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20ED92DB.xml" ContentType="application/vnd.ms-powerpoint.comments+xml"/>
  <Override PartName="/ppt/comments/modernComment_106_DFA75CC4.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DF2EBD-764A-6F69-0AD0-2B85D144CA23}" name="Steven Thomas (Aquent)" initials="ST(" userId="S::v-stthomas@microsoft.com::8f8bd6c5-99e2-464f-a2e7-75da9698036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4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238C98-A247-481D-ADFE-C2E0F8996D39}" v="15" dt="2022-03-21T16:42:45.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44" autoAdjust="0"/>
  </p:normalViewPr>
  <p:slideViewPr>
    <p:cSldViewPr snapToGrid="0">
      <p:cViewPr varScale="1">
        <p:scale>
          <a:sx n="69" d="100"/>
          <a:sy n="69" d="100"/>
        </p:scale>
        <p:origin x="76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Thomas (Aquent)" userId="8f8bd6c5-99e2-464f-a2e7-75da96980365" providerId="ADAL" clId="{C1238C98-A247-481D-ADFE-C2E0F8996D39}"/>
    <pc:docChg chg="undo custSel addSld modSld">
      <pc:chgData name="Steven Thomas (Aquent)" userId="8f8bd6c5-99e2-464f-a2e7-75da96980365" providerId="ADAL" clId="{C1238C98-A247-481D-ADFE-C2E0F8996D39}" dt="2022-03-21T16:42:45.664" v="777" actId="164"/>
      <pc:docMkLst>
        <pc:docMk/>
      </pc:docMkLst>
      <pc:sldChg chg="addSp delSp modSp mod">
        <pc:chgData name="Steven Thomas (Aquent)" userId="8f8bd6c5-99e2-464f-a2e7-75da96980365" providerId="ADAL" clId="{C1238C98-A247-481D-ADFE-C2E0F8996D39}" dt="2022-03-21T15:34:04.774" v="13" actId="164"/>
        <pc:sldMkLst>
          <pc:docMk/>
          <pc:sldMk cId="3711770508" sldId="258"/>
        </pc:sldMkLst>
        <pc:spChg chg="mod topLvl">
          <ac:chgData name="Steven Thomas (Aquent)" userId="8f8bd6c5-99e2-464f-a2e7-75da96980365" providerId="ADAL" clId="{C1238C98-A247-481D-ADFE-C2E0F8996D39}" dt="2022-03-21T15:34:04.774" v="13" actId="164"/>
          <ac:spMkLst>
            <pc:docMk/>
            <pc:sldMk cId="3711770508" sldId="258"/>
            <ac:spMk id="4" creationId="{6BB4D817-362D-4465-9D21-F330FC77747D}"/>
          </ac:spMkLst>
        </pc:spChg>
        <pc:grpChg chg="add mod">
          <ac:chgData name="Steven Thomas (Aquent)" userId="8f8bd6c5-99e2-464f-a2e7-75da96980365" providerId="ADAL" clId="{C1238C98-A247-481D-ADFE-C2E0F8996D39}" dt="2022-03-21T15:34:04.774" v="13" actId="164"/>
          <ac:grpSpMkLst>
            <pc:docMk/>
            <pc:sldMk cId="3711770508" sldId="258"/>
            <ac:grpSpMk id="2" creationId="{0B8D241B-4AD5-46B7-9DF0-B3B6A7124C75}"/>
          </ac:grpSpMkLst>
        </pc:grpChg>
        <pc:grpChg chg="del mod">
          <ac:chgData name="Steven Thomas (Aquent)" userId="8f8bd6c5-99e2-464f-a2e7-75da96980365" providerId="ADAL" clId="{C1238C98-A247-481D-ADFE-C2E0F8996D39}" dt="2022-03-21T15:32:45.810" v="1" actId="165"/>
          <ac:grpSpMkLst>
            <pc:docMk/>
            <pc:sldMk cId="3711770508" sldId="258"/>
            <ac:grpSpMk id="5" creationId="{EEE854F9-DC7D-4983-849B-CB372197CBE8}"/>
          </ac:grpSpMkLst>
        </pc:grpChg>
        <pc:picChg chg="mod topLvl">
          <ac:chgData name="Steven Thomas (Aquent)" userId="8f8bd6c5-99e2-464f-a2e7-75da96980365" providerId="ADAL" clId="{C1238C98-A247-481D-ADFE-C2E0F8996D39}" dt="2022-03-21T15:34:04.774" v="13" actId="164"/>
          <ac:picMkLst>
            <pc:docMk/>
            <pc:sldMk cId="3711770508" sldId="258"/>
            <ac:picMk id="3" creationId="{47C830DD-C6D8-45B8-8114-021695CDA692}"/>
          </ac:picMkLst>
        </pc:picChg>
      </pc:sldChg>
      <pc:sldChg chg="modSp mod">
        <pc:chgData name="Steven Thomas (Aquent)" userId="8f8bd6c5-99e2-464f-a2e7-75da96980365" providerId="ADAL" clId="{C1238C98-A247-481D-ADFE-C2E0F8996D39}" dt="2022-03-21T15:36:26.031" v="95" actId="1076"/>
        <pc:sldMkLst>
          <pc:docMk/>
          <pc:sldMk cId="2598334843" sldId="259"/>
        </pc:sldMkLst>
        <pc:spChg chg="mod">
          <ac:chgData name="Steven Thomas (Aquent)" userId="8f8bd6c5-99e2-464f-a2e7-75da96980365" providerId="ADAL" clId="{C1238C98-A247-481D-ADFE-C2E0F8996D39}" dt="2022-03-21T15:35:30.808" v="39" actId="1037"/>
          <ac:spMkLst>
            <pc:docMk/>
            <pc:sldMk cId="2598334843" sldId="259"/>
            <ac:spMk id="4" creationId="{70D1E2B0-07C5-4A40-B85C-D5368D1C4CB0}"/>
          </ac:spMkLst>
        </pc:spChg>
        <pc:spChg chg="mod">
          <ac:chgData name="Steven Thomas (Aquent)" userId="8f8bd6c5-99e2-464f-a2e7-75da96980365" providerId="ADAL" clId="{C1238C98-A247-481D-ADFE-C2E0F8996D39}" dt="2022-03-21T15:36:17.669" v="94" actId="1076"/>
          <ac:spMkLst>
            <pc:docMk/>
            <pc:sldMk cId="2598334843" sldId="259"/>
            <ac:spMk id="5" creationId="{356B4CB8-9E84-4C33-864E-865FD464B2DA}"/>
          </ac:spMkLst>
        </pc:spChg>
        <pc:picChg chg="mod">
          <ac:chgData name="Steven Thomas (Aquent)" userId="8f8bd6c5-99e2-464f-a2e7-75da96980365" providerId="ADAL" clId="{C1238C98-A247-481D-ADFE-C2E0F8996D39}" dt="2022-03-21T15:36:26.031" v="95" actId="1076"/>
          <ac:picMkLst>
            <pc:docMk/>
            <pc:sldMk cId="2598334843" sldId="259"/>
            <ac:picMk id="11" creationId="{24E89B9E-576F-47A6-9F4D-E743D46F51F4}"/>
          </ac:picMkLst>
        </pc:picChg>
      </pc:sldChg>
      <pc:sldChg chg="addSp delSp modSp mod">
        <pc:chgData name="Steven Thomas (Aquent)" userId="8f8bd6c5-99e2-464f-a2e7-75da96980365" providerId="ADAL" clId="{C1238C98-A247-481D-ADFE-C2E0F8996D39}" dt="2022-03-21T15:40:31.184" v="174" actId="164"/>
        <pc:sldMkLst>
          <pc:docMk/>
          <pc:sldMk cId="1520298490" sldId="260"/>
        </pc:sldMkLst>
        <pc:spChg chg="add mod ord topLvl">
          <ac:chgData name="Steven Thomas (Aquent)" userId="8f8bd6c5-99e2-464f-a2e7-75da96980365" providerId="ADAL" clId="{C1238C98-A247-481D-ADFE-C2E0F8996D39}" dt="2022-03-21T15:40:31.184" v="174" actId="164"/>
          <ac:spMkLst>
            <pc:docMk/>
            <pc:sldMk cId="1520298490" sldId="260"/>
            <ac:spMk id="2" creationId="{CCD6BEDE-05C4-4B35-BE02-B4B6213449EA}"/>
          </ac:spMkLst>
        </pc:spChg>
        <pc:spChg chg="mod ord topLvl">
          <ac:chgData name="Steven Thomas (Aquent)" userId="8f8bd6c5-99e2-464f-a2e7-75da96980365" providerId="ADAL" clId="{C1238C98-A247-481D-ADFE-C2E0F8996D39}" dt="2022-03-21T15:40:31.184" v="174" actId="164"/>
          <ac:spMkLst>
            <pc:docMk/>
            <pc:sldMk cId="1520298490" sldId="260"/>
            <ac:spMk id="4" creationId="{588108C4-ACE5-4AED-BC47-12681CED0729}"/>
          </ac:spMkLst>
        </pc:spChg>
        <pc:grpChg chg="add del mod">
          <ac:chgData name="Steven Thomas (Aquent)" userId="8f8bd6c5-99e2-464f-a2e7-75da96980365" providerId="ADAL" clId="{C1238C98-A247-481D-ADFE-C2E0F8996D39}" dt="2022-03-21T15:40:03.809" v="170" actId="165"/>
          <ac:grpSpMkLst>
            <pc:docMk/>
            <pc:sldMk cId="1520298490" sldId="260"/>
            <ac:grpSpMk id="3" creationId="{F2B11363-982F-40D5-9987-B025A7829C12}"/>
          </ac:grpSpMkLst>
        </pc:grpChg>
        <pc:grpChg chg="add mod">
          <ac:chgData name="Steven Thomas (Aquent)" userId="8f8bd6c5-99e2-464f-a2e7-75da96980365" providerId="ADAL" clId="{C1238C98-A247-481D-ADFE-C2E0F8996D39}" dt="2022-03-21T15:40:31.184" v="174" actId="164"/>
          <ac:grpSpMkLst>
            <pc:docMk/>
            <pc:sldMk cId="1520298490" sldId="260"/>
            <ac:grpSpMk id="5" creationId="{2E2DAA45-CEA8-4B62-B202-CEACFD78C21A}"/>
          </ac:grpSpMkLst>
        </pc:grpChg>
        <pc:grpChg chg="del mod ord">
          <ac:chgData name="Steven Thomas (Aquent)" userId="8f8bd6c5-99e2-464f-a2e7-75da96980365" providerId="ADAL" clId="{C1238C98-A247-481D-ADFE-C2E0F8996D39}" dt="2022-03-21T15:39:00.660" v="117" actId="165"/>
          <ac:grpSpMkLst>
            <pc:docMk/>
            <pc:sldMk cId="1520298490" sldId="260"/>
            <ac:grpSpMk id="9" creationId="{E85A4605-EA91-42EC-BDC1-FD5B3F63E253}"/>
          </ac:grpSpMkLst>
        </pc:grpChg>
        <pc:picChg chg="mod topLvl">
          <ac:chgData name="Steven Thomas (Aquent)" userId="8f8bd6c5-99e2-464f-a2e7-75da96980365" providerId="ADAL" clId="{C1238C98-A247-481D-ADFE-C2E0F8996D39}" dt="2022-03-21T15:40:31.184" v="174" actId="164"/>
          <ac:picMkLst>
            <pc:docMk/>
            <pc:sldMk cId="1520298490" sldId="260"/>
            <ac:picMk id="8" creationId="{E49A3ED6-FEF1-4F77-BBAE-488A2D3BF5AE}"/>
          </ac:picMkLst>
        </pc:picChg>
      </pc:sldChg>
      <pc:sldChg chg="addSp delSp modSp mod">
        <pc:chgData name="Steven Thomas (Aquent)" userId="8f8bd6c5-99e2-464f-a2e7-75da96980365" providerId="ADAL" clId="{C1238C98-A247-481D-ADFE-C2E0F8996D39}" dt="2022-03-21T15:43:34.960" v="318" actId="164"/>
        <pc:sldMkLst>
          <pc:docMk/>
          <pc:sldMk cId="3199242944" sldId="264"/>
        </pc:sldMkLst>
        <pc:spChg chg="add mod">
          <ac:chgData name="Steven Thomas (Aquent)" userId="8f8bd6c5-99e2-464f-a2e7-75da96980365" providerId="ADAL" clId="{C1238C98-A247-481D-ADFE-C2E0F8996D39}" dt="2022-03-21T15:43:34.960" v="318" actId="164"/>
          <ac:spMkLst>
            <pc:docMk/>
            <pc:sldMk cId="3199242944" sldId="264"/>
            <ac:spMk id="2" creationId="{58E003DD-D951-4C62-9FC0-7D1443466502}"/>
          </ac:spMkLst>
        </pc:spChg>
        <pc:spChg chg="mod ord topLvl">
          <ac:chgData name="Steven Thomas (Aquent)" userId="8f8bd6c5-99e2-464f-a2e7-75da96980365" providerId="ADAL" clId="{C1238C98-A247-481D-ADFE-C2E0F8996D39}" dt="2022-03-21T15:43:34.960" v="318" actId="164"/>
          <ac:spMkLst>
            <pc:docMk/>
            <pc:sldMk cId="3199242944" sldId="264"/>
            <ac:spMk id="4" creationId="{14F48568-F07B-47E5-9843-AEA9D8D99D9D}"/>
          </ac:spMkLst>
        </pc:spChg>
        <pc:grpChg chg="del">
          <ac:chgData name="Steven Thomas (Aquent)" userId="8f8bd6c5-99e2-464f-a2e7-75da96980365" providerId="ADAL" clId="{C1238C98-A247-481D-ADFE-C2E0F8996D39}" dt="2022-03-21T15:41:09.214" v="175" actId="165"/>
          <ac:grpSpMkLst>
            <pc:docMk/>
            <pc:sldMk cId="3199242944" sldId="264"/>
            <ac:grpSpMk id="5" creationId="{E37683D5-DA2C-4A50-A18A-1E3C9FE72E06}"/>
          </ac:grpSpMkLst>
        </pc:grpChg>
        <pc:grpChg chg="add mod">
          <ac:chgData name="Steven Thomas (Aquent)" userId="8f8bd6c5-99e2-464f-a2e7-75da96980365" providerId="ADAL" clId="{C1238C98-A247-481D-ADFE-C2E0F8996D39}" dt="2022-03-21T15:43:34.960" v="318" actId="164"/>
          <ac:grpSpMkLst>
            <pc:docMk/>
            <pc:sldMk cId="3199242944" sldId="264"/>
            <ac:grpSpMk id="6" creationId="{9A360FE8-AAFC-4BE1-B81F-36499877F21C}"/>
          </ac:grpSpMkLst>
        </pc:grpChg>
        <pc:picChg chg="mod ord topLvl">
          <ac:chgData name="Steven Thomas (Aquent)" userId="8f8bd6c5-99e2-464f-a2e7-75da96980365" providerId="ADAL" clId="{C1238C98-A247-481D-ADFE-C2E0F8996D39}" dt="2022-03-21T15:43:34.960" v="318" actId="164"/>
          <ac:picMkLst>
            <pc:docMk/>
            <pc:sldMk cId="3199242944" sldId="264"/>
            <ac:picMk id="3" creationId="{9A597348-D677-4BF2-A6F9-054EF31E3B22}"/>
          </ac:picMkLst>
        </pc:picChg>
      </pc:sldChg>
      <pc:sldChg chg="addSp delSp modSp mod">
        <pc:chgData name="Steven Thomas (Aquent)" userId="8f8bd6c5-99e2-464f-a2e7-75da96980365" providerId="ADAL" clId="{C1238C98-A247-481D-ADFE-C2E0F8996D39}" dt="2022-03-21T15:45:44.882" v="441" actId="164"/>
        <pc:sldMkLst>
          <pc:docMk/>
          <pc:sldMk cId="1331837461" sldId="265"/>
        </pc:sldMkLst>
        <pc:spChg chg="mod topLvl">
          <ac:chgData name="Steven Thomas (Aquent)" userId="8f8bd6c5-99e2-464f-a2e7-75da96980365" providerId="ADAL" clId="{C1238C98-A247-481D-ADFE-C2E0F8996D39}" dt="2022-03-21T15:45:44.882" v="441" actId="164"/>
          <ac:spMkLst>
            <pc:docMk/>
            <pc:sldMk cId="1331837461" sldId="265"/>
            <ac:spMk id="4" creationId="{A1909D1F-7D60-4C47-8B2F-7B193B3196DA}"/>
          </ac:spMkLst>
        </pc:spChg>
        <pc:spChg chg="mod topLvl">
          <ac:chgData name="Steven Thomas (Aquent)" userId="8f8bd6c5-99e2-464f-a2e7-75da96980365" providerId="ADAL" clId="{C1238C98-A247-481D-ADFE-C2E0F8996D39}" dt="2022-03-21T15:45:44.882" v="441" actId="164"/>
          <ac:spMkLst>
            <pc:docMk/>
            <pc:sldMk cId="1331837461" sldId="265"/>
            <ac:spMk id="5" creationId="{D8BB55CC-4301-48FC-AEBE-27ED25FB3AB8}"/>
          </ac:spMkLst>
        </pc:spChg>
        <pc:grpChg chg="add mod">
          <ac:chgData name="Steven Thomas (Aquent)" userId="8f8bd6c5-99e2-464f-a2e7-75da96980365" providerId="ADAL" clId="{C1238C98-A247-481D-ADFE-C2E0F8996D39}" dt="2022-03-21T15:45:44.882" v="441" actId="164"/>
          <ac:grpSpMkLst>
            <pc:docMk/>
            <pc:sldMk cId="1331837461" sldId="265"/>
            <ac:grpSpMk id="2" creationId="{3F07536A-43E1-4F0F-BF60-C2DEA676D399}"/>
          </ac:grpSpMkLst>
        </pc:grpChg>
        <pc:grpChg chg="del">
          <ac:chgData name="Steven Thomas (Aquent)" userId="8f8bd6c5-99e2-464f-a2e7-75da96980365" providerId="ADAL" clId="{C1238C98-A247-481D-ADFE-C2E0F8996D39}" dt="2022-03-21T15:43:56.405" v="319" actId="165"/>
          <ac:grpSpMkLst>
            <pc:docMk/>
            <pc:sldMk cId="1331837461" sldId="265"/>
            <ac:grpSpMk id="6" creationId="{23C2D1DA-BCAF-4F3D-A742-E158A211FD23}"/>
          </ac:grpSpMkLst>
        </pc:grpChg>
        <pc:picChg chg="mod topLvl">
          <ac:chgData name="Steven Thomas (Aquent)" userId="8f8bd6c5-99e2-464f-a2e7-75da96980365" providerId="ADAL" clId="{C1238C98-A247-481D-ADFE-C2E0F8996D39}" dt="2022-03-21T15:45:44.882" v="441" actId="164"/>
          <ac:picMkLst>
            <pc:docMk/>
            <pc:sldMk cId="1331837461" sldId="265"/>
            <ac:picMk id="3" creationId="{327634C8-B3C3-4829-B882-8E71F2B44446}"/>
          </ac:picMkLst>
        </pc:picChg>
      </pc:sldChg>
      <pc:sldChg chg="addSp delSp modSp mod">
        <pc:chgData name="Steven Thomas (Aquent)" userId="8f8bd6c5-99e2-464f-a2e7-75da96980365" providerId="ADAL" clId="{C1238C98-A247-481D-ADFE-C2E0F8996D39}" dt="2022-03-21T15:47:48.939" v="572" actId="164"/>
        <pc:sldMkLst>
          <pc:docMk/>
          <pc:sldMk cId="854879303" sldId="266"/>
        </pc:sldMkLst>
        <pc:spChg chg="mod topLvl">
          <ac:chgData name="Steven Thomas (Aquent)" userId="8f8bd6c5-99e2-464f-a2e7-75da96980365" providerId="ADAL" clId="{C1238C98-A247-481D-ADFE-C2E0F8996D39}" dt="2022-03-21T15:47:48.939" v="572" actId="164"/>
          <ac:spMkLst>
            <pc:docMk/>
            <pc:sldMk cId="854879303" sldId="266"/>
            <ac:spMk id="4" creationId="{5E2E642E-7BFA-4DC7-8FE8-C0ECBE0948ED}"/>
          </ac:spMkLst>
        </pc:spChg>
        <pc:spChg chg="mod topLvl">
          <ac:chgData name="Steven Thomas (Aquent)" userId="8f8bd6c5-99e2-464f-a2e7-75da96980365" providerId="ADAL" clId="{C1238C98-A247-481D-ADFE-C2E0F8996D39}" dt="2022-03-21T15:47:48.939" v="572" actId="164"/>
          <ac:spMkLst>
            <pc:docMk/>
            <pc:sldMk cId="854879303" sldId="266"/>
            <ac:spMk id="5" creationId="{5BF062F9-AA9C-45AE-820C-DEEB9D041308}"/>
          </ac:spMkLst>
        </pc:spChg>
        <pc:grpChg chg="add mod">
          <ac:chgData name="Steven Thomas (Aquent)" userId="8f8bd6c5-99e2-464f-a2e7-75da96980365" providerId="ADAL" clId="{C1238C98-A247-481D-ADFE-C2E0F8996D39}" dt="2022-03-21T15:47:48.939" v="572" actId="164"/>
          <ac:grpSpMkLst>
            <pc:docMk/>
            <pc:sldMk cId="854879303" sldId="266"/>
            <ac:grpSpMk id="2" creationId="{4A55F0AA-43E4-4240-9B26-D02C751377BC}"/>
          </ac:grpSpMkLst>
        </pc:grpChg>
        <pc:grpChg chg="del">
          <ac:chgData name="Steven Thomas (Aquent)" userId="8f8bd6c5-99e2-464f-a2e7-75da96980365" providerId="ADAL" clId="{C1238C98-A247-481D-ADFE-C2E0F8996D39}" dt="2022-03-21T15:46:16.781" v="442" actId="165"/>
          <ac:grpSpMkLst>
            <pc:docMk/>
            <pc:sldMk cId="854879303" sldId="266"/>
            <ac:grpSpMk id="6" creationId="{835005E4-4136-4A49-97D6-59EAACB23853}"/>
          </ac:grpSpMkLst>
        </pc:grpChg>
        <pc:picChg chg="mod topLvl">
          <ac:chgData name="Steven Thomas (Aquent)" userId="8f8bd6c5-99e2-464f-a2e7-75da96980365" providerId="ADAL" clId="{C1238C98-A247-481D-ADFE-C2E0F8996D39}" dt="2022-03-21T15:47:48.939" v="572" actId="164"/>
          <ac:picMkLst>
            <pc:docMk/>
            <pc:sldMk cId="854879303" sldId="266"/>
            <ac:picMk id="3" creationId="{C113E356-B9C3-4B23-B6F1-097FF8CF7F0D}"/>
          </ac:picMkLst>
        </pc:picChg>
      </pc:sldChg>
      <pc:sldChg chg="addSp modSp mod">
        <pc:chgData name="Steven Thomas (Aquent)" userId="8f8bd6c5-99e2-464f-a2e7-75da96980365" providerId="ADAL" clId="{C1238C98-A247-481D-ADFE-C2E0F8996D39}" dt="2022-03-21T15:49:30.102" v="599" actId="164"/>
        <pc:sldMkLst>
          <pc:docMk/>
          <pc:sldMk cId="3449090770" sldId="267"/>
        </pc:sldMkLst>
        <pc:spChg chg="add mod">
          <ac:chgData name="Steven Thomas (Aquent)" userId="8f8bd6c5-99e2-464f-a2e7-75da96980365" providerId="ADAL" clId="{C1238C98-A247-481D-ADFE-C2E0F8996D39}" dt="2022-03-21T15:49:30.102" v="599" actId="164"/>
          <ac:spMkLst>
            <pc:docMk/>
            <pc:sldMk cId="3449090770" sldId="267"/>
            <ac:spMk id="2" creationId="{92D5714D-2344-4AE0-ABF0-DC2E248CCE30}"/>
          </ac:spMkLst>
        </pc:spChg>
        <pc:spChg chg="mod">
          <ac:chgData name="Steven Thomas (Aquent)" userId="8f8bd6c5-99e2-464f-a2e7-75da96980365" providerId="ADAL" clId="{C1238C98-A247-481D-ADFE-C2E0F8996D39}" dt="2022-03-21T15:49:19.961" v="598" actId="1036"/>
          <ac:spMkLst>
            <pc:docMk/>
            <pc:sldMk cId="3449090770" sldId="267"/>
            <ac:spMk id="4" creationId="{75740A5E-F951-4188-AD3C-AE77CE570BEE}"/>
          </ac:spMkLst>
        </pc:spChg>
        <pc:spChg chg="add mod">
          <ac:chgData name="Steven Thomas (Aquent)" userId="8f8bd6c5-99e2-464f-a2e7-75da96980365" providerId="ADAL" clId="{C1238C98-A247-481D-ADFE-C2E0F8996D39}" dt="2022-03-21T15:49:30.102" v="599" actId="164"/>
          <ac:spMkLst>
            <pc:docMk/>
            <pc:sldMk cId="3449090770" sldId="267"/>
            <ac:spMk id="6" creationId="{92D6296D-63FB-4703-9657-6C881A2C7542}"/>
          </ac:spMkLst>
        </pc:spChg>
        <pc:grpChg chg="add mod">
          <ac:chgData name="Steven Thomas (Aquent)" userId="8f8bd6c5-99e2-464f-a2e7-75da96980365" providerId="ADAL" clId="{C1238C98-A247-481D-ADFE-C2E0F8996D39}" dt="2022-03-21T15:49:30.102" v="599" actId="164"/>
          <ac:grpSpMkLst>
            <pc:docMk/>
            <pc:sldMk cId="3449090770" sldId="267"/>
            <ac:grpSpMk id="5" creationId="{007B668D-B464-44D9-8924-73EE95AB31D1}"/>
          </ac:grpSpMkLst>
        </pc:grpChg>
        <pc:grpChg chg="mod">
          <ac:chgData name="Steven Thomas (Aquent)" userId="8f8bd6c5-99e2-464f-a2e7-75da96980365" providerId="ADAL" clId="{C1238C98-A247-481D-ADFE-C2E0F8996D39}" dt="2022-03-21T15:49:30.102" v="599" actId="164"/>
          <ac:grpSpMkLst>
            <pc:docMk/>
            <pc:sldMk cId="3449090770" sldId="267"/>
            <ac:grpSpMk id="7" creationId="{1CC4897D-E811-440B-B438-D7E304EA9CBB}"/>
          </ac:grpSpMkLst>
        </pc:grpChg>
      </pc:sldChg>
      <pc:sldChg chg="addSp modSp new mod">
        <pc:chgData name="Steven Thomas (Aquent)" userId="8f8bd6c5-99e2-464f-a2e7-75da96980365" providerId="ADAL" clId="{C1238C98-A247-481D-ADFE-C2E0F8996D39}" dt="2022-03-21T16:42:45.664" v="777" actId="164"/>
        <pc:sldMkLst>
          <pc:docMk/>
          <pc:sldMk cId="2488000048" sldId="269"/>
        </pc:sldMkLst>
        <pc:spChg chg="add mod">
          <ac:chgData name="Steven Thomas (Aquent)" userId="8f8bd6c5-99e2-464f-a2e7-75da96980365" providerId="ADAL" clId="{C1238C98-A247-481D-ADFE-C2E0F8996D39}" dt="2022-03-21T16:42:45.664" v="777" actId="164"/>
          <ac:spMkLst>
            <pc:docMk/>
            <pc:sldMk cId="2488000048" sldId="269"/>
            <ac:spMk id="4" creationId="{436079FA-7761-47A0-B49D-EF1731F4D9A7}"/>
          </ac:spMkLst>
        </pc:spChg>
        <pc:grpChg chg="add mod">
          <ac:chgData name="Steven Thomas (Aquent)" userId="8f8bd6c5-99e2-464f-a2e7-75da96980365" providerId="ADAL" clId="{C1238C98-A247-481D-ADFE-C2E0F8996D39}" dt="2022-03-21T16:42:45.664" v="777" actId="164"/>
          <ac:grpSpMkLst>
            <pc:docMk/>
            <pc:sldMk cId="2488000048" sldId="269"/>
            <ac:grpSpMk id="5" creationId="{BF4B27C8-651F-4AAF-9E50-AE6FD46C3993}"/>
          </ac:grpSpMkLst>
        </pc:grpChg>
        <pc:picChg chg="add mod">
          <ac:chgData name="Steven Thomas (Aquent)" userId="8f8bd6c5-99e2-464f-a2e7-75da96980365" providerId="ADAL" clId="{C1238C98-A247-481D-ADFE-C2E0F8996D39}" dt="2022-03-21T16:42:45.664" v="777" actId="164"/>
          <ac:picMkLst>
            <pc:docMk/>
            <pc:sldMk cId="2488000048" sldId="269"/>
            <ac:picMk id="3" creationId="{CAD9843A-D6C7-4E13-8FD1-927077330EFA}"/>
          </ac:picMkLst>
        </pc:picChg>
      </pc:sldChg>
    </pc:docChg>
  </pc:docChgLst>
</pc:chgInfo>
</file>

<file path=ppt/comments/modernComment_101_20ED92DB.xml><?xml version="1.0" encoding="utf-8"?>
<p188:cmLst xmlns:a="http://schemas.openxmlformats.org/drawingml/2006/main" xmlns:r="http://schemas.openxmlformats.org/officeDocument/2006/relationships" xmlns:p188="http://schemas.microsoft.com/office/powerpoint/2018/8/main">
  <p188:cm id="{98B40764-DF9F-45FD-B596-241CF4C5E082}" authorId="{21DF2EBD-764A-6F69-0AD0-2B85D144CA23}" created="2022-03-18T18:38:40.327">
    <ac:deMkLst xmlns:ac="http://schemas.microsoft.com/office/drawing/2013/main/command">
      <pc:docMk xmlns:pc="http://schemas.microsoft.com/office/powerpoint/2013/main/command"/>
      <pc:sldMk xmlns:pc="http://schemas.microsoft.com/office/powerpoint/2013/main/command" cId="552440539" sldId="257"/>
      <ac:grpSpMk id="7" creationId="{97DA79C0-6898-4349-A070-735A3D016642}"/>
    </ac:deMkLst>
    <p188:txBody>
      <a:bodyPr/>
      <a:lstStyle/>
      <a:p>
        <a:r>
          <a:rPr lang="en-US"/>
          <a:t>Not used in final copy.</a:t>
        </a:r>
      </a:p>
    </p188:txBody>
  </p188:cm>
</p188:cmLst>
</file>

<file path=ppt/comments/modernComment_106_DFA75CC4.xml><?xml version="1.0" encoding="utf-8"?>
<p188:cmLst xmlns:a="http://schemas.openxmlformats.org/drawingml/2006/main" xmlns:r="http://schemas.openxmlformats.org/officeDocument/2006/relationships" xmlns:p188="http://schemas.microsoft.com/office/powerpoint/2018/8/main">
  <p188:cm id="{1365E9AA-9651-4EAC-8662-060901177657}" authorId="{21DF2EBD-764A-6F69-0AD0-2B85D144CA23}" created="2022-03-18T18:07:51.127">
    <ac:deMkLst xmlns:ac="http://schemas.microsoft.com/office/drawing/2013/main/command">
      <pc:docMk xmlns:pc="http://schemas.microsoft.com/office/powerpoint/2013/main/command"/>
      <pc:sldMk xmlns:pc="http://schemas.microsoft.com/office/powerpoint/2013/main/command" cId="3752287428" sldId="262"/>
      <ac:grpSpMk id="8" creationId="{29C4C6BF-D5D5-4FBD-9077-62A508EC1333}"/>
    </ac:deMkLst>
    <p188:txBody>
      <a:bodyPr/>
      <a:lstStyle/>
      <a:p>
        <a:r>
          <a:rPr lang="en-US"/>
          <a:t>Not used in final copy.</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77E2-C110-4496-9592-E53A37D9F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308999-2CD1-4A66-8B53-48089F7F08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2F98A8-39EA-429B-9E04-6CA5267BE0E6}"/>
              </a:ext>
            </a:extLst>
          </p:cNvPr>
          <p:cNvSpPr>
            <a:spLocks noGrp="1"/>
          </p:cNvSpPr>
          <p:nvPr>
            <p:ph type="dt" sz="half" idx="10"/>
          </p:nvPr>
        </p:nvSpPr>
        <p:spPr/>
        <p:txBody>
          <a:bodyPr/>
          <a:lstStyle/>
          <a:p>
            <a:fld id="{B97883AB-1D32-4230-B1D9-64AC18BB3A72}" type="datetimeFigureOut">
              <a:rPr lang="en-US" smtClean="0"/>
              <a:t>3/21/2022</a:t>
            </a:fld>
            <a:endParaRPr lang="en-US"/>
          </a:p>
        </p:txBody>
      </p:sp>
      <p:sp>
        <p:nvSpPr>
          <p:cNvPr id="5" name="Footer Placeholder 4">
            <a:extLst>
              <a:ext uri="{FF2B5EF4-FFF2-40B4-BE49-F238E27FC236}">
                <a16:creationId xmlns:a16="http://schemas.microsoft.com/office/drawing/2014/main" id="{1EBBA63E-4C82-4FDC-93F9-6BF43F1D2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C2283-AACC-4EE3-AD6B-FC21877859AB}"/>
              </a:ext>
            </a:extLst>
          </p:cNvPr>
          <p:cNvSpPr>
            <a:spLocks noGrp="1"/>
          </p:cNvSpPr>
          <p:nvPr>
            <p:ph type="sldNum" sz="quarter" idx="12"/>
          </p:nvPr>
        </p:nvSpPr>
        <p:spPr/>
        <p:txBody>
          <a:bodyPr/>
          <a:lstStyle/>
          <a:p>
            <a:fld id="{5041D8D7-21BA-4A50-A8D4-F964910F4DCA}" type="slidenum">
              <a:rPr lang="en-US" smtClean="0"/>
              <a:t>‹#›</a:t>
            </a:fld>
            <a:endParaRPr lang="en-US"/>
          </a:p>
        </p:txBody>
      </p:sp>
    </p:spTree>
    <p:extLst>
      <p:ext uri="{BB962C8B-B14F-4D97-AF65-F5344CB8AC3E}">
        <p14:creationId xmlns:p14="http://schemas.microsoft.com/office/powerpoint/2010/main" val="137630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9F987-72EE-4680-9402-022D4BF342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26D6AB-BD72-4E0C-BA4F-BCB747156A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BBB333-EB3D-4414-8167-07EBA8064F8D}"/>
              </a:ext>
            </a:extLst>
          </p:cNvPr>
          <p:cNvSpPr>
            <a:spLocks noGrp="1"/>
          </p:cNvSpPr>
          <p:nvPr>
            <p:ph type="dt" sz="half" idx="10"/>
          </p:nvPr>
        </p:nvSpPr>
        <p:spPr/>
        <p:txBody>
          <a:bodyPr/>
          <a:lstStyle/>
          <a:p>
            <a:fld id="{B97883AB-1D32-4230-B1D9-64AC18BB3A72}" type="datetimeFigureOut">
              <a:rPr lang="en-US" smtClean="0"/>
              <a:t>3/21/2022</a:t>
            </a:fld>
            <a:endParaRPr lang="en-US"/>
          </a:p>
        </p:txBody>
      </p:sp>
      <p:sp>
        <p:nvSpPr>
          <p:cNvPr id="5" name="Footer Placeholder 4">
            <a:extLst>
              <a:ext uri="{FF2B5EF4-FFF2-40B4-BE49-F238E27FC236}">
                <a16:creationId xmlns:a16="http://schemas.microsoft.com/office/drawing/2014/main" id="{DA4FBB8E-0C01-4D63-ABB3-BB93EEC16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6D676-C519-49E5-9C8E-5BFE2B65B7DE}"/>
              </a:ext>
            </a:extLst>
          </p:cNvPr>
          <p:cNvSpPr>
            <a:spLocks noGrp="1"/>
          </p:cNvSpPr>
          <p:nvPr>
            <p:ph type="sldNum" sz="quarter" idx="12"/>
          </p:nvPr>
        </p:nvSpPr>
        <p:spPr/>
        <p:txBody>
          <a:bodyPr/>
          <a:lstStyle/>
          <a:p>
            <a:fld id="{5041D8D7-21BA-4A50-A8D4-F964910F4DCA}" type="slidenum">
              <a:rPr lang="en-US" smtClean="0"/>
              <a:t>‹#›</a:t>
            </a:fld>
            <a:endParaRPr lang="en-US"/>
          </a:p>
        </p:txBody>
      </p:sp>
    </p:spTree>
    <p:extLst>
      <p:ext uri="{BB962C8B-B14F-4D97-AF65-F5344CB8AC3E}">
        <p14:creationId xmlns:p14="http://schemas.microsoft.com/office/powerpoint/2010/main" val="198602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46E382-5233-4C10-8F5B-10966D24C9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0B8D09-4535-4C43-A767-0B017DA6C9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C9EFF-FBBA-488F-90D1-C08031C526EC}"/>
              </a:ext>
            </a:extLst>
          </p:cNvPr>
          <p:cNvSpPr>
            <a:spLocks noGrp="1"/>
          </p:cNvSpPr>
          <p:nvPr>
            <p:ph type="dt" sz="half" idx="10"/>
          </p:nvPr>
        </p:nvSpPr>
        <p:spPr/>
        <p:txBody>
          <a:bodyPr/>
          <a:lstStyle/>
          <a:p>
            <a:fld id="{B97883AB-1D32-4230-B1D9-64AC18BB3A72}" type="datetimeFigureOut">
              <a:rPr lang="en-US" smtClean="0"/>
              <a:t>3/21/2022</a:t>
            </a:fld>
            <a:endParaRPr lang="en-US"/>
          </a:p>
        </p:txBody>
      </p:sp>
      <p:sp>
        <p:nvSpPr>
          <p:cNvPr id="5" name="Footer Placeholder 4">
            <a:extLst>
              <a:ext uri="{FF2B5EF4-FFF2-40B4-BE49-F238E27FC236}">
                <a16:creationId xmlns:a16="http://schemas.microsoft.com/office/drawing/2014/main" id="{DE0BACEC-0665-4DD8-B483-129470115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10DF5-AD08-4C1F-99D3-9F8788E00BAD}"/>
              </a:ext>
            </a:extLst>
          </p:cNvPr>
          <p:cNvSpPr>
            <a:spLocks noGrp="1"/>
          </p:cNvSpPr>
          <p:nvPr>
            <p:ph type="sldNum" sz="quarter" idx="12"/>
          </p:nvPr>
        </p:nvSpPr>
        <p:spPr/>
        <p:txBody>
          <a:bodyPr/>
          <a:lstStyle/>
          <a:p>
            <a:fld id="{5041D8D7-21BA-4A50-A8D4-F964910F4DCA}" type="slidenum">
              <a:rPr lang="en-US" smtClean="0"/>
              <a:t>‹#›</a:t>
            </a:fld>
            <a:endParaRPr lang="en-US"/>
          </a:p>
        </p:txBody>
      </p:sp>
    </p:spTree>
    <p:extLst>
      <p:ext uri="{BB962C8B-B14F-4D97-AF65-F5344CB8AC3E}">
        <p14:creationId xmlns:p14="http://schemas.microsoft.com/office/powerpoint/2010/main" val="17665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0FB2-09E4-446D-827F-A9BAEB991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FD8E8A-1205-4BD3-A589-91CF48BEC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304CA-487A-4ACF-B296-848A1B56B533}"/>
              </a:ext>
            </a:extLst>
          </p:cNvPr>
          <p:cNvSpPr>
            <a:spLocks noGrp="1"/>
          </p:cNvSpPr>
          <p:nvPr>
            <p:ph type="dt" sz="half" idx="10"/>
          </p:nvPr>
        </p:nvSpPr>
        <p:spPr/>
        <p:txBody>
          <a:bodyPr/>
          <a:lstStyle/>
          <a:p>
            <a:fld id="{B97883AB-1D32-4230-B1D9-64AC18BB3A72}" type="datetimeFigureOut">
              <a:rPr lang="en-US" smtClean="0"/>
              <a:t>3/21/2022</a:t>
            </a:fld>
            <a:endParaRPr lang="en-US"/>
          </a:p>
        </p:txBody>
      </p:sp>
      <p:sp>
        <p:nvSpPr>
          <p:cNvPr id="5" name="Footer Placeholder 4">
            <a:extLst>
              <a:ext uri="{FF2B5EF4-FFF2-40B4-BE49-F238E27FC236}">
                <a16:creationId xmlns:a16="http://schemas.microsoft.com/office/drawing/2014/main" id="{69687E6A-8747-4BB9-B423-E92080A64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2BB80-BBDD-4855-9453-AE12755AB56E}"/>
              </a:ext>
            </a:extLst>
          </p:cNvPr>
          <p:cNvSpPr>
            <a:spLocks noGrp="1"/>
          </p:cNvSpPr>
          <p:nvPr>
            <p:ph type="sldNum" sz="quarter" idx="12"/>
          </p:nvPr>
        </p:nvSpPr>
        <p:spPr/>
        <p:txBody>
          <a:bodyPr/>
          <a:lstStyle/>
          <a:p>
            <a:fld id="{5041D8D7-21BA-4A50-A8D4-F964910F4DCA}" type="slidenum">
              <a:rPr lang="en-US" smtClean="0"/>
              <a:t>‹#›</a:t>
            </a:fld>
            <a:endParaRPr lang="en-US"/>
          </a:p>
        </p:txBody>
      </p:sp>
    </p:spTree>
    <p:extLst>
      <p:ext uri="{BB962C8B-B14F-4D97-AF65-F5344CB8AC3E}">
        <p14:creationId xmlns:p14="http://schemas.microsoft.com/office/powerpoint/2010/main" val="315743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318E-5344-4025-9DA7-DAE1D0644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6C6CC4-2E59-471B-BFCD-C5E3881275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AAF132-4B40-4B5C-9D26-0E8C0F8856EE}"/>
              </a:ext>
            </a:extLst>
          </p:cNvPr>
          <p:cNvSpPr>
            <a:spLocks noGrp="1"/>
          </p:cNvSpPr>
          <p:nvPr>
            <p:ph type="dt" sz="half" idx="10"/>
          </p:nvPr>
        </p:nvSpPr>
        <p:spPr/>
        <p:txBody>
          <a:bodyPr/>
          <a:lstStyle/>
          <a:p>
            <a:fld id="{B97883AB-1D32-4230-B1D9-64AC18BB3A72}" type="datetimeFigureOut">
              <a:rPr lang="en-US" smtClean="0"/>
              <a:t>3/21/2022</a:t>
            </a:fld>
            <a:endParaRPr lang="en-US"/>
          </a:p>
        </p:txBody>
      </p:sp>
      <p:sp>
        <p:nvSpPr>
          <p:cNvPr id="5" name="Footer Placeholder 4">
            <a:extLst>
              <a:ext uri="{FF2B5EF4-FFF2-40B4-BE49-F238E27FC236}">
                <a16:creationId xmlns:a16="http://schemas.microsoft.com/office/drawing/2014/main" id="{46273AC8-785D-4C20-BC91-A465AB46C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86888-85C0-43B1-925C-F45F478B266C}"/>
              </a:ext>
            </a:extLst>
          </p:cNvPr>
          <p:cNvSpPr>
            <a:spLocks noGrp="1"/>
          </p:cNvSpPr>
          <p:nvPr>
            <p:ph type="sldNum" sz="quarter" idx="12"/>
          </p:nvPr>
        </p:nvSpPr>
        <p:spPr/>
        <p:txBody>
          <a:bodyPr/>
          <a:lstStyle/>
          <a:p>
            <a:fld id="{5041D8D7-21BA-4A50-A8D4-F964910F4DCA}" type="slidenum">
              <a:rPr lang="en-US" smtClean="0"/>
              <a:t>‹#›</a:t>
            </a:fld>
            <a:endParaRPr lang="en-US"/>
          </a:p>
        </p:txBody>
      </p:sp>
    </p:spTree>
    <p:extLst>
      <p:ext uri="{BB962C8B-B14F-4D97-AF65-F5344CB8AC3E}">
        <p14:creationId xmlns:p14="http://schemas.microsoft.com/office/powerpoint/2010/main" val="2072321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636C-FF29-4467-B1B2-5EEA4D1BC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89FEED-12A4-4F7E-899E-A7B81A914F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852BA6-B68F-4961-9CFD-CE0313EC22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DB5DCE-843C-4A6F-8AFF-958DD9779745}"/>
              </a:ext>
            </a:extLst>
          </p:cNvPr>
          <p:cNvSpPr>
            <a:spLocks noGrp="1"/>
          </p:cNvSpPr>
          <p:nvPr>
            <p:ph type="dt" sz="half" idx="10"/>
          </p:nvPr>
        </p:nvSpPr>
        <p:spPr/>
        <p:txBody>
          <a:bodyPr/>
          <a:lstStyle/>
          <a:p>
            <a:fld id="{B97883AB-1D32-4230-B1D9-64AC18BB3A72}" type="datetimeFigureOut">
              <a:rPr lang="en-US" smtClean="0"/>
              <a:t>3/21/2022</a:t>
            </a:fld>
            <a:endParaRPr lang="en-US"/>
          </a:p>
        </p:txBody>
      </p:sp>
      <p:sp>
        <p:nvSpPr>
          <p:cNvPr id="6" name="Footer Placeholder 5">
            <a:extLst>
              <a:ext uri="{FF2B5EF4-FFF2-40B4-BE49-F238E27FC236}">
                <a16:creationId xmlns:a16="http://schemas.microsoft.com/office/drawing/2014/main" id="{42C0A987-BC07-4182-875D-0B9EA81BD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FDC580-71D9-4A06-9E98-98F7D270DF9D}"/>
              </a:ext>
            </a:extLst>
          </p:cNvPr>
          <p:cNvSpPr>
            <a:spLocks noGrp="1"/>
          </p:cNvSpPr>
          <p:nvPr>
            <p:ph type="sldNum" sz="quarter" idx="12"/>
          </p:nvPr>
        </p:nvSpPr>
        <p:spPr/>
        <p:txBody>
          <a:bodyPr/>
          <a:lstStyle/>
          <a:p>
            <a:fld id="{5041D8D7-21BA-4A50-A8D4-F964910F4DCA}" type="slidenum">
              <a:rPr lang="en-US" smtClean="0"/>
              <a:t>‹#›</a:t>
            </a:fld>
            <a:endParaRPr lang="en-US"/>
          </a:p>
        </p:txBody>
      </p:sp>
    </p:spTree>
    <p:extLst>
      <p:ext uri="{BB962C8B-B14F-4D97-AF65-F5344CB8AC3E}">
        <p14:creationId xmlns:p14="http://schemas.microsoft.com/office/powerpoint/2010/main" val="130753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EA8-4BC2-4400-B6BC-757FF894BE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EAE840-CF45-4DBC-86E4-03A7C08BEE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639648-ED65-4D1F-97E7-63DA635CB2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80532B-A2FB-47C9-B6C6-E2839515B9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B8BAFC-2C55-4C0F-A235-609D3C4A0A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BD45EF-E145-4B5F-A574-DB7093E03085}"/>
              </a:ext>
            </a:extLst>
          </p:cNvPr>
          <p:cNvSpPr>
            <a:spLocks noGrp="1"/>
          </p:cNvSpPr>
          <p:nvPr>
            <p:ph type="dt" sz="half" idx="10"/>
          </p:nvPr>
        </p:nvSpPr>
        <p:spPr/>
        <p:txBody>
          <a:bodyPr/>
          <a:lstStyle/>
          <a:p>
            <a:fld id="{B97883AB-1D32-4230-B1D9-64AC18BB3A72}" type="datetimeFigureOut">
              <a:rPr lang="en-US" smtClean="0"/>
              <a:t>3/21/2022</a:t>
            </a:fld>
            <a:endParaRPr lang="en-US"/>
          </a:p>
        </p:txBody>
      </p:sp>
      <p:sp>
        <p:nvSpPr>
          <p:cNvPr id="8" name="Footer Placeholder 7">
            <a:extLst>
              <a:ext uri="{FF2B5EF4-FFF2-40B4-BE49-F238E27FC236}">
                <a16:creationId xmlns:a16="http://schemas.microsoft.com/office/drawing/2014/main" id="{591587AB-F757-45AA-AABC-931EBC930E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0D13BB-7B35-4321-BEB5-F2167194354D}"/>
              </a:ext>
            </a:extLst>
          </p:cNvPr>
          <p:cNvSpPr>
            <a:spLocks noGrp="1"/>
          </p:cNvSpPr>
          <p:nvPr>
            <p:ph type="sldNum" sz="quarter" idx="12"/>
          </p:nvPr>
        </p:nvSpPr>
        <p:spPr/>
        <p:txBody>
          <a:bodyPr/>
          <a:lstStyle/>
          <a:p>
            <a:fld id="{5041D8D7-21BA-4A50-A8D4-F964910F4DCA}" type="slidenum">
              <a:rPr lang="en-US" smtClean="0"/>
              <a:t>‹#›</a:t>
            </a:fld>
            <a:endParaRPr lang="en-US"/>
          </a:p>
        </p:txBody>
      </p:sp>
    </p:spTree>
    <p:extLst>
      <p:ext uri="{BB962C8B-B14F-4D97-AF65-F5344CB8AC3E}">
        <p14:creationId xmlns:p14="http://schemas.microsoft.com/office/powerpoint/2010/main" val="418526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F2B5-25D7-4CD0-8DE1-8CA7DFA080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F12A61-B9A8-4CE8-8A60-7E70143DC608}"/>
              </a:ext>
            </a:extLst>
          </p:cNvPr>
          <p:cNvSpPr>
            <a:spLocks noGrp="1"/>
          </p:cNvSpPr>
          <p:nvPr>
            <p:ph type="dt" sz="half" idx="10"/>
          </p:nvPr>
        </p:nvSpPr>
        <p:spPr/>
        <p:txBody>
          <a:bodyPr/>
          <a:lstStyle/>
          <a:p>
            <a:fld id="{B97883AB-1D32-4230-B1D9-64AC18BB3A72}" type="datetimeFigureOut">
              <a:rPr lang="en-US" smtClean="0"/>
              <a:t>3/21/2022</a:t>
            </a:fld>
            <a:endParaRPr lang="en-US"/>
          </a:p>
        </p:txBody>
      </p:sp>
      <p:sp>
        <p:nvSpPr>
          <p:cNvPr id="4" name="Footer Placeholder 3">
            <a:extLst>
              <a:ext uri="{FF2B5EF4-FFF2-40B4-BE49-F238E27FC236}">
                <a16:creationId xmlns:a16="http://schemas.microsoft.com/office/drawing/2014/main" id="{F95CC3C5-7206-43BD-B900-72BF80BB9C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B1052F-AD91-4C33-B776-B259C7CDE00C}"/>
              </a:ext>
            </a:extLst>
          </p:cNvPr>
          <p:cNvSpPr>
            <a:spLocks noGrp="1"/>
          </p:cNvSpPr>
          <p:nvPr>
            <p:ph type="sldNum" sz="quarter" idx="12"/>
          </p:nvPr>
        </p:nvSpPr>
        <p:spPr/>
        <p:txBody>
          <a:bodyPr/>
          <a:lstStyle/>
          <a:p>
            <a:fld id="{5041D8D7-21BA-4A50-A8D4-F964910F4DCA}" type="slidenum">
              <a:rPr lang="en-US" smtClean="0"/>
              <a:t>‹#›</a:t>
            </a:fld>
            <a:endParaRPr lang="en-US"/>
          </a:p>
        </p:txBody>
      </p:sp>
    </p:spTree>
    <p:extLst>
      <p:ext uri="{BB962C8B-B14F-4D97-AF65-F5344CB8AC3E}">
        <p14:creationId xmlns:p14="http://schemas.microsoft.com/office/powerpoint/2010/main" val="245850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13C6F4-2DE0-4949-843E-2484DCD22682}"/>
              </a:ext>
            </a:extLst>
          </p:cNvPr>
          <p:cNvSpPr>
            <a:spLocks noGrp="1"/>
          </p:cNvSpPr>
          <p:nvPr>
            <p:ph type="dt" sz="half" idx="10"/>
          </p:nvPr>
        </p:nvSpPr>
        <p:spPr/>
        <p:txBody>
          <a:bodyPr/>
          <a:lstStyle/>
          <a:p>
            <a:fld id="{B97883AB-1D32-4230-B1D9-64AC18BB3A72}" type="datetimeFigureOut">
              <a:rPr lang="en-US" smtClean="0"/>
              <a:t>3/21/2022</a:t>
            </a:fld>
            <a:endParaRPr lang="en-US"/>
          </a:p>
        </p:txBody>
      </p:sp>
      <p:sp>
        <p:nvSpPr>
          <p:cNvPr id="3" name="Footer Placeholder 2">
            <a:extLst>
              <a:ext uri="{FF2B5EF4-FFF2-40B4-BE49-F238E27FC236}">
                <a16:creationId xmlns:a16="http://schemas.microsoft.com/office/drawing/2014/main" id="{9686C42B-1388-4FE6-82DD-6B6A67D96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671510-543D-4E7D-A153-7681D0E0D35E}"/>
              </a:ext>
            </a:extLst>
          </p:cNvPr>
          <p:cNvSpPr>
            <a:spLocks noGrp="1"/>
          </p:cNvSpPr>
          <p:nvPr>
            <p:ph type="sldNum" sz="quarter" idx="12"/>
          </p:nvPr>
        </p:nvSpPr>
        <p:spPr/>
        <p:txBody>
          <a:bodyPr/>
          <a:lstStyle/>
          <a:p>
            <a:fld id="{5041D8D7-21BA-4A50-A8D4-F964910F4DCA}" type="slidenum">
              <a:rPr lang="en-US" smtClean="0"/>
              <a:t>‹#›</a:t>
            </a:fld>
            <a:endParaRPr lang="en-US"/>
          </a:p>
        </p:txBody>
      </p:sp>
    </p:spTree>
    <p:extLst>
      <p:ext uri="{BB962C8B-B14F-4D97-AF65-F5344CB8AC3E}">
        <p14:creationId xmlns:p14="http://schemas.microsoft.com/office/powerpoint/2010/main" val="45460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2912-9354-486D-8B27-40D952F1A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056092-6B41-462A-A2A1-EA859C5E12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F0E218-9C22-4574-AE4D-83370260B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15D87-7AD5-4C43-9F1D-06DFF99424BD}"/>
              </a:ext>
            </a:extLst>
          </p:cNvPr>
          <p:cNvSpPr>
            <a:spLocks noGrp="1"/>
          </p:cNvSpPr>
          <p:nvPr>
            <p:ph type="dt" sz="half" idx="10"/>
          </p:nvPr>
        </p:nvSpPr>
        <p:spPr/>
        <p:txBody>
          <a:bodyPr/>
          <a:lstStyle/>
          <a:p>
            <a:fld id="{B97883AB-1D32-4230-B1D9-64AC18BB3A72}" type="datetimeFigureOut">
              <a:rPr lang="en-US" smtClean="0"/>
              <a:t>3/21/2022</a:t>
            </a:fld>
            <a:endParaRPr lang="en-US"/>
          </a:p>
        </p:txBody>
      </p:sp>
      <p:sp>
        <p:nvSpPr>
          <p:cNvPr id="6" name="Footer Placeholder 5">
            <a:extLst>
              <a:ext uri="{FF2B5EF4-FFF2-40B4-BE49-F238E27FC236}">
                <a16:creationId xmlns:a16="http://schemas.microsoft.com/office/drawing/2014/main" id="{8510A9D4-5609-4FCC-92A5-38C95852C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F36F2-239D-4215-924B-E4A3CE8F24B4}"/>
              </a:ext>
            </a:extLst>
          </p:cNvPr>
          <p:cNvSpPr>
            <a:spLocks noGrp="1"/>
          </p:cNvSpPr>
          <p:nvPr>
            <p:ph type="sldNum" sz="quarter" idx="12"/>
          </p:nvPr>
        </p:nvSpPr>
        <p:spPr/>
        <p:txBody>
          <a:bodyPr/>
          <a:lstStyle/>
          <a:p>
            <a:fld id="{5041D8D7-21BA-4A50-A8D4-F964910F4DCA}" type="slidenum">
              <a:rPr lang="en-US" smtClean="0"/>
              <a:t>‹#›</a:t>
            </a:fld>
            <a:endParaRPr lang="en-US"/>
          </a:p>
        </p:txBody>
      </p:sp>
    </p:spTree>
    <p:extLst>
      <p:ext uri="{BB962C8B-B14F-4D97-AF65-F5344CB8AC3E}">
        <p14:creationId xmlns:p14="http://schemas.microsoft.com/office/powerpoint/2010/main" val="246103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A5FC-8029-4CE6-83CC-D20EE2BDE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496DCF-50F2-4489-A270-1F8D1D587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4C7E38-B766-485F-8F64-A78EDB648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5A249-96B1-40A1-95C7-BC481A490C39}"/>
              </a:ext>
            </a:extLst>
          </p:cNvPr>
          <p:cNvSpPr>
            <a:spLocks noGrp="1"/>
          </p:cNvSpPr>
          <p:nvPr>
            <p:ph type="dt" sz="half" idx="10"/>
          </p:nvPr>
        </p:nvSpPr>
        <p:spPr/>
        <p:txBody>
          <a:bodyPr/>
          <a:lstStyle/>
          <a:p>
            <a:fld id="{B97883AB-1D32-4230-B1D9-64AC18BB3A72}" type="datetimeFigureOut">
              <a:rPr lang="en-US" smtClean="0"/>
              <a:t>3/21/2022</a:t>
            </a:fld>
            <a:endParaRPr lang="en-US"/>
          </a:p>
        </p:txBody>
      </p:sp>
      <p:sp>
        <p:nvSpPr>
          <p:cNvPr id="6" name="Footer Placeholder 5">
            <a:extLst>
              <a:ext uri="{FF2B5EF4-FFF2-40B4-BE49-F238E27FC236}">
                <a16:creationId xmlns:a16="http://schemas.microsoft.com/office/drawing/2014/main" id="{8C8DF339-4C90-45D4-809E-CAA4F5FEA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7E6DF-4C48-466A-AE54-2BB0EAC869D5}"/>
              </a:ext>
            </a:extLst>
          </p:cNvPr>
          <p:cNvSpPr>
            <a:spLocks noGrp="1"/>
          </p:cNvSpPr>
          <p:nvPr>
            <p:ph type="sldNum" sz="quarter" idx="12"/>
          </p:nvPr>
        </p:nvSpPr>
        <p:spPr/>
        <p:txBody>
          <a:bodyPr/>
          <a:lstStyle/>
          <a:p>
            <a:fld id="{5041D8D7-21BA-4A50-A8D4-F964910F4DCA}" type="slidenum">
              <a:rPr lang="en-US" smtClean="0"/>
              <a:t>‹#›</a:t>
            </a:fld>
            <a:endParaRPr lang="en-US"/>
          </a:p>
        </p:txBody>
      </p:sp>
    </p:spTree>
    <p:extLst>
      <p:ext uri="{BB962C8B-B14F-4D97-AF65-F5344CB8AC3E}">
        <p14:creationId xmlns:p14="http://schemas.microsoft.com/office/powerpoint/2010/main" val="38455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4A5A52-108D-469B-A756-70A85C2759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B327C2-9CCB-42D7-9459-8E61F54A55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31B14-892E-496C-9448-60E71147C8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883AB-1D32-4230-B1D9-64AC18BB3A72}" type="datetimeFigureOut">
              <a:rPr lang="en-US" smtClean="0"/>
              <a:t>3/21/2022</a:t>
            </a:fld>
            <a:endParaRPr lang="en-US"/>
          </a:p>
        </p:txBody>
      </p:sp>
      <p:sp>
        <p:nvSpPr>
          <p:cNvPr id="5" name="Footer Placeholder 4">
            <a:extLst>
              <a:ext uri="{FF2B5EF4-FFF2-40B4-BE49-F238E27FC236}">
                <a16:creationId xmlns:a16="http://schemas.microsoft.com/office/drawing/2014/main" id="{856CC3E3-287E-4ECA-BD59-56648A9EA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F6E0C0-8C11-4EF9-B1E8-E7B236DE15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1D8D7-21BA-4A50-A8D4-F964910F4DCA}" type="slidenum">
              <a:rPr lang="en-US" smtClean="0"/>
              <a:t>‹#›</a:t>
            </a:fld>
            <a:endParaRPr lang="en-US"/>
          </a:p>
        </p:txBody>
      </p:sp>
    </p:spTree>
    <p:extLst>
      <p:ext uri="{BB962C8B-B14F-4D97-AF65-F5344CB8AC3E}">
        <p14:creationId xmlns:p14="http://schemas.microsoft.com/office/powerpoint/2010/main" val="2132541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review.docs.microsoft.com/en-us/help/contribute/contribute-how-to-create-screenshot?branch=main"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1_20ED92DB.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6_DFA75CC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069178A-A3A1-4CD7-B4F0-F90C6FC0C08C}"/>
              </a:ext>
            </a:extLst>
          </p:cNvPr>
          <p:cNvSpPr/>
          <p:nvPr/>
        </p:nvSpPr>
        <p:spPr>
          <a:xfrm>
            <a:off x="502156" y="812764"/>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a:t>
            </a:r>
            <a:endParaRPr lang="en-US" sz="2800" dirty="0"/>
          </a:p>
        </p:txBody>
      </p:sp>
      <p:sp>
        <p:nvSpPr>
          <p:cNvPr id="5" name="Oval 4">
            <a:extLst>
              <a:ext uri="{FF2B5EF4-FFF2-40B4-BE49-F238E27FC236}">
                <a16:creationId xmlns:a16="http://schemas.microsoft.com/office/drawing/2014/main" id="{1EEEE5E7-0CC9-42EE-BC05-FC7104B7D9BD}"/>
              </a:ext>
            </a:extLst>
          </p:cNvPr>
          <p:cNvSpPr/>
          <p:nvPr/>
        </p:nvSpPr>
        <p:spPr>
          <a:xfrm>
            <a:off x="1568952" y="784540"/>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2</a:t>
            </a:r>
          </a:p>
        </p:txBody>
      </p:sp>
      <p:sp>
        <p:nvSpPr>
          <p:cNvPr id="6" name="Oval 5">
            <a:extLst>
              <a:ext uri="{FF2B5EF4-FFF2-40B4-BE49-F238E27FC236}">
                <a16:creationId xmlns:a16="http://schemas.microsoft.com/office/drawing/2014/main" id="{7194CACB-3B4D-4171-ADE9-18F055E3A730}"/>
              </a:ext>
            </a:extLst>
          </p:cNvPr>
          <p:cNvSpPr/>
          <p:nvPr/>
        </p:nvSpPr>
        <p:spPr>
          <a:xfrm>
            <a:off x="2635748" y="784540"/>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3</a:t>
            </a:r>
            <a:endParaRPr lang="en-US" sz="2800" dirty="0"/>
          </a:p>
        </p:txBody>
      </p:sp>
      <p:sp>
        <p:nvSpPr>
          <p:cNvPr id="7" name="Oval 6">
            <a:extLst>
              <a:ext uri="{FF2B5EF4-FFF2-40B4-BE49-F238E27FC236}">
                <a16:creationId xmlns:a16="http://schemas.microsoft.com/office/drawing/2014/main" id="{99A4490F-E074-4119-BCCB-2A751426E89F}"/>
              </a:ext>
            </a:extLst>
          </p:cNvPr>
          <p:cNvSpPr/>
          <p:nvPr/>
        </p:nvSpPr>
        <p:spPr>
          <a:xfrm>
            <a:off x="3702544" y="812764"/>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4</a:t>
            </a:r>
            <a:endParaRPr lang="en-US" sz="2800" dirty="0"/>
          </a:p>
        </p:txBody>
      </p:sp>
      <p:sp>
        <p:nvSpPr>
          <p:cNvPr id="8" name="Oval 7">
            <a:extLst>
              <a:ext uri="{FF2B5EF4-FFF2-40B4-BE49-F238E27FC236}">
                <a16:creationId xmlns:a16="http://schemas.microsoft.com/office/drawing/2014/main" id="{0F309C02-8940-45B9-8755-B0B3579518C6}"/>
              </a:ext>
            </a:extLst>
          </p:cNvPr>
          <p:cNvSpPr/>
          <p:nvPr/>
        </p:nvSpPr>
        <p:spPr>
          <a:xfrm>
            <a:off x="4769340" y="812764"/>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5</a:t>
            </a:r>
          </a:p>
        </p:txBody>
      </p:sp>
      <p:sp>
        <p:nvSpPr>
          <p:cNvPr id="9" name="Oval 8">
            <a:extLst>
              <a:ext uri="{FF2B5EF4-FFF2-40B4-BE49-F238E27FC236}">
                <a16:creationId xmlns:a16="http://schemas.microsoft.com/office/drawing/2014/main" id="{4AE6C2D7-00BA-4598-8878-1E06C388E543}"/>
              </a:ext>
            </a:extLst>
          </p:cNvPr>
          <p:cNvSpPr/>
          <p:nvPr/>
        </p:nvSpPr>
        <p:spPr>
          <a:xfrm>
            <a:off x="502156" y="1879564"/>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6</a:t>
            </a:r>
          </a:p>
        </p:txBody>
      </p:sp>
      <p:sp>
        <p:nvSpPr>
          <p:cNvPr id="10" name="Oval 9">
            <a:extLst>
              <a:ext uri="{FF2B5EF4-FFF2-40B4-BE49-F238E27FC236}">
                <a16:creationId xmlns:a16="http://schemas.microsoft.com/office/drawing/2014/main" id="{92B1BB9A-126B-4E0D-B02A-725546847A0C}"/>
              </a:ext>
            </a:extLst>
          </p:cNvPr>
          <p:cNvSpPr/>
          <p:nvPr/>
        </p:nvSpPr>
        <p:spPr>
          <a:xfrm>
            <a:off x="1568952" y="1879564"/>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7</a:t>
            </a:r>
            <a:endParaRPr lang="en-US" sz="2800" dirty="0"/>
          </a:p>
        </p:txBody>
      </p:sp>
      <p:sp>
        <p:nvSpPr>
          <p:cNvPr id="11" name="Oval 10">
            <a:extLst>
              <a:ext uri="{FF2B5EF4-FFF2-40B4-BE49-F238E27FC236}">
                <a16:creationId xmlns:a16="http://schemas.microsoft.com/office/drawing/2014/main" id="{80E66767-1AB7-456C-AD19-7CFEFF2F4170}"/>
              </a:ext>
            </a:extLst>
          </p:cNvPr>
          <p:cNvSpPr/>
          <p:nvPr/>
        </p:nvSpPr>
        <p:spPr>
          <a:xfrm>
            <a:off x="2635748" y="1879564"/>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8</a:t>
            </a:r>
            <a:endParaRPr lang="en-US" sz="2800" dirty="0"/>
          </a:p>
        </p:txBody>
      </p:sp>
      <p:sp>
        <p:nvSpPr>
          <p:cNvPr id="12" name="Oval 11">
            <a:extLst>
              <a:ext uri="{FF2B5EF4-FFF2-40B4-BE49-F238E27FC236}">
                <a16:creationId xmlns:a16="http://schemas.microsoft.com/office/drawing/2014/main" id="{2E9A5A0F-B938-44D6-886D-457C19060149}"/>
              </a:ext>
            </a:extLst>
          </p:cNvPr>
          <p:cNvSpPr/>
          <p:nvPr/>
        </p:nvSpPr>
        <p:spPr>
          <a:xfrm>
            <a:off x="3696465" y="1879564"/>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9</a:t>
            </a:r>
            <a:endParaRPr lang="en-US" sz="2800" dirty="0"/>
          </a:p>
        </p:txBody>
      </p:sp>
      <p:grpSp>
        <p:nvGrpSpPr>
          <p:cNvPr id="15" name="Group 14">
            <a:extLst>
              <a:ext uri="{FF2B5EF4-FFF2-40B4-BE49-F238E27FC236}">
                <a16:creationId xmlns:a16="http://schemas.microsoft.com/office/drawing/2014/main" id="{3B26FE69-C1B7-4003-8AF8-13E5D3AE0609}"/>
              </a:ext>
            </a:extLst>
          </p:cNvPr>
          <p:cNvGrpSpPr/>
          <p:nvPr/>
        </p:nvGrpSpPr>
        <p:grpSpPr>
          <a:xfrm>
            <a:off x="4769340" y="1852308"/>
            <a:ext cx="656492" cy="656492"/>
            <a:chOff x="1008185" y="2941841"/>
            <a:chExt cx="656492" cy="656492"/>
          </a:xfrm>
        </p:grpSpPr>
        <p:sp>
          <p:nvSpPr>
            <p:cNvPr id="16" name="Oval 15">
              <a:extLst>
                <a:ext uri="{FF2B5EF4-FFF2-40B4-BE49-F238E27FC236}">
                  <a16:creationId xmlns:a16="http://schemas.microsoft.com/office/drawing/2014/main" id="{58F52595-C813-4A64-A95C-DBC5DD3D285E}"/>
                </a:ext>
              </a:extLst>
            </p:cNvPr>
            <p:cNvSpPr/>
            <p:nvPr/>
          </p:nvSpPr>
          <p:spPr>
            <a:xfrm>
              <a:off x="1008185" y="2941841"/>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US" sz="1600" dirty="0"/>
            </a:p>
          </p:txBody>
        </p:sp>
        <p:pic>
          <p:nvPicPr>
            <p:cNvPr id="17" name="Picture 16">
              <a:extLst>
                <a:ext uri="{FF2B5EF4-FFF2-40B4-BE49-F238E27FC236}">
                  <a16:creationId xmlns:a16="http://schemas.microsoft.com/office/drawing/2014/main" id="{813C4ED3-D2B6-4FF9-A981-7490487D7711}"/>
                </a:ext>
              </a:extLst>
            </p:cNvPr>
            <p:cNvPicPr>
              <a:picLocks noChangeAspect="1"/>
            </p:cNvPicPr>
            <p:nvPr/>
          </p:nvPicPr>
          <p:blipFill>
            <a:blip r:embed="rId2"/>
            <a:stretch>
              <a:fillRect/>
            </a:stretch>
          </p:blipFill>
          <p:spPr>
            <a:xfrm>
              <a:off x="1081636" y="3052916"/>
              <a:ext cx="497279" cy="420775"/>
            </a:xfrm>
            <a:prstGeom prst="rect">
              <a:avLst/>
            </a:prstGeom>
          </p:spPr>
        </p:pic>
      </p:grpSp>
      <p:grpSp>
        <p:nvGrpSpPr>
          <p:cNvPr id="18" name="Group 17">
            <a:extLst>
              <a:ext uri="{FF2B5EF4-FFF2-40B4-BE49-F238E27FC236}">
                <a16:creationId xmlns:a16="http://schemas.microsoft.com/office/drawing/2014/main" id="{A3154E46-FD7B-4DAF-AB7A-225B17453AC3}"/>
              </a:ext>
            </a:extLst>
          </p:cNvPr>
          <p:cNvGrpSpPr/>
          <p:nvPr/>
        </p:nvGrpSpPr>
        <p:grpSpPr>
          <a:xfrm>
            <a:off x="502156" y="2946364"/>
            <a:ext cx="656492" cy="656492"/>
            <a:chOff x="2074981" y="2941841"/>
            <a:chExt cx="656492" cy="656492"/>
          </a:xfrm>
        </p:grpSpPr>
        <p:sp>
          <p:nvSpPr>
            <p:cNvPr id="19" name="Oval 18">
              <a:extLst>
                <a:ext uri="{FF2B5EF4-FFF2-40B4-BE49-F238E27FC236}">
                  <a16:creationId xmlns:a16="http://schemas.microsoft.com/office/drawing/2014/main" id="{85EC9B52-5463-44F5-AC22-E3C833D9B52C}"/>
                </a:ext>
              </a:extLst>
            </p:cNvPr>
            <p:cNvSpPr/>
            <p:nvPr/>
          </p:nvSpPr>
          <p:spPr>
            <a:xfrm>
              <a:off x="2074981" y="2941841"/>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US" sz="1600" dirty="0"/>
            </a:p>
          </p:txBody>
        </p:sp>
        <p:pic>
          <p:nvPicPr>
            <p:cNvPr id="20" name="Picture 19">
              <a:extLst>
                <a:ext uri="{FF2B5EF4-FFF2-40B4-BE49-F238E27FC236}">
                  <a16:creationId xmlns:a16="http://schemas.microsoft.com/office/drawing/2014/main" id="{B1E43A26-C11B-4CA8-8E28-81D1D8B7DD40}"/>
                </a:ext>
              </a:extLst>
            </p:cNvPr>
            <p:cNvPicPr>
              <a:picLocks noChangeAspect="1"/>
            </p:cNvPicPr>
            <p:nvPr/>
          </p:nvPicPr>
          <p:blipFill>
            <a:blip r:embed="rId3"/>
            <a:stretch>
              <a:fillRect/>
            </a:stretch>
          </p:blipFill>
          <p:spPr>
            <a:xfrm>
              <a:off x="2159387" y="3083396"/>
              <a:ext cx="457200" cy="419100"/>
            </a:xfrm>
            <a:prstGeom prst="rect">
              <a:avLst/>
            </a:prstGeom>
          </p:spPr>
        </p:pic>
      </p:grpSp>
      <p:grpSp>
        <p:nvGrpSpPr>
          <p:cNvPr id="21" name="Group 20">
            <a:extLst>
              <a:ext uri="{FF2B5EF4-FFF2-40B4-BE49-F238E27FC236}">
                <a16:creationId xmlns:a16="http://schemas.microsoft.com/office/drawing/2014/main" id="{94459013-79BD-4F05-A44E-247AFE6FE803}"/>
              </a:ext>
            </a:extLst>
          </p:cNvPr>
          <p:cNvGrpSpPr/>
          <p:nvPr/>
        </p:nvGrpSpPr>
        <p:grpSpPr>
          <a:xfrm>
            <a:off x="1568952" y="2946363"/>
            <a:ext cx="656492" cy="656492"/>
            <a:chOff x="2074981" y="2848707"/>
            <a:chExt cx="656492" cy="656492"/>
          </a:xfrm>
        </p:grpSpPr>
        <p:sp>
          <p:nvSpPr>
            <p:cNvPr id="22" name="Oval 21">
              <a:extLst>
                <a:ext uri="{FF2B5EF4-FFF2-40B4-BE49-F238E27FC236}">
                  <a16:creationId xmlns:a16="http://schemas.microsoft.com/office/drawing/2014/main" id="{EB769CE9-AC7A-462C-AF32-9F1F5BA4F7C7}"/>
                </a:ext>
              </a:extLst>
            </p:cNvPr>
            <p:cNvSpPr/>
            <p:nvPr/>
          </p:nvSpPr>
          <p:spPr>
            <a:xfrm>
              <a:off x="2074981" y="2848707"/>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pic>
          <p:nvPicPr>
            <p:cNvPr id="23" name="Picture 22">
              <a:extLst>
                <a:ext uri="{FF2B5EF4-FFF2-40B4-BE49-F238E27FC236}">
                  <a16:creationId xmlns:a16="http://schemas.microsoft.com/office/drawing/2014/main" id="{3085B856-B1BF-4FBD-AB92-02A064FB1238}"/>
                </a:ext>
              </a:extLst>
            </p:cNvPr>
            <p:cNvPicPr>
              <a:picLocks noChangeAspect="1"/>
            </p:cNvPicPr>
            <p:nvPr/>
          </p:nvPicPr>
          <p:blipFill>
            <a:blip r:embed="rId4"/>
            <a:stretch>
              <a:fillRect/>
            </a:stretch>
          </p:blipFill>
          <p:spPr>
            <a:xfrm>
              <a:off x="2138332" y="2985607"/>
              <a:ext cx="484222" cy="382692"/>
            </a:xfrm>
            <a:prstGeom prst="rect">
              <a:avLst/>
            </a:prstGeom>
          </p:spPr>
        </p:pic>
      </p:grpSp>
      <p:grpSp>
        <p:nvGrpSpPr>
          <p:cNvPr id="24" name="Group 23">
            <a:extLst>
              <a:ext uri="{FF2B5EF4-FFF2-40B4-BE49-F238E27FC236}">
                <a16:creationId xmlns:a16="http://schemas.microsoft.com/office/drawing/2014/main" id="{46C8C865-28D1-4364-996E-CB30708CBE02}"/>
              </a:ext>
            </a:extLst>
          </p:cNvPr>
          <p:cNvGrpSpPr/>
          <p:nvPr/>
        </p:nvGrpSpPr>
        <p:grpSpPr>
          <a:xfrm>
            <a:off x="2635748" y="2946363"/>
            <a:ext cx="656492" cy="656492"/>
            <a:chOff x="3141777" y="2848707"/>
            <a:chExt cx="656492" cy="656492"/>
          </a:xfrm>
        </p:grpSpPr>
        <p:sp>
          <p:nvSpPr>
            <p:cNvPr id="25" name="Oval 24">
              <a:extLst>
                <a:ext uri="{FF2B5EF4-FFF2-40B4-BE49-F238E27FC236}">
                  <a16:creationId xmlns:a16="http://schemas.microsoft.com/office/drawing/2014/main" id="{421015C0-A15E-4C6D-B80C-F6847D594E2A}"/>
                </a:ext>
              </a:extLst>
            </p:cNvPr>
            <p:cNvSpPr/>
            <p:nvPr/>
          </p:nvSpPr>
          <p:spPr>
            <a:xfrm>
              <a:off x="3141777" y="2848707"/>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pic>
          <p:nvPicPr>
            <p:cNvPr id="26" name="Picture 25">
              <a:extLst>
                <a:ext uri="{FF2B5EF4-FFF2-40B4-BE49-F238E27FC236}">
                  <a16:creationId xmlns:a16="http://schemas.microsoft.com/office/drawing/2014/main" id="{2790F974-20B2-427B-BAAB-5A68B025A3B8}"/>
                </a:ext>
              </a:extLst>
            </p:cNvPr>
            <p:cNvPicPr>
              <a:picLocks noChangeAspect="1"/>
            </p:cNvPicPr>
            <p:nvPr/>
          </p:nvPicPr>
          <p:blipFill>
            <a:blip r:embed="rId5"/>
            <a:stretch>
              <a:fillRect/>
            </a:stretch>
          </p:blipFill>
          <p:spPr>
            <a:xfrm>
              <a:off x="3242737" y="2969089"/>
              <a:ext cx="454724" cy="413385"/>
            </a:xfrm>
            <a:prstGeom prst="rect">
              <a:avLst/>
            </a:prstGeom>
          </p:spPr>
        </p:pic>
      </p:grpSp>
      <p:grpSp>
        <p:nvGrpSpPr>
          <p:cNvPr id="27" name="Group 26">
            <a:extLst>
              <a:ext uri="{FF2B5EF4-FFF2-40B4-BE49-F238E27FC236}">
                <a16:creationId xmlns:a16="http://schemas.microsoft.com/office/drawing/2014/main" id="{F2BA039C-28D6-404F-AD7A-489EAC4830C0}"/>
              </a:ext>
            </a:extLst>
          </p:cNvPr>
          <p:cNvGrpSpPr/>
          <p:nvPr/>
        </p:nvGrpSpPr>
        <p:grpSpPr>
          <a:xfrm>
            <a:off x="3696465" y="2946363"/>
            <a:ext cx="656492" cy="656492"/>
            <a:chOff x="4202494" y="2848707"/>
            <a:chExt cx="656492" cy="656492"/>
          </a:xfrm>
        </p:grpSpPr>
        <p:sp>
          <p:nvSpPr>
            <p:cNvPr id="28" name="Oval 27">
              <a:extLst>
                <a:ext uri="{FF2B5EF4-FFF2-40B4-BE49-F238E27FC236}">
                  <a16:creationId xmlns:a16="http://schemas.microsoft.com/office/drawing/2014/main" id="{BE18D412-C0D7-441F-BF76-34271EC223D9}"/>
                </a:ext>
              </a:extLst>
            </p:cNvPr>
            <p:cNvSpPr/>
            <p:nvPr/>
          </p:nvSpPr>
          <p:spPr>
            <a:xfrm>
              <a:off x="4202494" y="2848707"/>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pic>
          <p:nvPicPr>
            <p:cNvPr id="29" name="Picture 28">
              <a:extLst>
                <a:ext uri="{FF2B5EF4-FFF2-40B4-BE49-F238E27FC236}">
                  <a16:creationId xmlns:a16="http://schemas.microsoft.com/office/drawing/2014/main" id="{AF09335F-FDD1-4231-91E9-7CEA47CE40C7}"/>
                </a:ext>
              </a:extLst>
            </p:cNvPr>
            <p:cNvPicPr>
              <a:picLocks noChangeAspect="1"/>
            </p:cNvPicPr>
            <p:nvPr/>
          </p:nvPicPr>
          <p:blipFill>
            <a:blip r:embed="rId6"/>
            <a:stretch>
              <a:fillRect/>
            </a:stretch>
          </p:blipFill>
          <p:spPr>
            <a:xfrm>
              <a:off x="4285290" y="2970367"/>
              <a:ext cx="497541" cy="379941"/>
            </a:xfrm>
            <a:prstGeom prst="rect">
              <a:avLst/>
            </a:prstGeom>
          </p:spPr>
        </p:pic>
      </p:grpSp>
      <p:grpSp>
        <p:nvGrpSpPr>
          <p:cNvPr id="30" name="Group 29">
            <a:extLst>
              <a:ext uri="{FF2B5EF4-FFF2-40B4-BE49-F238E27FC236}">
                <a16:creationId xmlns:a16="http://schemas.microsoft.com/office/drawing/2014/main" id="{B8CEAD3A-8D5D-48CA-BCBC-7A8357D57DBA}"/>
              </a:ext>
            </a:extLst>
          </p:cNvPr>
          <p:cNvGrpSpPr/>
          <p:nvPr/>
        </p:nvGrpSpPr>
        <p:grpSpPr>
          <a:xfrm>
            <a:off x="4802751" y="2899472"/>
            <a:ext cx="656492" cy="656492"/>
            <a:chOff x="5308780" y="2801816"/>
            <a:chExt cx="656492" cy="656492"/>
          </a:xfrm>
        </p:grpSpPr>
        <p:sp>
          <p:nvSpPr>
            <p:cNvPr id="31" name="Oval 30">
              <a:extLst>
                <a:ext uri="{FF2B5EF4-FFF2-40B4-BE49-F238E27FC236}">
                  <a16:creationId xmlns:a16="http://schemas.microsoft.com/office/drawing/2014/main" id="{3307A5A2-E393-4749-BF97-B8DBB073F676}"/>
                </a:ext>
              </a:extLst>
            </p:cNvPr>
            <p:cNvSpPr/>
            <p:nvPr/>
          </p:nvSpPr>
          <p:spPr>
            <a:xfrm>
              <a:off x="5308780" y="2801816"/>
              <a:ext cx="656492" cy="65649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pic>
          <p:nvPicPr>
            <p:cNvPr id="32" name="Picture 31">
              <a:extLst>
                <a:ext uri="{FF2B5EF4-FFF2-40B4-BE49-F238E27FC236}">
                  <a16:creationId xmlns:a16="http://schemas.microsoft.com/office/drawing/2014/main" id="{2E97E309-BBC2-454E-AC1F-25413A492DEE}"/>
                </a:ext>
              </a:extLst>
            </p:cNvPr>
            <p:cNvPicPr>
              <a:picLocks noChangeAspect="1"/>
            </p:cNvPicPr>
            <p:nvPr/>
          </p:nvPicPr>
          <p:blipFill>
            <a:blip r:embed="rId7"/>
            <a:stretch>
              <a:fillRect/>
            </a:stretch>
          </p:blipFill>
          <p:spPr>
            <a:xfrm>
              <a:off x="5394959" y="2954655"/>
              <a:ext cx="489241" cy="366931"/>
            </a:xfrm>
            <a:prstGeom prst="rect">
              <a:avLst/>
            </a:prstGeom>
          </p:spPr>
        </p:pic>
      </p:grpSp>
      <p:sp>
        <p:nvSpPr>
          <p:cNvPr id="2" name="TextBox 1">
            <a:extLst>
              <a:ext uri="{FF2B5EF4-FFF2-40B4-BE49-F238E27FC236}">
                <a16:creationId xmlns:a16="http://schemas.microsoft.com/office/drawing/2014/main" id="{775811E4-77C6-45B3-83E0-47691FF66EBD}"/>
              </a:ext>
            </a:extLst>
          </p:cNvPr>
          <p:cNvSpPr txBox="1"/>
          <p:nvPr/>
        </p:nvSpPr>
        <p:spPr>
          <a:xfrm>
            <a:off x="5830057" y="267189"/>
            <a:ext cx="5859787" cy="6155531"/>
          </a:xfrm>
          <a:prstGeom prst="rect">
            <a:avLst/>
          </a:prstGeom>
          <a:noFill/>
        </p:spPr>
        <p:txBody>
          <a:bodyPr wrap="square" rtlCol="0">
            <a:spAutoFit/>
          </a:bodyPr>
          <a:lstStyle/>
          <a:p>
            <a:r>
              <a:rPr lang="en-US" sz="1400" dirty="0"/>
              <a:t>Use this slide deck to produce Docs-ready UI screenshots. The steps below are based on </a:t>
            </a:r>
            <a:r>
              <a:rPr lang="en-US" sz="1400" dirty="0">
                <a:hlinkClick r:id="rId8"/>
              </a:rPr>
              <a:t>Create screenshots for documentation</a:t>
            </a:r>
            <a:r>
              <a:rPr lang="en-US" sz="1400" dirty="0"/>
              <a:t> (they’re an unofficial extension). The red &amp; white callout style is widely used and matches the red color recommended for highlighting parts of an image. The black &amp; yellow callout style provides higher contrast and matches the example screenshot in the Docs contributor guide. Choose the style that works best for your UI.</a:t>
            </a:r>
          </a:p>
          <a:p>
            <a:endParaRPr lang="en-US" sz="1600" dirty="0"/>
          </a:p>
          <a:p>
            <a:pPr marL="342900" marR="0" lvl="0" indent="-342900">
              <a:spcBef>
                <a:spcPts val="0"/>
              </a:spcBef>
              <a:spcAft>
                <a:spcPts val="0"/>
              </a:spcAft>
              <a:buFont typeface="+mj-lt"/>
              <a:buAutoNum type="arabicPeriod"/>
            </a:pPr>
            <a:r>
              <a:rPr lang="en-US" sz="1400" dirty="0">
                <a:effectLst/>
                <a:latin typeface="Calibri" panose="020F0502020204030204" pitchFamily="34" charset="0"/>
                <a:ea typeface="Times New Roman" panose="02020603050405020304" pitchFamily="18" charset="0"/>
              </a:rPr>
              <a:t>Save a copy of this deck with a title that matches the source material where you’re adding images, and then minimize the window.</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400" dirty="0">
                <a:effectLst/>
                <a:latin typeface="Calibri" panose="020F0502020204030204" pitchFamily="34" charset="0"/>
                <a:ea typeface="Times New Roman" panose="02020603050405020304" pitchFamily="18" charset="0"/>
              </a:rPr>
              <a:t>Capture the UI element using your preferred screen capture app. Don’t capture the whole screen—focus on the UI element you need to illustrate. </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400" dirty="0">
                <a:effectLst/>
                <a:latin typeface="Calibri" panose="020F0502020204030204" pitchFamily="34" charset="0"/>
                <a:ea typeface="Times New Roman" panose="02020603050405020304" pitchFamily="18" charset="0"/>
              </a:rPr>
              <a:t>Copy the screen capture to your clipboard, then switch back to PowerPoint.</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400" dirty="0">
                <a:effectLst/>
                <a:latin typeface="Calibri" panose="020F0502020204030204" pitchFamily="34" charset="0"/>
                <a:ea typeface="Times New Roman" panose="02020603050405020304" pitchFamily="18" charset="0"/>
              </a:rPr>
              <a:t>Insert a blank new slide and paste the image from your clipboard.</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400" dirty="0">
                <a:effectLst/>
                <a:latin typeface="Calibri" panose="020F0502020204030204" pitchFamily="34" charset="0"/>
                <a:ea typeface="Times New Roman" panose="02020603050405020304" pitchFamily="18" charset="0"/>
              </a:rPr>
              <a:t>Copy and paste the callouts you need from slide 1 onto the new slide. </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400" dirty="0">
                <a:effectLst/>
                <a:latin typeface="Calibri" panose="020F0502020204030204" pitchFamily="34" charset="0"/>
                <a:ea typeface="Times New Roman" panose="02020603050405020304" pitchFamily="18" charset="0"/>
              </a:rPr>
              <a:t>To resize the callouts: First make sure they’re all selected but your pasted image isn’t. Then hold </a:t>
            </a:r>
            <a:r>
              <a:rPr lang="en-US" sz="1400" dirty="0">
                <a:latin typeface="Calibri" panose="020F0502020204030204" pitchFamily="34" charset="0"/>
                <a:ea typeface="Times New Roman" panose="02020603050405020304" pitchFamily="18" charset="0"/>
              </a:rPr>
              <a:t>the </a:t>
            </a:r>
            <a:r>
              <a:rPr lang="en-US" sz="1400" dirty="0">
                <a:effectLst/>
                <a:latin typeface="Calibri" panose="020F0502020204030204" pitchFamily="34" charset="0"/>
                <a:ea typeface="Times New Roman" panose="02020603050405020304" pitchFamily="18" charset="0"/>
              </a:rPr>
              <a:t>SHIFT key and drag a corner dot of one of callouts.</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400" dirty="0">
                <a:effectLst/>
                <a:latin typeface="Calibri" panose="020F0502020204030204" pitchFamily="34" charset="0"/>
                <a:ea typeface="Times New Roman" panose="02020603050405020304" pitchFamily="18" charset="0"/>
              </a:rPr>
              <a:t>Move each callout into place, using PowerPoint’s layout lines to help you align them. </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400" dirty="0">
                <a:effectLst/>
                <a:latin typeface="Calibri" panose="020F0502020204030204" pitchFamily="34" charset="0"/>
                <a:ea typeface="Times New Roman" panose="02020603050405020304" pitchFamily="18" charset="0"/>
              </a:rPr>
              <a:t>After you’ve placed your callouts, press CTRL+A, then select </a:t>
            </a:r>
            <a:r>
              <a:rPr lang="en-US" sz="1400" b="1" dirty="0">
                <a:effectLst/>
                <a:latin typeface="Calibri" panose="020F0502020204030204" pitchFamily="34" charset="0"/>
                <a:ea typeface="Times New Roman" panose="02020603050405020304" pitchFamily="18" charset="0"/>
              </a:rPr>
              <a:t>Home &gt; Drawing &gt; Arrange &gt; Group</a:t>
            </a:r>
            <a:r>
              <a:rPr lang="en-US" sz="1400" dirty="0">
                <a:effectLst/>
                <a:latin typeface="Calibri" panose="020F0502020204030204" pitchFamily="34" charset="0"/>
                <a:ea typeface="Times New Roman" panose="02020603050405020304" pitchFamily="18" charset="0"/>
              </a:rPr>
              <a:t>, and then press CTRL+C.</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400" dirty="0">
                <a:effectLst/>
                <a:latin typeface="Calibri" panose="020F0502020204030204" pitchFamily="34" charset="0"/>
                <a:ea typeface="Times New Roman" panose="02020603050405020304" pitchFamily="18" charset="0"/>
              </a:rPr>
              <a:t>Open Paint 3D, and then on the welcome screen select </a:t>
            </a:r>
            <a:r>
              <a:rPr lang="en-US" sz="1400" b="1" dirty="0">
                <a:effectLst/>
                <a:latin typeface="Calibri" panose="020F0502020204030204" pitchFamily="34" charset="0"/>
                <a:ea typeface="Times New Roman" panose="02020603050405020304" pitchFamily="18" charset="0"/>
              </a:rPr>
              <a:t>Paste</a:t>
            </a:r>
            <a:r>
              <a:rPr lang="en-US" sz="1400" dirty="0">
                <a:effectLst/>
                <a:latin typeface="Calibri" panose="020F0502020204030204" pitchFamily="34" charset="0"/>
                <a:ea typeface="Times New Roman" panose="02020603050405020304" pitchFamily="18" charset="0"/>
              </a:rPr>
              <a:t>. (Or create a new file and paste your clipboard contents there.) </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400" dirty="0">
                <a:effectLst/>
                <a:latin typeface="Calibri" panose="020F0502020204030204" pitchFamily="34" charset="0"/>
                <a:ea typeface="Times New Roman" panose="02020603050405020304" pitchFamily="18" charset="0"/>
              </a:rPr>
              <a:t>Save your image as a 2D PNG, and then insert it into your source material.</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400" dirty="0">
                <a:effectLst/>
                <a:latin typeface="Calibri" panose="020F0502020204030204" pitchFamily="34" charset="0"/>
                <a:ea typeface="Times New Roman" panose="02020603050405020304" pitchFamily="18" charset="0"/>
              </a:rPr>
              <a:t>Save a copy of your modified slide deck to send along with your source material. That way the content developer can reuse it most effectively.</a:t>
            </a:r>
            <a:endParaRPr lang="en-US" dirty="0"/>
          </a:p>
        </p:txBody>
      </p:sp>
      <p:sp>
        <p:nvSpPr>
          <p:cNvPr id="33" name="Oval 32">
            <a:extLst>
              <a:ext uri="{FF2B5EF4-FFF2-40B4-BE49-F238E27FC236}">
                <a16:creationId xmlns:a16="http://schemas.microsoft.com/office/drawing/2014/main" id="{BD23A631-AC7D-4D13-B424-B4D3D6793028}"/>
              </a:ext>
            </a:extLst>
          </p:cNvPr>
          <p:cNvSpPr/>
          <p:nvPr/>
        </p:nvSpPr>
        <p:spPr>
          <a:xfrm>
            <a:off x="521390" y="4161133"/>
            <a:ext cx="656492" cy="656492"/>
          </a:xfrm>
          <a:prstGeom prst="ellipse">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1</a:t>
            </a:r>
            <a:endParaRPr lang="en-US" sz="2800" dirty="0">
              <a:solidFill>
                <a:schemeClr val="tx1"/>
              </a:solidFill>
            </a:endParaRPr>
          </a:p>
        </p:txBody>
      </p:sp>
      <p:sp>
        <p:nvSpPr>
          <p:cNvPr id="34" name="Oval 33">
            <a:extLst>
              <a:ext uri="{FF2B5EF4-FFF2-40B4-BE49-F238E27FC236}">
                <a16:creationId xmlns:a16="http://schemas.microsoft.com/office/drawing/2014/main" id="{BE66B2E2-ED0A-4AC6-ACC5-43416713B71A}"/>
              </a:ext>
            </a:extLst>
          </p:cNvPr>
          <p:cNvSpPr/>
          <p:nvPr/>
        </p:nvSpPr>
        <p:spPr>
          <a:xfrm>
            <a:off x="1588186" y="4132909"/>
            <a:ext cx="656492" cy="656492"/>
          </a:xfrm>
          <a:prstGeom prst="ellipse">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2</a:t>
            </a:r>
          </a:p>
        </p:txBody>
      </p:sp>
      <p:sp>
        <p:nvSpPr>
          <p:cNvPr id="35" name="Oval 34">
            <a:extLst>
              <a:ext uri="{FF2B5EF4-FFF2-40B4-BE49-F238E27FC236}">
                <a16:creationId xmlns:a16="http://schemas.microsoft.com/office/drawing/2014/main" id="{F9EFEC70-5075-4189-9221-FF17E23C265A}"/>
              </a:ext>
            </a:extLst>
          </p:cNvPr>
          <p:cNvSpPr/>
          <p:nvPr/>
        </p:nvSpPr>
        <p:spPr>
          <a:xfrm>
            <a:off x="2654982" y="4132909"/>
            <a:ext cx="656492" cy="656492"/>
          </a:xfrm>
          <a:prstGeom prst="ellipse">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3</a:t>
            </a:r>
            <a:endParaRPr lang="en-US" sz="2800" dirty="0">
              <a:solidFill>
                <a:schemeClr val="tx1"/>
              </a:solidFill>
            </a:endParaRPr>
          </a:p>
        </p:txBody>
      </p:sp>
      <p:sp>
        <p:nvSpPr>
          <p:cNvPr id="36" name="Oval 35">
            <a:extLst>
              <a:ext uri="{FF2B5EF4-FFF2-40B4-BE49-F238E27FC236}">
                <a16:creationId xmlns:a16="http://schemas.microsoft.com/office/drawing/2014/main" id="{3829D2A4-B565-47CE-8BEB-EB75BA89270F}"/>
              </a:ext>
            </a:extLst>
          </p:cNvPr>
          <p:cNvSpPr/>
          <p:nvPr/>
        </p:nvSpPr>
        <p:spPr>
          <a:xfrm>
            <a:off x="3721778" y="4161133"/>
            <a:ext cx="656492" cy="656492"/>
          </a:xfrm>
          <a:prstGeom prst="ellipse">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4</a:t>
            </a:r>
            <a:endParaRPr lang="en-US" sz="2800" dirty="0">
              <a:solidFill>
                <a:schemeClr val="tx1"/>
              </a:solidFill>
            </a:endParaRPr>
          </a:p>
        </p:txBody>
      </p:sp>
      <p:sp>
        <p:nvSpPr>
          <p:cNvPr id="37" name="Oval 36">
            <a:extLst>
              <a:ext uri="{FF2B5EF4-FFF2-40B4-BE49-F238E27FC236}">
                <a16:creationId xmlns:a16="http://schemas.microsoft.com/office/drawing/2014/main" id="{D8E6DF72-B2E1-4198-95EA-1ED7F9782858}"/>
              </a:ext>
            </a:extLst>
          </p:cNvPr>
          <p:cNvSpPr/>
          <p:nvPr/>
        </p:nvSpPr>
        <p:spPr>
          <a:xfrm>
            <a:off x="4788574" y="4161133"/>
            <a:ext cx="656492" cy="656492"/>
          </a:xfrm>
          <a:prstGeom prst="ellipse">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5</a:t>
            </a:r>
          </a:p>
        </p:txBody>
      </p:sp>
      <p:sp>
        <p:nvSpPr>
          <p:cNvPr id="38" name="Oval 37">
            <a:extLst>
              <a:ext uri="{FF2B5EF4-FFF2-40B4-BE49-F238E27FC236}">
                <a16:creationId xmlns:a16="http://schemas.microsoft.com/office/drawing/2014/main" id="{6CDBDE86-F562-4D8D-9B12-C621E553B84D}"/>
              </a:ext>
            </a:extLst>
          </p:cNvPr>
          <p:cNvSpPr/>
          <p:nvPr/>
        </p:nvSpPr>
        <p:spPr>
          <a:xfrm>
            <a:off x="521390" y="5227933"/>
            <a:ext cx="656492" cy="656492"/>
          </a:xfrm>
          <a:prstGeom prst="ellipse">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6</a:t>
            </a:r>
          </a:p>
        </p:txBody>
      </p:sp>
      <p:sp>
        <p:nvSpPr>
          <p:cNvPr id="39" name="Oval 38">
            <a:extLst>
              <a:ext uri="{FF2B5EF4-FFF2-40B4-BE49-F238E27FC236}">
                <a16:creationId xmlns:a16="http://schemas.microsoft.com/office/drawing/2014/main" id="{74584D0C-3603-4D91-B682-26F4E1F0585D}"/>
              </a:ext>
            </a:extLst>
          </p:cNvPr>
          <p:cNvSpPr/>
          <p:nvPr/>
        </p:nvSpPr>
        <p:spPr>
          <a:xfrm>
            <a:off x="1588186" y="5227933"/>
            <a:ext cx="656492" cy="656492"/>
          </a:xfrm>
          <a:prstGeom prst="ellipse">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7</a:t>
            </a:r>
            <a:endParaRPr lang="en-US" sz="2800" dirty="0">
              <a:solidFill>
                <a:schemeClr val="tx1"/>
              </a:solidFill>
            </a:endParaRPr>
          </a:p>
        </p:txBody>
      </p:sp>
      <p:sp>
        <p:nvSpPr>
          <p:cNvPr id="40" name="Oval 39">
            <a:extLst>
              <a:ext uri="{FF2B5EF4-FFF2-40B4-BE49-F238E27FC236}">
                <a16:creationId xmlns:a16="http://schemas.microsoft.com/office/drawing/2014/main" id="{51828E5F-A616-4084-9670-58E23743DA4D}"/>
              </a:ext>
            </a:extLst>
          </p:cNvPr>
          <p:cNvSpPr/>
          <p:nvPr/>
        </p:nvSpPr>
        <p:spPr>
          <a:xfrm>
            <a:off x="2654982" y="5227933"/>
            <a:ext cx="656492" cy="656492"/>
          </a:xfrm>
          <a:prstGeom prst="ellipse">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8</a:t>
            </a:r>
            <a:endParaRPr lang="en-US" sz="2800" dirty="0">
              <a:solidFill>
                <a:schemeClr val="tx1"/>
              </a:solidFill>
            </a:endParaRPr>
          </a:p>
        </p:txBody>
      </p:sp>
      <p:sp>
        <p:nvSpPr>
          <p:cNvPr id="41" name="Oval 40">
            <a:extLst>
              <a:ext uri="{FF2B5EF4-FFF2-40B4-BE49-F238E27FC236}">
                <a16:creationId xmlns:a16="http://schemas.microsoft.com/office/drawing/2014/main" id="{A1F7A7CC-8888-4611-BD4A-1EAE2CFBB4A7}"/>
              </a:ext>
            </a:extLst>
          </p:cNvPr>
          <p:cNvSpPr/>
          <p:nvPr/>
        </p:nvSpPr>
        <p:spPr>
          <a:xfrm>
            <a:off x="3715699" y="5227933"/>
            <a:ext cx="656492" cy="656492"/>
          </a:xfrm>
          <a:prstGeom prst="ellipse">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9</a:t>
            </a:r>
            <a:endParaRPr lang="en-US" sz="2800" dirty="0">
              <a:solidFill>
                <a:schemeClr val="tx1"/>
              </a:solidFill>
            </a:endParaRPr>
          </a:p>
        </p:txBody>
      </p:sp>
    </p:spTree>
    <p:extLst>
      <p:ext uri="{BB962C8B-B14F-4D97-AF65-F5344CB8AC3E}">
        <p14:creationId xmlns:p14="http://schemas.microsoft.com/office/powerpoint/2010/main" val="2434927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F07536A-43E1-4F0F-BF60-C2DEA676D399}"/>
              </a:ext>
            </a:extLst>
          </p:cNvPr>
          <p:cNvGrpSpPr/>
          <p:nvPr/>
        </p:nvGrpSpPr>
        <p:grpSpPr>
          <a:xfrm>
            <a:off x="-1634490" y="213267"/>
            <a:ext cx="13826490" cy="5290164"/>
            <a:chOff x="-1634490" y="213267"/>
            <a:chExt cx="13826490" cy="5290164"/>
          </a:xfrm>
        </p:grpSpPr>
        <p:pic>
          <p:nvPicPr>
            <p:cNvPr id="3" name="Picture 2">
              <a:extLst>
                <a:ext uri="{FF2B5EF4-FFF2-40B4-BE49-F238E27FC236}">
                  <a16:creationId xmlns:a16="http://schemas.microsoft.com/office/drawing/2014/main" id="{327634C8-B3C3-4829-B882-8E71F2B44446}"/>
                </a:ext>
              </a:extLst>
            </p:cNvPr>
            <p:cNvPicPr>
              <a:picLocks noChangeAspect="1"/>
            </p:cNvPicPr>
            <p:nvPr/>
          </p:nvPicPr>
          <p:blipFill>
            <a:blip r:embed="rId2"/>
            <a:stretch>
              <a:fillRect/>
            </a:stretch>
          </p:blipFill>
          <p:spPr>
            <a:xfrm>
              <a:off x="0" y="1354568"/>
              <a:ext cx="12192000" cy="4148863"/>
            </a:xfrm>
            <a:prstGeom prst="rect">
              <a:avLst/>
            </a:prstGeom>
          </p:spPr>
        </p:pic>
        <p:sp>
          <p:nvSpPr>
            <p:cNvPr id="4" name="Speech Bubble: Rectangle with Corners Rounded 3">
              <a:extLst>
                <a:ext uri="{FF2B5EF4-FFF2-40B4-BE49-F238E27FC236}">
                  <a16:creationId xmlns:a16="http://schemas.microsoft.com/office/drawing/2014/main" id="{A1909D1F-7D60-4C47-8B2F-7B193B3196DA}"/>
                </a:ext>
              </a:extLst>
            </p:cNvPr>
            <p:cNvSpPr/>
            <p:nvPr/>
          </p:nvSpPr>
          <p:spPr>
            <a:xfrm>
              <a:off x="3169228" y="213267"/>
              <a:ext cx="3164666" cy="897420"/>
            </a:xfrm>
            <a:prstGeom prst="wedgeRoundRectCallout">
              <a:avLst>
                <a:gd name="adj1" fmla="val 17404"/>
                <a:gd name="adj2" fmla="val 75227"/>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Switch to the Forms area after you add a custom column.</a:t>
              </a:r>
            </a:p>
          </p:txBody>
        </p:sp>
        <p:sp>
          <p:nvSpPr>
            <p:cNvPr id="5" name="Speech Bubble: Rectangle with Corners Rounded 4">
              <a:extLst>
                <a:ext uri="{FF2B5EF4-FFF2-40B4-BE49-F238E27FC236}">
                  <a16:creationId xmlns:a16="http://schemas.microsoft.com/office/drawing/2014/main" id="{D8BB55CC-4301-48FC-AEBE-27ED25FB3AB8}"/>
                </a:ext>
              </a:extLst>
            </p:cNvPr>
            <p:cNvSpPr/>
            <p:nvPr/>
          </p:nvSpPr>
          <p:spPr>
            <a:xfrm>
              <a:off x="-1634490" y="2377439"/>
              <a:ext cx="1394460" cy="2760231"/>
            </a:xfrm>
            <a:prstGeom prst="wedgeRoundRectCallout">
              <a:avLst>
                <a:gd name="adj1" fmla="val 65507"/>
                <a:gd name="adj2" fmla="val 21824"/>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the form where you want to make the column available.</a:t>
              </a:r>
            </a:p>
          </p:txBody>
        </p:sp>
      </p:grpSp>
    </p:spTree>
    <p:extLst>
      <p:ext uri="{BB962C8B-B14F-4D97-AF65-F5344CB8AC3E}">
        <p14:creationId xmlns:p14="http://schemas.microsoft.com/office/powerpoint/2010/main" val="133183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A55F0AA-43E4-4240-9B26-D02C751377BC}"/>
              </a:ext>
            </a:extLst>
          </p:cNvPr>
          <p:cNvGrpSpPr/>
          <p:nvPr/>
        </p:nvGrpSpPr>
        <p:grpSpPr>
          <a:xfrm>
            <a:off x="431223" y="-644235"/>
            <a:ext cx="9631939" cy="7002172"/>
            <a:chOff x="431223" y="-644235"/>
            <a:chExt cx="9631939" cy="7002172"/>
          </a:xfrm>
        </p:grpSpPr>
        <p:pic>
          <p:nvPicPr>
            <p:cNvPr id="3" name="Picture 2">
              <a:extLst>
                <a:ext uri="{FF2B5EF4-FFF2-40B4-BE49-F238E27FC236}">
                  <a16:creationId xmlns:a16="http://schemas.microsoft.com/office/drawing/2014/main" id="{C113E356-B9C3-4B23-B6F1-097FF8CF7F0D}"/>
                </a:ext>
              </a:extLst>
            </p:cNvPr>
            <p:cNvPicPr>
              <a:picLocks noChangeAspect="1"/>
            </p:cNvPicPr>
            <p:nvPr/>
          </p:nvPicPr>
          <p:blipFill>
            <a:blip r:embed="rId2"/>
            <a:stretch>
              <a:fillRect/>
            </a:stretch>
          </p:blipFill>
          <p:spPr>
            <a:xfrm>
              <a:off x="2128837" y="500062"/>
              <a:ext cx="7934325" cy="5857875"/>
            </a:xfrm>
            <a:prstGeom prst="rect">
              <a:avLst/>
            </a:prstGeom>
          </p:spPr>
        </p:pic>
        <p:sp>
          <p:nvSpPr>
            <p:cNvPr id="4" name="Speech Bubble: Rectangle with Corners Rounded 3">
              <a:extLst>
                <a:ext uri="{FF2B5EF4-FFF2-40B4-BE49-F238E27FC236}">
                  <a16:creationId xmlns:a16="http://schemas.microsoft.com/office/drawing/2014/main" id="{5E2E642E-7BFA-4DC7-8FE8-C0ECBE0948ED}"/>
                </a:ext>
              </a:extLst>
            </p:cNvPr>
            <p:cNvSpPr/>
            <p:nvPr/>
          </p:nvSpPr>
          <p:spPr>
            <a:xfrm>
              <a:off x="431223" y="1737360"/>
              <a:ext cx="1363287" cy="2384714"/>
            </a:xfrm>
            <a:prstGeom prst="wedgeRoundRectCallout">
              <a:avLst>
                <a:gd name="adj1" fmla="val 73549"/>
                <a:gd name="adj2" fmla="val 20070"/>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By default, unused columns appear in the Table columns pane.</a:t>
              </a:r>
            </a:p>
          </p:txBody>
        </p:sp>
        <p:sp>
          <p:nvSpPr>
            <p:cNvPr id="5" name="Speech Bubble: Rectangle with Corners Rounded 4">
              <a:extLst>
                <a:ext uri="{FF2B5EF4-FFF2-40B4-BE49-F238E27FC236}">
                  <a16:creationId xmlns:a16="http://schemas.microsoft.com/office/drawing/2014/main" id="{5BF062F9-AA9C-45AE-820C-DEEB9D041308}"/>
                </a:ext>
              </a:extLst>
            </p:cNvPr>
            <p:cNvSpPr/>
            <p:nvPr/>
          </p:nvSpPr>
          <p:spPr>
            <a:xfrm>
              <a:off x="4181302" y="-644235"/>
              <a:ext cx="3373928" cy="827116"/>
            </a:xfrm>
            <a:prstGeom prst="wedgeRoundRectCallout">
              <a:avLst>
                <a:gd name="adj1" fmla="val 8032"/>
                <a:gd name="adj2" fmla="val 84485"/>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When you select </a:t>
              </a:r>
              <a:r>
                <a:rPr lang="en-US" b="1" dirty="0">
                  <a:solidFill>
                    <a:schemeClr val="tx1"/>
                  </a:solidFill>
                </a:rPr>
                <a:t>+ Form field</a:t>
              </a:r>
              <a:r>
                <a:rPr lang="en-US" dirty="0">
                  <a:solidFill>
                    <a:schemeClr val="tx1"/>
                  </a:solidFill>
                </a:rPr>
                <a:t>, the </a:t>
              </a:r>
              <a:r>
                <a:rPr lang="en-US" b="1" dirty="0">
                  <a:solidFill>
                    <a:schemeClr val="tx1"/>
                  </a:solidFill>
                </a:rPr>
                <a:t>Table columns</a:t>
              </a:r>
              <a:r>
                <a:rPr lang="en-US" dirty="0">
                  <a:solidFill>
                    <a:schemeClr val="tx1"/>
                  </a:solidFill>
                </a:rPr>
                <a:t> pane opens.</a:t>
              </a:r>
            </a:p>
          </p:txBody>
        </p:sp>
      </p:grpSp>
    </p:spTree>
    <p:extLst>
      <p:ext uri="{BB962C8B-B14F-4D97-AF65-F5344CB8AC3E}">
        <p14:creationId xmlns:p14="http://schemas.microsoft.com/office/powerpoint/2010/main" val="85487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07B668D-B464-44D9-8924-73EE95AB31D1}"/>
              </a:ext>
            </a:extLst>
          </p:cNvPr>
          <p:cNvGrpSpPr/>
          <p:nvPr/>
        </p:nvGrpSpPr>
        <p:grpSpPr>
          <a:xfrm>
            <a:off x="0" y="760757"/>
            <a:ext cx="12192000" cy="5392240"/>
            <a:chOff x="0" y="760757"/>
            <a:chExt cx="12192000" cy="5392240"/>
          </a:xfrm>
        </p:grpSpPr>
        <p:grpSp>
          <p:nvGrpSpPr>
            <p:cNvPr id="7" name="Group 6">
              <a:extLst>
                <a:ext uri="{FF2B5EF4-FFF2-40B4-BE49-F238E27FC236}">
                  <a16:creationId xmlns:a16="http://schemas.microsoft.com/office/drawing/2014/main" id="{1CC4897D-E811-440B-B438-D7E304EA9CBB}"/>
                </a:ext>
              </a:extLst>
            </p:cNvPr>
            <p:cNvGrpSpPr/>
            <p:nvPr/>
          </p:nvGrpSpPr>
          <p:grpSpPr>
            <a:xfrm>
              <a:off x="0" y="760757"/>
              <a:ext cx="12192000" cy="5392240"/>
              <a:chOff x="0" y="760757"/>
              <a:chExt cx="12192000" cy="5392240"/>
            </a:xfrm>
          </p:grpSpPr>
          <p:pic>
            <p:nvPicPr>
              <p:cNvPr id="3" name="Picture 2">
                <a:extLst>
                  <a:ext uri="{FF2B5EF4-FFF2-40B4-BE49-F238E27FC236}">
                    <a16:creationId xmlns:a16="http://schemas.microsoft.com/office/drawing/2014/main" id="{DD56893C-0567-4AE8-8B03-C080303FBDB8}"/>
                  </a:ext>
                </a:extLst>
              </p:cNvPr>
              <p:cNvPicPr>
                <a:picLocks noChangeAspect="1"/>
              </p:cNvPicPr>
              <p:nvPr/>
            </p:nvPicPr>
            <p:blipFill>
              <a:blip r:embed="rId2"/>
              <a:stretch>
                <a:fillRect/>
              </a:stretch>
            </p:blipFill>
            <p:spPr>
              <a:xfrm>
                <a:off x="0" y="760757"/>
                <a:ext cx="12192000" cy="5336485"/>
              </a:xfrm>
              <a:prstGeom prst="rect">
                <a:avLst/>
              </a:prstGeom>
            </p:spPr>
          </p:pic>
          <p:sp>
            <p:nvSpPr>
              <p:cNvPr id="4" name="Speech Bubble: Rectangle with Corners Rounded 3">
                <a:extLst>
                  <a:ext uri="{FF2B5EF4-FFF2-40B4-BE49-F238E27FC236}">
                    <a16:creationId xmlns:a16="http://schemas.microsoft.com/office/drawing/2014/main" id="{75740A5E-F951-4188-AD3C-AE77CE570BEE}"/>
                  </a:ext>
                </a:extLst>
              </p:cNvPr>
              <p:cNvSpPr/>
              <p:nvPr/>
            </p:nvSpPr>
            <p:spPr>
              <a:xfrm>
                <a:off x="3054928" y="4666510"/>
                <a:ext cx="3740725" cy="1486487"/>
              </a:xfrm>
              <a:custGeom>
                <a:avLst/>
                <a:gdLst>
                  <a:gd name="connsiteX0" fmla="*/ 0 w 3740725"/>
                  <a:gd name="connsiteY0" fmla="*/ 222047 h 1332256"/>
                  <a:gd name="connsiteX1" fmla="*/ 222047 w 3740725"/>
                  <a:gd name="connsiteY1" fmla="*/ 0 h 1332256"/>
                  <a:gd name="connsiteX2" fmla="*/ 623454 w 3740725"/>
                  <a:gd name="connsiteY2" fmla="*/ 0 h 1332256"/>
                  <a:gd name="connsiteX3" fmla="*/ 867324 w 3740725"/>
                  <a:gd name="connsiteY3" fmla="*/ -345707 h 1332256"/>
                  <a:gd name="connsiteX4" fmla="*/ 1558635 w 3740725"/>
                  <a:gd name="connsiteY4" fmla="*/ 0 h 1332256"/>
                  <a:gd name="connsiteX5" fmla="*/ 3518678 w 3740725"/>
                  <a:gd name="connsiteY5" fmla="*/ 0 h 1332256"/>
                  <a:gd name="connsiteX6" fmla="*/ 3740725 w 3740725"/>
                  <a:gd name="connsiteY6" fmla="*/ 222047 h 1332256"/>
                  <a:gd name="connsiteX7" fmla="*/ 3740725 w 3740725"/>
                  <a:gd name="connsiteY7" fmla="*/ 222043 h 1332256"/>
                  <a:gd name="connsiteX8" fmla="*/ 3740725 w 3740725"/>
                  <a:gd name="connsiteY8" fmla="*/ 222043 h 1332256"/>
                  <a:gd name="connsiteX9" fmla="*/ 3740725 w 3740725"/>
                  <a:gd name="connsiteY9" fmla="*/ 555107 h 1332256"/>
                  <a:gd name="connsiteX10" fmla="*/ 3740725 w 3740725"/>
                  <a:gd name="connsiteY10" fmla="*/ 1110209 h 1332256"/>
                  <a:gd name="connsiteX11" fmla="*/ 3518678 w 3740725"/>
                  <a:gd name="connsiteY11" fmla="*/ 1332256 h 1332256"/>
                  <a:gd name="connsiteX12" fmla="*/ 1558635 w 3740725"/>
                  <a:gd name="connsiteY12" fmla="*/ 1332256 h 1332256"/>
                  <a:gd name="connsiteX13" fmla="*/ 623454 w 3740725"/>
                  <a:gd name="connsiteY13" fmla="*/ 1332256 h 1332256"/>
                  <a:gd name="connsiteX14" fmla="*/ 623454 w 3740725"/>
                  <a:gd name="connsiteY14" fmla="*/ 1332256 h 1332256"/>
                  <a:gd name="connsiteX15" fmla="*/ 222047 w 3740725"/>
                  <a:gd name="connsiteY15" fmla="*/ 1332256 h 1332256"/>
                  <a:gd name="connsiteX16" fmla="*/ 0 w 3740725"/>
                  <a:gd name="connsiteY16" fmla="*/ 1110209 h 1332256"/>
                  <a:gd name="connsiteX17" fmla="*/ 0 w 3740725"/>
                  <a:gd name="connsiteY17" fmla="*/ 555107 h 1332256"/>
                  <a:gd name="connsiteX18" fmla="*/ 0 w 3740725"/>
                  <a:gd name="connsiteY18" fmla="*/ 222043 h 1332256"/>
                  <a:gd name="connsiteX19" fmla="*/ 0 w 3740725"/>
                  <a:gd name="connsiteY19" fmla="*/ 222043 h 1332256"/>
                  <a:gd name="connsiteX20" fmla="*/ 0 w 3740725"/>
                  <a:gd name="connsiteY20" fmla="*/ 222047 h 1332256"/>
                  <a:gd name="connsiteX0" fmla="*/ 0 w 3740725"/>
                  <a:gd name="connsiteY0" fmla="*/ 567754 h 1677963"/>
                  <a:gd name="connsiteX1" fmla="*/ 222047 w 3740725"/>
                  <a:gd name="connsiteY1" fmla="*/ 345707 h 1677963"/>
                  <a:gd name="connsiteX2" fmla="*/ 623454 w 3740725"/>
                  <a:gd name="connsiteY2" fmla="*/ 345707 h 1677963"/>
                  <a:gd name="connsiteX3" fmla="*/ 867324 w 3740725"/>
                  <a:gd name="connsiteY3" fmla="*/ 0 h 1677963"/>
                  <a:gd name="connsiteX4" fmla="*/ 987135 w 3740725"/>
                  <a:gd name="connsiteY4" fmla="*/ 335316 h 1677963"/>
                  <a:gd name="connsiteX5" fmla="*/ 3518678 w 3740725"/>
                  <a:gd name="connsiteY5" fmla="*/ 345707 h 1677963"/>
                  <a:gd name="connsiteX6" fmla="*/ 3740725 w 3740725"/>
                  <a:gd name="connsiteY6" fmla="*/ 567754 h 1677963"/>
                  <a:gd name="connsiteX7" fmla="*/ 3740725 w 3740725"/>
                  <a:gd name="connsiteY7" fmla="*/ 567750 h 1677963"/>
                  <a:gd name="connsiteX8" fmla="*/ 3740725 w 3740725"/>
                  <a:gd name="connsiteY8" fmla="*/ 567750 h 1677963"/>
                  <a:gd name="connsiteX9" fmla="*/ 3740725 w 3740725"/>
                  <a:gd name="connsiteY9" fmla="*/ 900814 h 1677963"/>
                  <a:gd name="connsiteX10" fmla="*/ 3740725 w 3740725"/>
                  <a:gd name="connsiteY10" fmla="*/ 1455916 h 1677963"/>
                  <a:gd name="connsiteX11" fmla="*/ 3518678 w 3740725"/>
                  <a:gd name="connsiteY11" fmla="*/ 1677963 h 1677963"/>
                  <a:gd name="connsiteX12" fmla="*/ 1558635 w 3740725"/>
                  <a:gd name="connsiteY12" fmla="*/ 1677963 h 1677963"/>
                  <a:gd name="connsiteX13" fmla="*/ 623454 w 3740725"/>
                  <a:gd name="connsiteY13" fmla="*/ 1677963 h 1677963"/>
                  <a:gd name="connsiteX14" fmla="*/ 623454 w 3740725"/>
                  <a:gd name="connsiteY14" fmla="*/ 1677963 h 1677963"/>
                  <a:gd name="connsiteX15" fmla="*/ 222047 w 3740725"/>
                  <a:gd name="connsiteY15" fmla="*/ 1677963 h 1677963"/>
                  <a:gd name="connsiteX16" fmla="*/ 0 w 3740725"/>
                  <a:gd name="connsiteY16" fmla="*/ 1455916 h 1677963"/>
                  <a:gd name="connsiteX17" fmla="*/ 0 w 3740725"/>
                  <a:gd name="connsiteY17" fmla="*/ 900814 h 1677963"/>
                  <a:gd name="connsiteX18" fmla="*/ 0 w 3740725"/>
                  <a:gd name="connsiteY18" fmla="*/ 567750 h 1677963"/>
                  <a:gd name="connsiteX19" fmla="*/ 0 w 3740725"/>
                  <a:gd name="connsiteY19" fmla="*/ 567750 h 1677963"/>
                  <a:gd name="connsiteX20" fmla="*/ 0 w 3740725"/>
                  <a:gd name="connsiteY20" fmla="*/ 567754 h 167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40725" h="1677963">
                    <a:moveTo>
                      <a:pt x="0" y="567754"/>
                    </a:moveTo>
                    <a:cubicBezTo>
                      <a:pt x="0" y="445121"/>
                      <a:pt x="99414" y="345707"/>
                      <a:pt x="222047" y="345707"/>
                    </a:cubicBezTo>
                    <a:lnTo>
                      <a:pt x="623454" y="345707"/>
                    </a:lnTo>
                    <a:lnTo>
                      <a:pt x="867324" y="0"/>
                    </a:lnTo>
                    <a:lnTo>
                      <a:pt x="987135" y="335316"/>
                    </a:lnTo>
                    <a:lnTo>
                      <a:pt x="3518678" y="345707"/>
                    </a:lnTo>
                    <a:cubicBezTo>
                      <a:pt x="3641311" y="345707"/>
                      <a:pt x="3740725" y="445121"/>
                      <a:pt x="3740725" y="567754"/>
                    </a:cubicBezTo>
                    <a:lnTo>
                      <a:pt x="3740725" y="567750"/>
                    </a:lnTo>
                    <a:lnTo>
                      <a:pt x="3740725" y="567750"/>
                    </a:lnTo>
                    <a:lnTo>
                      <a:pt x="3740725" y="900814"/>
                    </a:lnTo>
                    <a:lnTo>
                      <a:pt x="3740725" y="1455916"/>
                    </a:lnTo>
                    <a:cubicBezTo>
                      <a:pt x="3740725" y="1578549"/>
                      <a:pt x="3641311" y="1677963"/>
                      <a:pt x="3518678" y="1677963"/>
                    </a:cubicBezTo>
                    <a:lnTo>
                      <a:pt x="1558635" y="1677963"/>
                    </a:lnTo>
                    <a:lnTo>
                      <a:pt x="623454" y="1677963"/>
                    </a:lnTo>
                    <a:lnTo>
                      <a:pt x="623454" y="1677963"/>
                    </a:lnTo>
                    <a:lnTo>
                      <a:pt x="222047" y="1677963"/>
                    </a:lnTo>
                    <a:cubicBezTo>
                      <a:pt x="99414" y="1677963"/>
                      <a:pt x="0" y="1578549"/>
                      <a:pt x="0" y="1455916"/>
                    </a:cubicBezTo>
                    <a:lnTo>
                      <a:pt x="0" y="900814"/>
                    </a:lnTo>
                    <a:lnTo>
                      <a:pt x="0" y="567750"/>
                    </a:lnTo>
                    <a:lnTo>
                      <a:pt x="0" y="567750"/>
                    </a:lnTo>
                    <a:lnTo>
                      <a:pt x="0" y="567754"/>
                    </a:lnTo>
                    <a:close/>
                  </a:path>
                </a:pathLst>
              </a:cu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When you drag a field onto a form, it’s added to the </a:t>
                </a:r>
                <a:r>
                  <a:rPr lang="en-US" b="1" dirty="0">
                    <a:solidFill>
                      <a:schemeClr val="tx1"/>
                    </a:solidFill>
                  </a:rPr>
                  <a:t>General</a:t>
                </a:r>
                <a:r>
                  <a:rPr lang="en-US" dirty="0">
                    <a:solidFill>
                      <a:schemeClr val="tx1"/>
                    </a:solidFill>
                  </a:rPr>
                  <a:t> section unless you drop it somewhere else.</a:t>
                </a:r>
              </a:p>
            </p:txBody>
          </p:sp>
        </p:grpSp>
        <p:sp>
          <p:nvSpPr>
            <p:cNvPr id="2" name="Rectangle 1">
              <a:extLst>
                <a:ext uri="{FF2B5EF4-FFF2-40B4-BE49-F238E27FC236}">
                  <a16:creationId xmlns:a16="http://schemas.microsoft.com/office/drawing/2014/main" id="{92D5714D-2344-4AE0-ABF0-DC2E248CCE30}"/>
                </a:ext>
              </a:extLst>
            </p:cNvPr>
            <p:cNvSpPr/>
            <p:nvPr/>
          </p:nvSpPr>
          <p:spPr>
            <a:xfrm>
              <a:off x="0" y="4610755"/>
              <a:ext cx="3054928" cy="1486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2D6296D-63FB-4703-9657-6C881A2C7542}"/>
                </a:ext>
              </a:extLst>
            </p:cNvPr>
            <p:cNvSpPr/>
            <p:nvPr/>
          </p:nvSpPr>
          <p:spPr>
            <a:xfrm>
              <a:off x="9122207" y="4599603"/>
              <a:ext cx="3054928" cy="1486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909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4B27C8-651F-4AAF-9E50-AE6FD46C3993}"/>
              </a:ext>
            </a:extLst>
          </p:cNvPr>
          <p:cNvGrpSpPr/>
          <p:nvPr/>
        </p:nvGrpSpPr>
        <p:grpSpPr>
          <a:xfrm>
            <a:off x="1419225" y="280987"/>
            <a:ext cx="6933038" cy="5729519"/>
            <a:chOff x="1419225" y="280987"/>
            <a:chExt cx="6933038" cy="5729519"/>
          </a:xfrm>
        </p:grpSpPr>
        <p:pic>
          <p:nvPicPr>
            <p:cNvPr id="3" name="Picture 2">
              <a:extLst>
                <a:ext uri="{FF2B5EF4-FFF2-40B4-BE49-F238E27FC236}">
                  <a16:creationId xmlns:a16="http://schemas.microsoft.com/office/drawing/2014/main" id="{CAD9843A-D6C7-4E13-8FD1-927077330EFA}"/>
                </a:ext>
              </a:extLst>
            </p:cNvPr>
            <p:cNvPicPr>
              <a:picLocks noChangeAspect="1"/>
            </p:cNvPicPr>
            <p:nvPr/>
          </p:nvPicPr>
          <p:blipFill>
            <a:blip r:embed="rId2"/>
            <a:stretch>
              <a:fillRect/>
            </a:stretch>
          </p:blipFill>
          <p:spPr>
            <a:xfrm>
              <a:off x="1419225" y="280987"/>
              <a:ext cx="6933038" cy="4666739"/>
            </a:xfrm>
            <a:prstGeom prst="rect">
              <a:avLst/>
            </a:prstGeom>
          </p:spPr>
        </p:pic>
        <p:sp>
          <p:nvSpPr>
            <p:cNvPr id="4" name="Speech Bubble: Rectangle with Corners Rounded 3">
              <a:extLst>
                <a:ext uri="{FF2B5EF4-FFF2-40B4-BE49-F238E27FC236}">
                  <a16:creationId xmlns:a16="http://schemas.microsoft.com/office/drawing/2014/main" id="{436079FA-7761-47A0-B49D-EF1731F4D9A7}"/>
                </a:ext>
              </a:extLst>
            </p:cNvPr>
            <p:cNvSpPr/>
            <p:nvPr/>
          </p:nvSpPr>
          <p:spPr>
            <a:xfrm>
              <a:off x="2297152" y="5296828"/>
              <a:ext cx="5029200" cy="713678"/>
            </a:xfrm>
            <a:prstGeom prst="wedgeRoundRectCallout">
              <a:avLst>
                <a:gd name="adj1" fmla="val -17822"/>
                <a:gd name="adj2" fmla="val -95194"/>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you publish your changes, the new field appears in every project in the same environment.</a:t>
              </a:r>
            </a:p>
          </p:txBody>
        </p:sp>
      </p:grpSp>
    </p:spTree>
    <p:extLst>
      <p:ext uri="{BB962C8B-B14F-4D97-AF65-F5344CB8AC3E}">
        <p14:creationId xmlns:p14="http://schemas.microsoft.com/office/powerpoint/2010/main" val="2488000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55DC4C6-A158-49F0-BA4A-B961D96A5391}"/>
              </a:ext>
            </a:extLst>
          </p:cNvPr>
          <p:cNvGrpSpPr/>
          <p:nvPr/>
        </p:nvGrpSpPr>
        <p:grpSpPr>
          <a:xfrm>
            <a:off x="0" y="760757"/>
            <a:ext cx="12192000" cy="5544303"/>
            <a:chOff x="0" y="760757"/>
            <a:chExt cx="12192000" cy="5544303"/>
          </a:xfrm>
        </p:grpSpPr>
        <p:pic>
          <p:nvPicPr>
            <p:cNvPr id="3" name="Picture 2">
              <a:extLst>
                <a:ext uri="{FF2B5EF4-FFF2-40B4-BE49-F238E27FC236}">
                  <a16:creationId xmlns:a16="http://schemas.microsoft.com/office/drawing/2014/main" id="{DD56893C-0567-4AE8-8B03-C080303FBDB8}"/>
                </a:ext>
              </a:extLst>
            </p:cNvPr>
            <p:cNvPicPr>
              <a:picLocks noChangeAspect="1"/>
            </p:cNvPicPr>
            <p:nvPr/>
          </p:nvPicPr>
          <p:blipFill>
            <a:blip r:embed="rId2"/>
            <a:stretch>
              <a:fillRect/>
            </a:stretch>
          </p:blipFill>
          <p:spPr>
            <a:xfrm>
              <a:off x="0" y="760757"/>
              <a:ext cx="12192000" cy="5336485"/>
            </a:xfrm>
            <a:prstGeom prst="rect">
              <a:avLst/>
            </a:prstGeom>
          </p:spPr>
        </p:pic>
        <p:sp>
          <p:nvSpPr>
            <p:cNvPr id="4" name="Speech Bubble: Rectangle with Corners Rounded 3">
              <a:extLst>
                <a:ext uri="{FF2B5EF4-FFF2-40B4-BE49-F238E27FC236}">
                  <a16:creationId xmlns:a16="http://schemas.microsoft.com/office/drawing/2014/main" id="{75740A5E-F951-4188-AD3C-AE77CE570BEE}"/>
                </a:ext>
              </a:extLst>
            </p:cNvPr>
            <p:cNvSpPr/>
            <p:nvPr/>
          </p:nvSpPr>
          <p:spPr>
            <a:xfrm>
              <a:off x="5049983" y="760757"/>
              <a:ext cx="2701636" cy="1600200"/>
            </a:xfrm>
            <a:prstGeom prst="wedgeRoundRectCallout">
              <a:avLst>
                <a:gd name="adj1" fmla="val -87755"/>
                <a:gd name="adj2" fmla="val 32630"/>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Když</a:t>
              </a:r>
              <a:r>
                <a:rPr lang="en-US" dirty="0">
                  <a:solidFill>
                    <a:schemeClr val="tx1"/>
                  </a:solidFill>
                </a:rPr>
                <a:t> </a:t>
              </a:r>
              <a:r>
                <a:rPr lang="en-US" dirty="0" err="1">
                  <a:solidFill>
                    <a:schemeClr val="tx1"/>
                  </a:solidFill>
                </a:rPr>
                <a:t>přetáhnete</a:t>
              </a:r>
              <a:r>
                <a:rPr lang="en-US" dirty="0">
                  <a:solidFill>
                    <a:schemeClr val="tx1"/>
                  </a:solidFill>
                </a:rPr>
                <a:t> pole do </a:t>
              </a:r>
              <a:r>
                <a:rPr lang="en-US" dirty="0" err="1">
                  <a:solidFill>
                    <a:schemeClr val="tx1"/>
                  </a:solidFill>
                </a:rPr>
                <a:t>formuláře</a:t>
              </a:r>
              <a:r>
                <a:rPr lang="en-US" dirty="0">
                  <a:solidFill>
                    <a:schemeClr val="tx1"/>
                  </a:solidFill>
                </a:rPr>
                <a:t>, </a:t>
              </a:r>
              <a:r>
                <a:rPr lang="en-US" dirty="0" err="1">
                  <a:solidFill>
                    <a:schemeClr val="tx1"/>
                  </a:solidFill>
                </a:rPr>
                <a:t>přidá</a:t>
              </a:r>
              <a:r>
                <a:rPr lang="en-US" dirty="0">
                  <a:solidFill>
                    <a:schemeClr val="tx1"/>
                  </a:solidFill>
                </a:rPr>
                <a:t> se do </a:t>
              </a:r>
              <a:r>
                <a:rPr lang="en-US" dirty="0" err="1">
                  <a:solidFill>
                    <a:schemeClr val="tx1"/>
                  </a:solidFill>
                </a:rPr>
                <a:t>oddílu</a:t>
              </a:r>
              <a:r>
                <a:rPr lang="en-US" dirty="0">
                  <a:solidFill>
                    <a:schemeClr val="tx1"/>
                  </a:solidFill>
                </a:rPr>
                <a:t> </a:t>
              </a:r>
              <a:r>
                <a:rPr lang="en-US" dirty="0" err="1">
                  <a:solidFill>
                    <a:schemeClr val="tx1"/>
                  </a:solidFill>
                </a:rPr>
                <a:t>Obecné</a:t>
              </a:r>
              <a:r>
                <a:rPr lang="en-US" dirty="0">
                  <a:solidFill>
                    <a:schemeClr val="tx1"/>
                  </a:solidFill>
                </a:rPr>
                <a:t>, </a:t>
              </a:r>
              <a:r>
                <a:rPr lang="en-US" dirty="0" err="1">
                  <a:solidFill>
                    <a:schemeClr val="tx1"/>
                  </a:solidFill>
                </a:rPr>
                <a:t>pokud</a:t>
              </a:r>
              <a:r>
                <a:rPr lang="en-US" dirty="0">
                  <a:solidFill>
                    <a:schemeClr val="tx1"/>
                  </a:solidFill>
                </a:rPr>
                <a:t> ho </a:t>
              </a:r>
              <a:r>
                <a:rPr lang="en-US" dirty="0" err="1">
                  <a:solidFill>
                    <a:schemeClr val="tx1"/>
                  </a:solidFill>
                </a:rPr>
                <a:t>nepřesunete</a:t>
              </a:r>
              <a:r>
                <a:rPr lang="en-US" dirty="0">
                  <a:solidFill>
                    <a:schemeClr val="tx1"/>
                  </a:solidFill>
                </a:rPr>
                <a:t> </a:t>
              </a:r>
              <a:r>
                <a:rPr lang="en-US" dirty="0" err="1">
                  <a:solidFill>
                    <a:schemeClr val="tx1"/>
                  </a:solidFill>
                </a:rPr>
                <a:t>někam</a:t>
              </a:r>
              <a:r>
                <a:rPr lang="en-US" dirty="0">
                  <a:solidFill>
                    <a:schemeClr val="tx1"/>
                  </a:solidFill>
                </a:rPr>
                <a:t> </a:t>
              </a:r>
              <a:r>
                <a:rPr lang="en-US" dirty="0" err="1">
                  <a:solidFill>
                    <a:schemeClr val="tx1"/>
                  </a:solidFill>
                </a:rPr>
                <a:t>jinam</a:t>
              </a:r>
              <a:r>
                <a:rPr lang="en-US" dirty="0">
                  <a:solidFill>
                    <a:schemeClr val="tx1"/>
                  </a:solidFill>
                </a:rPr>
                <a:t>.</a:t>
              </a:r>
            </a:p>
          </p:txBody>
        </p:sp>
        <p:sp>
          <p:nvSpPr>
            <p:cNvPr id="5" name="Speech Bubble: Rectangle with Corners Rounded 4">
              <a:extLst>
                <a:ext uri="{FF2B5EF4-FFF2-40B4-BE49-F238E27FC236}">
                  <a16:creationId xmlns:a16="http://schemas.microsoft.com/office/drawing/2014/main" id="{9D4194EE-B60F-41E7-B080-E6993B67DC63}"/>
                </a:ext>
              </a:extLst>
            </p:cNvPr>
            <p:cNvSpPr/>
            <p:nvPr/>
          </p:nvSpPr>
          <p:spPr>
            <a:xfrm>
              <a:off x="1641764" y="4582391"/>
              <a:ext cx="3408219" cy="1722669"/>
            </a:xfrm>
            <a:prstGeom prst="wedgeRoundRectCallout">
              <a:avLst>
                <a:gd name="adj1" fmla="val 4242"/>
                <a:gd name="adj2" fmla="val -74424"/>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由于</a:t>
              </a:r>
              <a:r>
                <a:rPr lang="en-US" altLang="zh-CN" dirty="0">
                  <a:solidFill>
                    <a:schemeClr val="tx1"/>
                  </a:solidFill>
                </a:rPr>
                <a:t>"</a:t>
              </a:r>
              <a:r>
                <a:rPr lang="zh-CN" altLang="en-US" dirty="0">
                  <a:solidFill>
                    <a:schemeClr val="tx1"/>
                  </a:solidFill>
                </a:rPr>
                <a:t>预算</a:t>
              </a:r>
              <a:r>
                <a:rPr lang="en-US" altLang="zh-CN" dirty="0">
                  <a:solidFill>
                    <a:schemeClr val="tx1"/>
                  </a:solidFill>
                </a:rPr>
                <a:t>"</a:t>
              </a:r>
              <a:r>
                <a:rPr lang="zh-CN" altLang="en-US" dirty="0">
                  <a:solidFill>
                    <a:schemeClr val="tx1"/>
                  </a:solidFill>
                </a:rPr>
                <a:t>列具有字段级安全性，因此对于没有所需安全角色的用户，该列处于锁定状态。
</a:t>
              </a:r>
              <a:endParaRPr lang="en-US" dirty="0">
                <a:solidFill>
                  <a:schemeClr val="tx1"/>
                </a:solidFill>
              </a:endParaRPr>
            </a:p>
          </p:txBody>
        </p:sp>
      </p:grpSp>
    </p:spTree>
    <p:extLst>
      <p:ext uri="{BB962C8B-B14F-4D97-AF65-F5344CB8AC3E}">
        <p14:creationId xmlns:p14="http://schemas.microsoft.com/office/powerpoint/2010/main" val="122973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7DA79C0-6898-4349-A070-735A3D016642}"/>
              </a:ext>
            </a:extLst>
          </p:cNvPr>
          <p:cNvGrpSpPr/>
          <p:nvPr/>
        </p:nvGrpSpPr>
        <p:grpSpPr>
          <a:xfrm>
            <a:off x="-192664" y="467590"/>
            <a:ext cx="11299247" cy="5295035"/>
            <a:chOff x="-192664" y="467590"/>
            <a:chExt cx="11299247" cy="5295035"/>
          </a:xfrm>
        </p:grpSpPr>
        <p:pic>
          <p:nvPicPr>
            <p:cNvPr id="3" name="Picture 2">
              <a:extLst>
                <a:ext uri="{FF2B5EF4-FFF2-40B4-BE49-F238E27FC236}">
                  <a16:creationId xmlns:a16="http://schemas.microsoft.com/office/drawing/2014/main" id="{82B63C8E-4708-4BE8-8A1C-2930270EF01A}"/>
                </a:ext>
              </a:extLst>
            </p:cNvPr>
            <p:cNvPicPr>
              <a:picLocks noChangeAspect="1"/>
            </p:cNvPicPr>
            <p:nvPr/>
          </p:nvPicPr>
          <p:blipFill>
            <a:blip r:embed="rId3"/>
            <a:stretch>
              <a:fillRect/>
            </a:stretch>
          </p:blipFill>
          <p:spPr>
            <a:xfrm>
              <a:off x="1895908" y="1095375"/>
              <a:ext cx="9210675" cy="4667250"/>
            </a:xfrm>
            <a:prstGeom prst="rect">
              <a:avLst/>
            </a:prstGeom>
          </p:spPr>
        </p:pic>
        <p:sp>
          <p:nvSpPr>
            <p:cNvPr id="4" name="Speech Bubble: Rectangle with Corners Rounded 3">
              <a:extLst>
                <a:ext uri="{FF2B5EF4-FFF2-40B4-BE49-F238E27FC236}">
                  <a16:creationId xmlns:a16="http://schemas.microsoft.com/office/drawing/2014/main" id="{173F5A93-06DB-4DDF-9DB1-AE19F3911991}"/>
                </a:ext>
              </a:extLst>
            </p:cNvPr>
            <p:cNvSpPr/>
            <p:nvPr/>
          </p:nvSpPr>
          <p:spPr>
            <a:xfrm>
              <a:off x="-192664" y="3096491"/>
              <a:ext cx="2088572" cy="976746"/>
            </a:xfrm>
            <a:prstGeom prst="wedgeRoundRectCallout">
              <a:avLst>
                <a:gd name="adj1" fmla="val 72549"/>
                <a:gd name="adj2" fmla="val 113766"/>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select</a:t>
              </a:r>
            </a:p>
            <a:p>
              <a:pPr algn="ctr"/>
              <a:r>
                <a:rPr lang="en-US" dirty="0">
                  <a:solidFill>
                    <a:schemeClr val="tx1"/>
                  </a:solidFill>
                </a:rPr>
                <a:t> </a:t>
              </a:r>
              <a:r>
                <a:rPr lang="en-US" b="1" dirty="0">
                  <a:solidFill>
                    <a:schemeClr val="tx1"/>
                  </a:solidFill>
                </a:rPr>
                <a:t>Dataverse </a:t>
              </a:r>
              <a:r>
                <a:rPr lang="en-US" dirty="0">
                  <a:solidFill>
                    <a:schemeClr val="tx1"/>
                  </a:solidFill>
                </a:rPr>
                <a:t>&gt;</a:t>
              </a:r>
              <a:r>
                <a:rPr lang="en-US" b="1" dirty="0">
                  <a:solidFill>
                    <a:schemeClr val="tx1"/>
                  </a:solidFill>
                </a:rPr>
                <a:t> Tables</a:t>
              </a:r>
              <a:r>
                <a:rPr lang="en-US" dirty="0">
                  <a:solidFill>
                    <a:schemeClr val="tx1"/>
                  </a:solidFill>
                </a:rPr>
                <a:t>.</a:t>
              </a:r>
            </a:p>
          </p:txBody>
        </p:sp>
        <p:sp>
          <p:nvSpPr>
            <p:cNvPr id="5" name="Speech Bubble: Rectangle with Corners Rounded 4">
              <a:extLst>
                <a:ext uri="{FF2B5EF4-FFF2-40B4-BE49-F238E27FC236}">
                  <a16:creationId xmlns:a16="http://schemas.microsoft.com/office/drawing/2014/main" id="{B1CC946A-719F-4486-859C-43BDB946FB8F}"/>
                </a:ext>
              </a:extLst>
            </p:cNvPr>
            <p:cNvSpPr/>
            <p:nvPr/>
          </p:nvSpPr>
          <p:spPr>
            <a:xfrm>
              <a:off x="6501244" y="3886200"/>
              <a:ext cx="1956955" cy="872836"/>
            </a:xfrm>
            <a:prstGeom prst="wedgeRoundRectCallout">
              <a:avLst>
                <a:gd name="adj1" fmla="val -67548"/>
                <a:gd name="adj2" fmla="val 77976"/>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 select the table to modify.</a:t>
              </a:r>
            </a:p>
          </p:txBody>
        </p:sp>
        <p:sp>
          <p:nvSpPr>
            <p:cNvPr id="6" name="Speech Bubble: Rectangle with Corners Rounded 5">
              <a:extLst>
                <a:ext uri="{FF2B5EF4-FFF2-40B4-BE49-F238E27FC236}">
                  <a16:creationId xmlns:a16="http://schemas.microsoft.com/office/drawing/2014/main" id="{AA886BB6-DDD5-4F40-B247-863670932D97}"/>
                </a:ext>
              </a:extLst>
            </p:cNvPr>
            <p:cNvSpPr/>
            <p:nvPr/>
          </p:nvSpPr>
          <p:spPr>
            <a:xfrm>
              <a:off x="4038599" y="467590"/>
              <a:ext cx="2057401" cy="758537"/>
            </a:xfrm>
            <a:prstGeom prst="wedgeRoundRectCallout">
              <a:avLst>
                <a:gd name="adj1" fmla="val -11889"/>
                <a:gd name="adj2" fmla="val 127702"/>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 select</a:t>
              </a:r>
            </a:p>
            <a:p>
              <a:pPr algn="ctr"/>
              <a:r>
                <a:rPr lang="en-US" dirty="0">
                  <a:solidFill>
                    <a:schemeClr val="tx1"/>
                  </a:solidFill>
                </a:rPr>
                <a:t> </a:t>
              </a:r>
              <a:r>
                <a:rPr lang="en-US" b="1" dirty="0">
                  <a:solidFill>
                    <a:schemeClr val="tx1"/>
                  </a:solidFill>
                </a:rPr>
                <a:t>+ Add column</a:t>
              </a:r>
              <a:r>
                <a:rPr lang="en-US" dirty="0">
                  <a:solidFill>
                    <a:schemeClr val="tx1"/>
                  </a:solidFill>
                </a:rPr>
                <a:t>.</a:t>
              </a:r>
            </a:p>
          </p:txBody>
        </p:sp>
      </p:grpSp>
    </p:spTree>
    <p:extLst>
      <p:ext uri="{BB962C8B-B14F-4D97-AF65-F5344CB8AC3E}">
        <p14:creationId xmlns:p14="http://schemas.microsoft.com/office/powerpoint/2010/main" val="552440539"/>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B8D241B-4AD5-46B7-9DF0-B3B6A7124C75}"/>
              </a:ext>
            </a:extLst>
          </p:cNvPr>
          <p:cNvGrpSpPr/>
          <p:nvPr/>
        </p:nvGrpSpPr>
        <p:grpSpPr>
          <a:xfrm>
            <a:off x="2545773" y="0"/>
            <a:ext cx="5929745" cy="6858000"/>
            <a:chOff x="2545773" y="0"/>
            <a:chExt cx="5929745" cy="6858000"/>
          </a:xfrm>
        </p:grpSpPr>
        <p:pic>
          <p:nvPicPr>
            <p:cNvPr id="3" name="Picture 2">
              <a:extLst>
                <a:ext uri="{FF2B5EF4-FFF2-40B4-BE49-F238E27FC236}">
                  <a16:creationId xmlns:a16="http://schemas.microsoft.com/office/drawing/2014/main" id="{47C830DD-C6D8-45B8-8114-021695CDA692}"/>
                </a:ext>
              </a:extLst>
            </p:cNvPr>
            <p:cNvPicPr>
              <a:picLocks noChangeAspect="1"/>
            </p:cNvPicPr>
            <p:nvPr/>
          </p:nvPicPr>
          <p:blipFill>
            <a:blip r:embed="rId2"/>
            <a:stretch>
              <a:fillRect/>
            </a:stretch>
          </p:blipFill>
          <p:spPr>
            <a:xfrm>
              <a:off x="4651663" y="0"/>
              <a:ext cx="3823855" cy="6858000"/>
            </a:xfrm>
            <a:prstGeom prst="rect">
              <a:avLst/>
            </a:prstGeom>
          </p:spPr>
        </p:pic>
        <p:sp>
          <p:nvSpPr>
            <p:cNvPr id="4" name="Speech Bubble: Rectangle with Corners Rounded 3">
              <a:extLst>
                <a:ext uri="{FF2B5EF4-FFF2-40B4-BE49-F238E27FC236}">
                  <a16:creationId xmlns:a16="http://schemas.microsoft.com/office/drawing/2014/main" id="{6BB4D817-362D-4465-9D21-F330FC77747D}"/>
                </a:ext>
              </a:extLst>
            </p:cNvPr>
            <p:cNvSpPr/>
            <p:nvPr/>
          </p:nvSpPr>
          <p:spPr>
            <a:xfrm>
              <a:off x="2545773" y="4031673"/>
              <a:ext cx="1818408" cy="2701637"/>
            </a:xfrm>
            <a:prstGeom prst="wedgeRoundRectCallout">
              <a:avLst>
                <a:gd name="adj1" fmla="val 65842"/>
                <a:gd name="adj2" fmla="val -33899"/>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 a quick reminder of a property’s effect, select the info icon beside its name.</a:t>
              </a:r>
            </a:p>
          </p:txBody>
        </p:sp>
      </p:grpSp>
    </p:spTree>
    <p:extLst>
      <p:ext uri="{BB962C8B-B14F-4D97-AF65-F5344CB8AC3E}">
        <p14:creationId xmlns:p14="http://schemas.microsoft.com/office/powerpoint/2010/main" val="3711770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4064305-8AAE-4112-B615-E053523C583B}"/>
              </a:ext>
            </a:extLst>
          </p:cNvPr>
          <p:cNvGrpSpPr/>
          <p:nvPr/>
        </p:nvGrpSpPr>
        <p:grpSpPr>
          <a:xfrm>
            <a:off x="-267629" y="-41564"/>
            <a:ext cx="14630008" cy="6053293"/>
            <a:chOff x="-267629" y="-41564"/>
            <a:chExt cx="14630008" cy="6053293"/>
          </a:xfrm>
        </p:grpSpPr>
        <p:pic>
          <p:nvPicPr>
            <p:cNvPr id="11" name="Picture 10">
              <a:extLst>
                <a:ext uri="{FF2B5EF4-FFF2-40B4-BE49-F238E27FC236}">
                  <a16:creationId xmlns:a16="http://schemas.microsoft.com/office/drawing/2014/main" id="{24E89B9E-576F-47A6-9F4D-E743D46F51F4}"/>
                </a:ext>
              </a:extLst>
            </p:cNvPr>
            <p:cNvPicPr>
              <a:picLocks noChangeAspect="1"/>
            </p:cNvPicPr>
            <p:nvPr/>
          </p:nvPicPr>
          <p:blipFill>
            <a:blip r:embed="rId2"/>
            <a:stretch>
              <a:fillRect/>
            </a:stretch>
          </p:blipFill>
          <p:spPr>
            <a:xfrm>
              <a:off x="-267629" y="846271"/>
              <a:ext cx="12192000" cy="5165458"/>
            </a:xfrm>
            <a:prstGeom prst="rect">
              <a:avLst/>
            </a:prstGeom>
          </p:spPr>
        </p:pic>
        <p:sp>
          <p:nvSpPr>
            <p:cNvPr id="4" name="Speech Bubble: Rectangle with Corners Rounded 3">
              <a:extLst>
                <a:ext uri="{FF2B5EF4-FFF2-40B4-BE49-F238E27FC236}">
                  <a16:creationId xmlns:a16="http://schemas.microsoft.com/office/drawing/2014/main" id="{70D1E2B0-07C5-4A40-B85C-D5368D1C4CB0}"/>
                </a:ext>
              </a:extLst>
            </p:cNvPr>
            <p:cNvSpPr/>
            <p:nvPr/>
          </p:nvSpPr>
          <p:spPr>
            <a:xfrm>
              <a:off x="2171695" y="-41564"/>
              <a:ext cx="6296891" cy="846271"/>
            </a:xfrm>
            <a:prstGeom prst="wedgeRoundRectCallout">
              <a:avLst>
                <a:gd name="adj1" fmla="val 53228"/>
                <a:gd name="adj2" fmla="val 50730"/>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Make changes in your Development environment first, so you can ensure they work as expected before you deploy them in your Production environment.</a:t>
              </a:r>
            </a:p>
          </p:txBody>
        </p:sp>
        <p:sp>
          <p:nvSpPr>
            <p:cNvPr id="5" name="Speech Bubble: Rectangle with Corners Rounded 4">
              <a:extLst>
                <a:ext uri="{FF2B5EF4-FFF2-40B4-BE49-F238E27FC236}">
                  <a16:creationId xmlns:a16="http://schemas.microsoft.com/office/drawing/2014/main" id="{356B4CB8-9E84-4C33-864E-865FD464B2DA}"/>
                </a:ext>
              </a:extLst>
            </p:cNvPr>
            <p:cNvSpPr/>
            <p:nvPr/>
          </p:nvSpPr>
          <p:spPr>
            <a:xfrm>
              <a:off x="12408073" y="2173443"/>
              <a:ext cx="1954306" cy="3488777"/>
            </a:xfrm>
            <a:prstGeom prst="wedgeRoundRectCallout">
              <a:avLst>
                <a:gd name="adj1" fmla="val -74237"/>
                <a:gd name="adj2" fmla="val -9721"/>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Make sure that a table isn’t a Managed or System table before you try to make arbitrary changes to it.</a:t>
              </a:r>
            </a:p>
          </p:txBody>
        </p:sp>
      </p:grpSp>
    </p:spTree>
    <p:extLst>
      <p:ext uri="{BB962C8B-B14F-4D97-AF65-F5344CB8AC3E}">
        <p14:creationId xmlns:p14="http://schemas.microsoft.com/office/powerpoint/2010/main" val="259833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E2DAA45-CEA8-4B62-B202-CEACFD78C21A}"/>
              </a:ext>
            </a:extLst>
          </p:cNvPr>
          <p:cNvGrpSpPr/>
          <p:nvPr/>
        </p:nvGrpSpPr>
        <p:grpSpPr>
          <a:xfrm>
            <a:off x="501805" y="0"/>
            <a:ext cx="10931903" cy="6947210"/>
            <a:chOff x="501805" y="0"/>
            <a:chExt cx="10931903" cy="6947210"/>
          </a:xfrm>
        </p:grpSpPr>
        <p:pic>
          <p:nvPicPr>
            <p:cNvPr id="8" name="Picture 7">
              <a:extLst>
                <a:ext uri="{FF2B5EF4-FFF2-40B4-BE49-F238E27FC236}">
                  <a16:creationId xmlns:a16="http://schemas.microsoft.com/office/drawing/2014/main" id="{E49A3ED6-FEF1-4F77-BBAE-488A2D3BF5AE}"/>
                </a:ext>
              </a:extLst>
            </p:cNvPr>
            <p:cNvPicPr>
              <a:picLocks noChangeAspect="1"/>
            </p:cNvPicPr>
            <p:nvPr/>
          </p:nvPicPr>
          <p:blipFill>
            <a:blip r:embed="rId2"/>
            <a:stretch>
              <a:fillRect/>
            </a:stretch>
          </p:blipFill>
          <p:spPr>
            <a:xfrm>
              <a:off x="691388" y="89210"/>
              <a:ext cx="10742320" cy="6858000"/>
            </a:xfrm>
            <a:prstGeom prst="rect">
              <a:avLst/>
            </a:prstGeom>
          </p:spPr>
        </p:pic>
        <p:sp>
          <p:nvSpPr>
            <p:cNvPr id="2" name="Rectangle 1">
              <a:extLst>
                <a:ext uri="{FF2B5EF4-FFF2-40B4-BE49-F238E27FC236}">
                  <a16:creationId xmlns:a16="http://schemas.microsoft.com/office/drawing/2014/main" id="{CCD6BEDE-05C4-4B35-BE02-B4B6213449EA}"/>
                </a:ext>
              </a:extLst>
            </p:cNvPr>
            <p:cNvSpPr/>
            <p:nvPr/>
          </p:nvSpPr>
          <p:spPr>
            <a:xfrm>
              <a:off x="501805" y="0"/>
              <a:ext cx="4772722" cy="6947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Rectangle with Corners Rounded 3">
              <a:extLst>
                <a:ext uri="{FF2B5EF4-FFF2-40B4-BE49-F238E27FC236}">
                  <a16:creationId xmlns:a16="http://schemas.microsoft.com/office/drawing/2014/main" id="{588108C4-ACE5-4AED-BC47-12681CED0729}"/>
                </a:ext>
              </a:extLst>
            </p:cNvPr>
            <p:cNvSpPr/>
            <p:nvPr/>
          </p:nvSpPr>
          <p:spPr>
            <a:xfrm>
              <a:off x="3073941" y="2880555"/>
              <a:ext cx="2157846" cy="1350819"/>
            </a:xfrm>
            <a:prstGeom prst="wedgeRoundRectCallout">
              <a:avLst>
                <a:gd name="adj1" fmla="val 49052"/>
                <a:gd name="adj2" fmla="val 75824"/>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a:t>
              </a:r>
              <a:r>
                <a:rPr lang="en-US" b="1" dirty="0">
                  <a:solidFill>
                    <a:schemeClr val="tx1"/>
                  </a:solidFill>
                </a:rPr>
                <a:t>Currency</a:t>
              </a:r>
              <a:r>
                <a:rPr lang="en-US" dirty="0">
                  <a:solidFill>
                    <a:schemeClr val="tx1"/>
                  </a:solidFill>
                </a:rPr>
                <a:t> data type supports financial calculations.</a:t>
              </a:r>
            </a:p>
          </p:txBody>
        </p:sp>
      </p:grpSp>
    </p:spTree>
    <p:extLst>
      <p:ext uri="{BB962C8B-B14F-4D97-AF65-F5344CB8AC3E}">
        <p14:creationId xmlns:p14="http://schemas.microsoft.com/office/powerpoint/2010/main" val="152029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D3DB90-35D4-4D7A-B0CB-F8F68C07F375}"/>
              </a:ext>
            </a:extLst>
          </p:cNvPr>
          <p:cNvPicPr>
            <a:picLocks noChangeAspect="1"/>
          </p:cNvPicPr>
          <p:nvPr/>
        </p:nvPicPr>
        <p:blipFill>
          <a:blip r:embed="rId2"/>
          <a:stretch>
            <a:fillRect/>
          </a:stretch>
        </p:blipFill>
        <p:spPr>
          <a:xfrm>
            <a:off x="3605212" y="1352550"/>
            <a:ext cx="4981575" cy="4152900"/>
          </a:xfrm>
          <a:prstGeom prst="rect">
            <a:avLst/>
          </a:prstGeom>
        </p:spPr>
      </p:pic>
    </p:spTree>
    <p:extLst>
      <p:ext uri="{BB962C8B-B14F-4D97-AF65-F5344CB8AC3E}">
        <p14:creationId xmlns:p14="http://schemas.microsoft.com/office/powerpoint/2010/main" val="224482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9C4C6BF-D5D5-4FBD-9077-62A508EC1333}"/>
              </a:ext>
            </a:extLst>
          </p:cNvPr>
          <p:cNvGrpSpPr/>
          <p:nvPr/>
        </p:nvGrpSpPr>
        <p:grpSpPr>
          <a:xfrm>
            <a:off x="945573" y="0"/>
            <a:ext cx="6869267" cy="6858000"/>
            <a:chOff x="945573" y="0"/>
            <a:chExt cx="6869267" cy="6858000"/>
          </a:xfrm>
        </p:grpSpPr>
        <p:pic>
          <p:nvPicPr>
            <p:cNvPr id="3" name="Picture 2">
              <a:extLst>
                <a:ext uri="{FF2B5EF4-FFF2-40B4-BE49-F238E27FC236}">
                  <a16:creationId xmlns:a16="http://schemas.microsoft.com/office/drawing/2014/main" id="{1B319968-BE24-4193-B95C-7103FCE7268E}"/>
                </a:ext>
              </a:extLst>
            </p:cNvPr>
            <p:cNvPicPr>
              <a:picLocks noChangeAspect="1"/>
            </p:cNvPicPr>
            <p:nvPr/>
          </p:nvPicPr>
          <p:blipFill>
            <a:blip r:embed="rId3"/>
            <a:stretch>
              <a:fillRect/>
            </a:stretch>
          </p:blipFill>
          <p:spPr>
            <a:xfrm>
              <a:off x="4377159" y="0"/>
              <a:ext cx="3437681" cy="6858000"/>
            </a:xfrm>
            <a:prstGeom prst="rect">
              <a:avLst/>
            </a:prstGeom>
          </p:spPr>
        </p:pic>
        <p:sp>
          <p:nvSpPr>
            <p:cNvPr id="4" name="Speech Bubble: Rectangle with Corners Rounded 3">
              <a:extLst>
                <a:ext uri="{FF2B5EF4-FFF2-40B4-BE49-F238E27FC236}">
                  <a16:creationId xmlns:a16="http://schemas.microsoft.com/office/drawing/2014/main" id="{8AB8E2B3-2C34-49ED-8528-2D3BC617F9E9}"/>
                </a:ext>
              </a:extLst>
            </p:cNvPr>
            <p:cNvSpPr/>
            <p:nvPr/>
          </p:nvSpPr>
          <p:spPr>
            <a:xfrm>
              <a:off x="945573" y="72735"/>
              <a:ext cx="2951018" cy="924791"/>
            </a:xfrm>
            <a:prstGeom prst="wedgeRoundRectCallout">
              <a:avLst>
                <a:gd name="adj1" fmla="val 67337"/>
                <a:gd name="adj2" fmla="val 30031"/>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Enable column security to prevent unauthorized changes.</a:t>
              </a:r>
            </a:p>
          </p:txBody>
        </p:sp>
        <p:sp>
          <p:nvSpPr>
            <p:cNvPr id="5" name="Speech Bubble: Rectangle with Corners Rounded 4">
              <a:extLst>
                <a:ext uri="{FF2B5EF4-FFF2-40B4-BE49-F238E27FC236}">
                  <a16:creationId xmlns:a16="http://schemas.microsoft.com/office/drawing/2014/main" id="{4CB69546-31BA-4F1E-AD42-CBBED08905E8}"/>
                </a:ext>
              </a:extLst>
            </p:cNvPr>
            <p:cNvSpPr/>
            <p:nvPr/>
          </p:nvSpPr>
          <p:spPr>
            <a:xfrm>
              <a:off x="945573" y="1091044"/>
              <a:ext cx="3002972" cy="758537"/>
            </a:xfrm>
            <a:prstGeom prst="wedgeRoundRectCallout">
              <a:avLst>
                <a:gd name="adj1" fmla="val 64734"/>
                <a:gd name="adj2" fmla="val 2183"/>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Enable auditing for data that needs periodic review.</a:t>
              </a:r>
            </a:p>
          </p:txBody>
        </p:sp>
        <p:sp>
          <p:nvSpPr>
            <p:cNvPr id="6" name="Speech Bubble: Rectangle with Corners Rounded 5">
              <a:extLst>
                <a:ext uri="{FF2B5EF4-FFF2-40B4-BE49-F238E27FC236}">
                  <a16:creationId xmlns:a16="http://schemas.microsoft.com/office/drawing/2014/main" id="{7BD14E82-DCEB-46B8-A3E0-B48029FAD5E2}"/>
                </a:ext>
              </a:extLst>
            </p:cNvPr>
            <p:cNvSpPr/>
            <p:nvPr/>
          </p:nvSpPr>
          <p:spPr>
            <a:xfrm>
              <a:off x="955964" y="2057399"/>
              <a:ext cx="3002972" cy="945573"/>
            </a:xfrm>
            <a:prstGeom prst="wedgeRoundRectCallout">
              <a:avLst>
                <a:gd name="adj1" fmla="val 72173"/>
                <a:gd name="adj2" fmla="val -21016"/>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Columns with high-level data  make good filter/sort options on dashboards.</a:t>
              </a:r>
            </a:p>
          </p:txBody>
        </p:sp>
        <p:sp>
          <p:nvSpPr>
            <p:cNvPr id="7" name="Speech Bubble: Rectangle with Corners Rounded 6">
              <a:extLst>
                <a:ext uri="{FF2B5EF4-FFF2-40B4-BE49-F238E27FC236}">
                  <a16:creationId xmlns:a16="http://schemas.microsoft.com/office/drawing/2014/main" id="{E1329C58-E358-4BCB-BA29-810C0CCF44BE}"/>
                </a:ext>
              </a:extLst>
            </p:cNvPr>
            <p:cNvSpPr/>
            <p:nvPr/>
          </p:nvSpPr>
          <p:spPr>
            <a:xfrm>
              <a:off x="955963" y="3210791"/>
              <a:ext cx="3002972" cy="1600200"/>
            </a:xfrm>
            <a:prstGeom prst="wedgeRoundRectCallout">
              <a:avLst>
                <a:gd name="adj1" fmla="val 66054"/>
                <a:gd name="adj2" fmla="val -6876"/>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Adjust the Minimum value and Maximum value to make sure that the column data meets your needs.</a:t>
              </a:r>
            </a:p>
          </p:txBody>
        </p:sp>
      </p:grpSp>
    </p:spTree>
    <p:extLst>
      <p:ext uri="{BB962C8B-B14F-4D97-AF65-F5344CB8AC3E}">
        <p14:creationId xmlns:p14="http://schemas.microsoft.com/office/powerpoint/2010/main" val="3752287428"/>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6FAC11-302E-4DF4-97BF-F51CD2C25692}"/>
              </a:ext>
            </a:extLst>
          </p:cNvPr>
          <p:cNvPicPr>
            <a:picLocks noChangeAspect="1"/>
          </p:cNvPicPr>
          <p:nvPr/>
        </p:nvPicPr>
        <p:blipFill>
          <a:blip r:embed="rId2"/>
          <a:stretch>
            <a:fillRect/>
          </a:stretch>
        </p:blipFill>
        <p:spPr>
          <a:xfrm>
            <a:off x="659682" y="0"/>
            <a:ext cx="10872636" cy="6858000"/>
          </a:xfrm>
          <a:prstGeom prst="rect">
            <a:avLst/>
          </a:prstGeom>
        </p:spPr>
      </p:pic>
    </p:spTree>
    <p:extLst>
      <p:ext uri="{BB962C8B-B14F-4D97-AF65-F5344CB8AC3E}">
        <p14:creationId xmlns:p14="http://schemas.microsoft.com/office/powerpoint/2010/main" val="14671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A360FE8-AAFC-4BE1-B81F-36499877F21C}"/>
              </a:ext>
            </a:extLst>
          </p:cNvPr>
          <p:cNvGrpSpPr/>
          <p:nvPr/>
        </p:nvGrpSpPr>
        <p:grpSpPr>
          <a:xfrm>
            <a:off x="0" y="1606199"/>
            <a:ext cx="12192000" cy="3645602"/>
            <a:chOff x="0" y="1606199"/>
            <a:chExt cx="12192000" cy="3645602"/>
          </a:xfrm>
        </p:grpSpPr>
        <p:pic>
          <p:nvPicPr>
            <p:cNvPr id="3" name="Picture 2">
              <a:extLst>
                <a:ext uri="{FF2B5EF4-FFF2-40B4-BE49-F238E27FC236}">
                  <a16:creationId xmlns:a16="http://schemas.microsoft.com/office/drawing/2014/main" id="{9A597348-D677-4BF2-A6F9-054EF31E3B22}"/>
                </a:ext>
              </a:extLst>
            </p:cNvPr>
            <p:cNvPicPr>
              <a:picLocks noChangeAspect="1"/>
            </p:cNvPicPr>
            <p:nvPr/>
          </p:nvPicPr>
          <p:blipFill>
            <a:blip r:embed="rId2"/>
            <a:stretch>
              <a:fillRect/>
            </a:stretch>
          </p:blipFill>
          <p:spPr>
            <a:xfrm>
              <a:off x="0" y="1606199"/>
              <a:ext cx="12192000" cy="3645602"/>
            </a:xfrm>
            <a:prstGeom prst="rect">
              <a:avLst/>
            </a:prstGeom>
          </p:spPr>
        </p:pic>
        <p:sp>
          <p:nvSpPr>
            <p:cNvPr id="2" name="Rectangle 1">
              <a:extLst>
                <a:ext uri="{FF2B5EF4-FFF2-40B4-BE49-F238E27FC236}">
                  <a16:creationId xmlns:a16="http://schemas.microsoft.com/office/drawing/2014/main" id="{58E003DD-D951-4C62-9FC0-7D1443466502}"/>
                </a:ext>
              </a:extLst>
            </p:cNvPr>
            <p:cNvSpPr/>
            <p:nvPr/>
          </p:nvSpPr>
          <p:spPr>
            <a:xfrm>
              <a:off x="7203687" y="1962615"/>
              <a:ext cx="4627756" cy="3289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Rectangle with Corners Rounded 3">
              <a:extLst>
                <a:ext uri="{FF2B5EF4-FFF2-40B4-BE49-F238E27FC236}">
                  <a16:creationId xmlns:a16="http://schemas.microsoft.com/office/drawing/2014/main" id="{14F48568-F07B-47E5-9843-AEA9D8D99D9D}"/>
                </a:ext>
              </a:extLst>
            </p:cNvPr>
            <p:cNvSpPr/>
            <p:nvPr/>
          </p:nvSpPr>
          <p:spPr>
            <a:xfrm>
              <a:off x="7707251" y="1606199"/>
              <a:ext cx="2462660" cy="3645601"/>
            </a:xfrm>
            <a:prstGeom prst="wedgeRoundRectCallout">
              <a:avLst>
                <a:gd name="adj1" fmla="val -68969"/>
                <a:gd name="adj2" fmla="val 12012"/>
                <a:gd name="adj3" fmla="val 16667"/>
              </a:avLst>
            </a:prstGeom>
            <a:solidFill>
              <a:schemeClr val="bg1"/>
            </a:solidFill>
            <a:ln w="38100">
              <a:solidFill>
                <a:srgbClr val="742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When you add a column with the Currency data type, Power Platform adds another column that holds the calculation of the value in the column you added, in terms of the base currency for your app.</a:t>
              </a:r>
            </a:p>
          </p:txBody>
        </p:sp>
      </p:grpSp>
    </p:spTree>
    <p:extLst>
      <p:ext uri="{BB962C8B-B14F-4D97-AF65-F5344CB8AC3E}">
        <p14:creationId xmlns:p14="http://schemas.microsoft.com/office/powerpoint/2010/main" val="3199242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28F00E6689E4199CF4F04F71D9C50" ma:contentTypeVersion="13" ma:contentTypeDescription="Create a new document." ma:contentTypeScope="" ma:versionID="36fc35e6b652c6ec80160fd6d3849e55">
  <xsd:schema xmlns:xsd="http://www.w3.org/2001/XMLSchema" xmlns:xs="http://www.w3.org/2001/XMLSchema" xmlns:p="http://schemas.microsoft.com/office/2006/metadata/properties" xmlns:ns3="23f0fd0a-8f5b-4341-b9f9-edc57ff0c806" xmlns:ns4="5fb6e0ad-6a77-47ac-b255-f4570e741bba" targetNamespace="http://schemas.microsoft.com/office/2006/metadata/properties" ma:root="true" ma:fieldsID="7759712e242a2b3ad3907ba2024f3452" ns3:_="" ns4:_="">
    <xsd:import namespace="23f0fd0a-8f5b-4341-b9f9-edc57ff0c806"/>
    <xsd:import namespace="5fb6e0ad-6a77-47ac-b255-f4570e741bb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0fd0a-8f5b-4341-b9f9-edc57ff0c8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fb6e0ad-6a77-47ac-b255-f4570e741bb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C0F2BA-EC27-47DE-A97B-DA0DD0A99A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f0fd0a-8f5b-4341-b9f9-edc57ff0c806"/>
    <ds:schemaRef ds:uri="5fb6e0ad-6a77-47ac-b255-f4570e741b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96C086-DB1F-4164-AD4E-A2E4E4AFBC3E}">
  <ds:schemaRefs>
    <ds:schemaRef ds:uri="http://schemas.microsoft.com/sharepoint/v3/contenttype/forms"/>
  </ds:schemaRefs>
</ds:datastoreItem>
</file>

<file path=customXml/itemProps3.xml><?xml version="1.0" encoding="utf-8"?>
<ds:datastoreItem xmlns:ds="http://schemas.openxmlformats.org/officeDocument/2006/customXml" ds:itemID="{6AD44E5E-FD51-46AD-A326-9158C842F6FF}">
  <ds:schemaRefs>
    <ds:schemaRef ds:uri="http://www.w3.org/XML/1998/namespace"/>
    <ds:schemaRef ds:uri="23f0fd0a-8f5b-4341-b9f9-edc57ff0c806"/>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2006/metadata/properties"/>
    <ds:schemaRef ds:uri="http://schemas.microsoft.com/office/infopath/2007/PartnerControls"/>
    <ds:schemaRef ds:uri="5fb6e0ad-6a77-47ac-b255-f4570e741bba"/>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30106</TotalTime>
  <Words>669</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Thomas (Aquent)</dc:creator>
  <cp:lastModifiedBy>Steven Thomas (Aquent)</cp:lastModifiedBy>
  <cp:revision>7</cp:revision>
  <dcterms:created xsi:type="dcterms:W3CDTF">2021-10-27T14:57:29Z</dcterms:created>
  <dcterms:modified xsi:type="dcterms:W3CDTF">2022-03-21T16:42:48Z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0x01010025928F00E6689E4199CF4F04F71D9C50</vt:lpwstr>
  </property>
</Properties>
</file>