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swald Bold" charset="1" panose="00000800000000000000"/>
      <p:regular r:id="rId19"/>
    </p:embeddedFont>
    <p:embeddedFont>
      <p:font typeface="Montserrat Classic Bold" charset="1" panose="00000800000000000000"/>
      <p:regular r:id="rId20"/>
    </p:embeddedFont>
    <p:embeddedFont>
      <p:font typeface="DM Sans" charset="1" panose="00000000000000000000"/>
      <p:regular r:id="rId21"/>
    </p:embeddedFont>
    <p:embeddedFont>
      <p:font typeface="Arimo Bold" charset="1" panose="020B0704020202020204"/>
      <p:regular r:id="rId22"/>
    </p:embeddedFont>
    <p:embeddedFont>
      <p:font typeface="Open Sauce Bold" charset="1" panose="00000800000000000000"/>
      <p:regular r:id="rId23"/>
    </p:embeddedFont>
    <p:embeddedFont>
      <p:font typeface="Open Sauce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PROGRAMMING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LARANA, INC.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84627" y="-146111"/>
            <a:ext cx="12345848" cy="10433111"/>
          </a:xfrm>
          <a:custGeom>
            <a:avLst/>
            <a:gdLst/>
            <a:ahLst/>
            <a:cxnLst/>
            <a:rect r="r" b="b" t="t" l="l"/>
            <a:pathLst>
              <a:path h="10433111" w="12345848">
                <a:moveTo>
                  <a:pt x="0" y="0"/>
                </a:moveTo>
                <a:lnTo>
                  <a:pt x="12345848" y="0"/>
                </a:lnTo>
                <a:lnTo>
                  <a:pt x="12345848" y="10433111"/>
                </a:lnTo>
                <a:lnTo>
                  <a:pt x="0" y="104331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5612" y="394238"/>
            <a:ext cx="12194346" cy="8864062"/>
          </a:xfrm>
          <a:custGeom>
            <a:avLst/>
            <a:gdLst/>
            <a:ahLst/>
            <a:cxnLst/>
            <a:rect r="r" b="b" t="t" l="l"/>
            <a:pathLst>
              <a:path h="8864062" w="12194346">
                <a:moveTo>
                  <a:pt x="0" y="0"/>
                </a:moveTo>
                <a:lnTo>
                  <a:pt x="12194346" y="0"/>
                </a:lnTo>
                <a:lnTo>
                  <a:pt x="12194346" y="8864062"/>
                </a:lnTo>
                <a:lnTo>
                  <a:pt x="0" y="8864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3297" y="282341"/>
            <a:ext cx="14921915" cy="9382519"/>
          </a:xfrm>
          <a:custGeom>
            <a:avLst/>
            <a:gdLst/>
            <a:ahLst/>
            <a:cxnLst/>
            <a:rect r="r" b="b" t="t" l="l"/>
            <a:pathLst>
              <a:path h="9382519" w="14921915">
                <a:moveTo>
                  <a:pt x="0" y="0"/>
                </a:moveTo>
                <a:lnTo>
                  <a:pt x="14921916" y="0"/>
                </a:lnTo>
                <a:lnTo>
                  <a:pt x="14921916" y="9382518"/>
                </a:lnTo>
                <a:lnTo>
                  <a:pt x="0" y="938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3638" y="543883"/>
            <a:ext cx="12800724" cy="9199234"/>
          </a:xfrm>
          <a:custGeom>
            <a:avLst/>
            <a:gdLst/>
            <a:ahLst/>
            <a:cxnLst/>
            <a:rect r="r" b="b" t="t" l="l"/>
            <a:pathLst>
              <a:path h="9199234" w="12800724">
                <a:moveTo>
                  <a:pt x="0" y="0"/>
                </a:moveTo>
                <a:lnTo>
                  <a:pt x="12800724" y="0"/>
                </a:lnTo>
                <a:lnTo>
                  <a:pt x="12800724" y="9199234"/>
                </a:lnTo>
                <a:lnTo>
                  <a:pt x="0" y="919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3038557"/>
            <a:chOff x="0" y="0"/>
            <a:chExt cx="368852" cy="800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800278"/>
            </a:xfrm>
            <a:custGeom>
              <a:avLst/>
              <a:gdLst/>
              <a:ahLst/>
              <a:cxnLst/>
              <a:rect r="r" b="b" t="t" l="l"/>
              <a:pathLst>
                <a:path h="800278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800278"/>
                  </a:lnTo>
                  <a:lnTo>
                    <a:pt x="0" y="800278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819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97562" y="3342321"/>
            <a:ext cx="5422615" cy="39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1"/>
              </a:lnSpc>
            </a:pPr>
            <a:r>
              <a:rPr lang="en-US" sz="2363" spc="23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var vs let vs const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06591" y="500939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TASKS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4902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97562" y="4139440"/>
            <a:ext cx="5422615" cy="39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1"/>
              </a:lnSpc>
            </a:pPr>
            <a:r>
              <a:rPr lang="en-US" sz="2363" spc="23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alert vs prompt vs confirm.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1017" y="2809445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42191" y="926705"/>
            <a:ext cx="10573259" cy="122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1"/>
              </a:lnSpc>
            </a:pPr>
            <a:r>
              <a:rPr lang="en-US" sz="7182" spc="70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VAR VS LET VS CONST</a:t>
            </a:r>
            <a:r>
              <a:rPr lang="en-US" sz="7182" spc="70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61017" y="4185842"/>
            <a:ext cx="17089963" cy="1382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6815" indent="-288407" lvl="1">
              <a:lnSpc>
                <a:spcPts val="3740"/>
              </a:lnSpc>
              <a:buAutoNum type="arabicPeriod" startAt="1"/>
            </a:pPr>
            <a:r>
              <a:rPr lang="en-US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Var </a:t>
            </a:r>
          </a:p>
          <a:p>
            <a:pPr algn="l">
              <a:lnSpc>
                <a:spcPts val="3740"/>
              </a:lnSpc>
            </a:pPr>
          </a:p>
          <a:p>
            <a:pPr algn="r" rtl="true">
              <a:lnSpc>
                <a:spcPts val="3740"/>
              </a:lnSpc>
            </a:pPr>
            <a:r>
              <a:rPr lang="ar-EG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  <a:rtl val="true"/>
              </a:rPr>
              <a:t>تستخدم في تحديد المتغير </a:t>
            </a:r>
            <a:r>
              <a:rPr lang="en-US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Global Variable</a:t>
            </a:r>
            <a:r>
              <a:rPr lang="ar-EG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  <a:rtl val="true"/>
              </a:rPr>
              <a:t> يستخدم في جميع أجزاء البرنامج  ويمكن استنساخه أو تغييره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8037" y="6158927"/>
            <a:ext cx="17089963" cy="1382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2. Let </a:t>
            </a:r>
          </a:p>
          <a:p>
            <a:pPr algn="l">
              <a:lnSpc>
                <a:spcPts val="3740"/>
              </a:lnSpc>
            </a:pPr>
          </a:p>
          <a:p>
            <a:pPr algn="r" rtl="true">
              <a:lnSpc>
                <a:spcPts val="3740"/>
              </a:lnSpc>
            </a:pPr>
            <a:r>
              <a:rPr lang="ar-EG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  <a:rtl val="true"/>
              </a:rPr>
              <a:t>تستخدم في تحديد المتغير </a:t>
            </a:r>
            <a:r>
              <a:rPr lang="en-US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Local Variable</a:t>
            </a:r>
            <a:r>
              <a:rPr lang="ar-EG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  <a:rtl val="true"/>
              </a:rPr>
              <a:t> يستخدم في جزء محدد من البرنامج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8037" y="7741488"/>
            <a:ext cx="17089963" cy="1382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3. Const</a:t>
            </a:r>
          </a:p>
          <a:p>
            <a:pPr algn="l">
              <a:lnSpc>
                <a:spcPts val="3740"/>
              </a:lnSpc>
            </a:pPr>
          </a:p>
          <a:p>
            <a:pPr algn="r" rtl="true">
              <a:lnSpc>
                <a:spcPts val="3740"/>
              </a:lnSpc>
            </a:pPr>
            <a:r>
              <a:rPr lang="ar-EG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  <a:rtl val="true"/>
              </a:rPr>
              <a:t>تستخدم في تحديد المتغير </a:t>
            </a:r>
            <a:r>
              <a:rPr lang="en-US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Constant Variable</a:t>
            </a:r>
            <a:r>
              <a:rPr lang="ar-EG" sz="267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  <a:rtl val="true"/>
              </a:rPr>
              <a:t> يستخدم في جميع أجزاء البرنامج  ولا يمكن استنساخه أو تغييره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42191" y="926705"/>
            <a:ext cx="15117109" cy="122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1"/>
              </a:lnSpc>
            </a:pPr>
            <a:r>
              <a:rPr lang="en-US" sz="7182" spc="70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ALERT VS PROMPT VS CONFIRM.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3621" y="4106525"/>
            <a:ext cx="12475144" cy="544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3900"/>
              </a:lnSpc>
              <a:buAutoNum type="arabicPeriod" startAt="1"/>
            </a:pPr>
            <a:r>
              <a:rPr lang="en-US" sz="300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alert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algn="r">
              <a:lnSpc>
                <a:spcPts val="3900"/>
              </a:lnSpc>
            </a:pP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ar-EG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تعرض رسالة لإعلام المستخدم بشئ ما، وُتعطل كافة عمليات الصفحة حتى يتفاعل مع هذه الرسالة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2.</a:t>
            </a:r>
            <a:r>
              <a:rPr lang="en-US" sz="300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prompt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algn="r">
              <a:lnSpc>
                <a:spcPts val="3900"/>
              </a:lnSpc>
            </a:pP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ar-EG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تعرض رسالة تطلب من المستخدم إدخال شيء ما في حقل إدخال خاص لتعيد القيمة المدخلة في سلسلة نصية، أو ترجع القيمة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null </a:t>
            </a:r>
            <a:r>
              <a:rPr lang="ar-EG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إذا تم العملية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3.</a:t>
            </a:r>
            <a:r>
              <a:rPr lang="en-US" sz="300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confirm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</a:p>
          <a:p>
            <a:pPr algn="r">
              <a:lnSpc>
                <a:spcPts val="3900"/>
              </a:lnSpc>
            </a:pPr>
            <a:r>
              <a:rPr lang="ar-EG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تعرض رسالة (بمثابة سؤال) وتنتظر من المستخدم الرد عليها بالقبول أو الرفض، أي تكون النتيجة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true </a:t>
            </a:r>
            <a:r>
              <a:rPr lang="ar-EG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إذا تم الضغط على زر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"Ok" </a:t>
            </a:r>
            <a:r>
              <a:rPr lang="ar-EG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أو تكون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false </a:t>
            </a:r>
            <a:r>
              <a:rPr lang="ar-EG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عدا ذلك</a:t>
            </a:r>
            <a:r>
              <a:rPr lang="en-US" sz="30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ctr">
              <a:lnSpc>
                <a:spcPts val="3900"/>
              </a:lnSpc>
            </a:pPr>
          </a:p>
          <a:p>
            <a:pPr algn="l">
              <a:lnSpc>
                <a:spcPts val="3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5000" y="569437"/>
            <a:ext cx="14878000" cy="9148126"/>
          </a:xfrm>
          <a:custGeom>
            <a:avLst/>
            <a:gdLst/>
            <a:ahLst/>
            <a:cxnLst/>
            <a:rect r="r" b="b" t="t" l="l"/>
            <a:pathLst>
              <a:path h="9148126" w="14878000">
                <a:moveTo>
                  <a:pt x="0" y="0"/>
                </a:moveTo>
                <a:lnTo>
                  <a:pt x="14878000" y="0"/>
                </a:lnTo>
                <a:lnTo>
                  <a:pt x="14878000" y="9148126"/>
                </a:lnTo>
                <a:lnTo>
                  <a:pt x="0" y="9148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4774" y="108549"/>
            <a:ext cx="12026712" cy="10178451"/>
          </a:xfrm>
          <a:custGeom>
            <a:avLst/>
            <a:gdLst/>
            <a:ahLst/>
            <a:cxnLst/>
            <a:rect r="r" b="b" t="t" l="l"/>
            <a:pathLst>
              <a:path h="10178451" w="12026712">
                <a:moveTo>
                  <a:pt x="0" y="0"/>
                </a:moveTo>
                <a:lnTo>
                  <a:pt x="12026712" y="0"/>
                </a:lnTo>
                <a:lnTo>
                  <a:pt x="12026712" y="10178451"/>
                </a:lnTo>
                <a:lnTo>
                  <a:pt x="0" y="10178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8317" y="351180"/>
            <a:ext cx="13402251" cy="9584640"/>
          </a:xfrm>
          <a:custGeom>
            <a:avLst/>
            <a:gdLst/>
            <a:ahLst/>
            <a:cxnLst/>
            <a:rect r="r" b="b" t="t" l="l"/>
            <a:pathLst>
              <a:path h="9584640" w="13402251">
                <a:moveTo>
                  <a:pt x="0" y="0"/>
                </a:moveTo>
                <a:lnTo>
                  <a:pt x="13402251" y="0"/>
                </a:lnTo>
                <a:lnTo>
                  <a:pt x="13402251" y="9584640"/>
                </a:lnTo>
                <a:lnTo>
                  <a:pt x="0" y="9584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97146" y="-314465"/>
            <a:ext cx="11493709" cy="10204438"/>
          </a:xfrm>
          <a:custGeom>
            <a:avLst/>
            <a:gdLst/>
            <a:ahLst/>
            <a:cxnLst/>
            <a:rect r="r" b="b" t="t" l="l"/>
            <a:pathLst>
              <a:path h="10204438" w="11493709">
                <a:moveTo>
                  <a:pt x="0" y="0"/>
                </a:moveTo>
                <a:lnTo>
                  <a:pt x="11493708" y="0"/>
                </a:lnTo>
                <a:lnTo>
                  <a:pt x="11493708" y="10204438"/>
                </a:lnTo>
                <a:lnTo>
                  <a:pt x="0" y="10204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03435"/>
            <a:ext cx="13249971" cy="8754865"/>
          </a:xfrm>
          <a:custGeom>
            <a:avLst/>
            <a:gdLst/>
            <a:ahLst/>
            <a:cxnLst/>
            <a:rect r="r" b="b" t="t" l="l"/>
            <a:pathLst>
              <a:path h="8754865" w="13249971">
                <a:moveTo>
                  <a:pt x="0" y="0"/>
                </a:moveTo>
                <a:lnTo>
                  <a:pt x="13249971" y="0"/>
                </a:lnTo>
                <a:lnTo>
                  <a:pt x="13249971" y="8754865"/>
                </a:lnTo>
                <a:lnTo>
                  <a:pt x="0" y="8754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DAGKKR0LIAU</dc:identifier>
  <dcterms:modified xsi:type="dcterms:W3CDTF">2011-08-01T06:04:30Z</dcterms:modified>
  <cp:revision>1</cp:revision>
  <dc:title>Grey minimalist business project presentation </dc:title>
</cp:coreProperties>
</file>