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636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D4D6AD-F46F-5715-4456-F60E1EAAD2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ADC9AD4-0869-6B67-3A61-9B201504960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CE11A2-BE7C-368A-382E-C27A5987B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6D32D2E-5010-4702-FE70-5B4124A5C5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B1059B-D7D3-BC03-DE21-927B5FBC6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7665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85DC3-AF6D-D824-F85D-6A70B676BB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C5DADC3-4016-7C89-B5B7-16E5CCC9F0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BB6E225-D206-866B-8005-F7DB52CB3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A76C33-2CEE-DBE2-5DAE-F9E59EAD92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37779A-73B2-E71E-9DAB-0056BA647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34009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9CA9DA-323F-13E9-0D89-ADC30957BF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7B7E10F-29E4-41AE-817B-1197047AF4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03929C-C032-AD4C-3615-5F36A93ED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E9A42B-E93F-A00C-2A63-F779517862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72B1B9-A5C2-7DB8-2CCE-A2ACDBC022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6873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2909DD-1C49-8D2F-66AB-8B9E5558B0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F127DE-2C2C-E5BA-BEDF-005407B51F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B5DBD2-4728-F14B-FD50-F3E487473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625B8E-76D5-BA5E-C97B-E0F00B66AA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CC2EE5-46D1-5276-53E6-A5DE4CB6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71840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13DCE-F788-198E-F999-0781697326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938B4C2-8E4D-EBC4-ECDC-3DACBD391D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D84F7-B66B-693B-FD21-15DDC26075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953375-602B-BFD0-8A13-E4AA106778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35C2C7-1895-6033-8262-45C7F2CBE0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5218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FCBA6-891F-839B-8DA5-481619848A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157F3-929E-581D-3FC6-EF4980FBB5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64DCCC-DB96-74A7-93FA-D9A8F1F2A3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19E1F63-4D1B-C832-058D-5128CD7FF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68C5F6-9544-2F0B-544E-573129526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45ABCD-1716-D178-8DE5-C87CF498B6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4969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7B128-DB01-F790-10A7-1A457EA288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1EA795-B2BA-3488-E8BF-76344C7BBA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76BA7FA-25E3-614F-3FF1-685AA0C873D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3E91B8A-C051-59A1-A708-1D8190FC33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1C95B4-A92B-8C95-06A1-CAC032CEF1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8BCAD0C-260F-343C-208A-50BA7BDA7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D488CCB-8D28-A982-E073-C6E9282234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E0F562-9FED-60F0-05ED-F33470BE64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616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466405-BAA4-CA4F-CBA7-7673D483AE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3D8B19F-5131-9476-F71F-A4563C619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8E7099-49EC-25E3-0F80-515A50B583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93AAAF0-0E11-C4C8-494D-50B09C942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99737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5A791ED-AA73-6E52-0443-A27900DA9F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1F5B0E0-6667-EC9C-15AE-13E4822957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6CE492-24DB-210B-237F-0B645E5D9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5791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CD48A9-6982-AF3C-24D2-816D9783BC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249F69-FDDA-1806-2A3A-7BEF2027405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6B1FED4-31C2-A197-1D72-5B826DD7EA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9BE61-A7D6-074D-06EA-04DFFA9BD8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85287C-F589-096B-4220-742FE3A98D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230B2A1-CF4D-BA6E-8F35-F3A7868CB6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8387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453387-7351-BFC6-ED30-2CEB58B226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6CB245A-7CD6-ABFE-3EE5-99AD912D07C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D26EB34-F126-9E6C-8A6D-006FF7D71F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FAC126B-46FB-7F5A-585E-0D1A4626C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C6C0E9D-45E9-6EF4-A5B5-4BB97B9E0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C2A940-17CB-1549-0BB7-EEB985759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8519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E95F2E9-770D-AFDE-1B55-C2A0B20FA4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3A84577-C35B-7B09-FCBB-1FB224642E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CB55BE-031A-146E-7292-1205F72D1B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6972812-BFA0-433F-B0B8-D8659A2FD4BD}" type="datetimeFigureOut">
              <a:rPr lang="en-US" smtClean="0"/>
              <a:t>6/25/2024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C7B44-1401-0D76-5802-330B6659D75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D36EB1B-D1A4-5536-5C56-5377653791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35610-A039-4AA3-8996-AD271384B8C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75722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32239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 v</dc:creator>
  <cp:lastModifiedBy>d v</cp:lastModifiedBy>
  <cp:revision>4</cp:revision>
  <dcterms:created xsi:type="dcterms:W3CDTF">2024-06-21T15:40:27Z</dcterms:created>
  <dcterms:modified xsi:type="dcterms:W3CDTF">2024-06-25T03:11:17Z</dcterms:modified>
</cp:coreProperties>
</file>