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D6AD-F46F-5715-4456-F60E1EA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9AD4-0869-6B67-3A61-9B201504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11A2-BE7C-368A-382E-C27A5987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2D2E-5010-4702-FE70-5B4124A5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059B-D7D3-BC03-DE21-927B5FBC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5DC3-AF6D-D824-F85D-6A70B676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DADC3-4016-7C89-B5B7-16E5CCC9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E225-D206-866B-8005-F7DB52C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6C33-2CEE-DBE2-5DAE-F9E59EAD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779A-73B2-E71E-9DAB-0056BA6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A9DA-323F-13E9-0D89-ADC30957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7E10F-29E4-41AE-817B-1197047A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929C-C032-AD4C-3615-5F36A93E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A42B-E93F-A00C-2A63-F7795178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B1B9-A5C2-7DB8-2CCE-A2ACDBC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09DD-1C49-8D2F-66AB-8B9E5558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DE-2C2C-E5BA-BEDF-005407B5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DBD2-4728-F14B-FD50-F3E4874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5B8E-76D5-BA5E-C97B-E0F00B6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2EE5-46D1-5276-53E6-A5DE4CB6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CE-F788-198E-F999-07816973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4C2-8E4D-EBC4-ECDC-3DACBD39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84F7-B66B-693B-FD21-15DDC260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3375-602B-BFD0-8A13-E4AA1067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C2C7-1895-6033-8262-45C7F2CB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CBA6-891F-839B-8DA5-4816198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57F3-929E-581D-3FC6-EF4980FBB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DCCC-DB96-74A7-93FA-D9A8F1F2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1F63-4D1B-C832-058D-5128CD7F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C5F6-9544-2F0B-544E-57312952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ABCD-1716-D178-8DE5-C87CF498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128-DB01-F790-10A7-1A457EA2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A795-B2BA-3488-E8BF-76344C7B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A7FA-25E3-614F-3FF1-685AA0C87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1B8A-C051-59A1-A708-1D8190FC3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C95B4-A92B-8C95-06A1-CAC032CEF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CAD0C-260F-343C-208A-50BA7BDA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8CCB-8D28-A982-E073-C6E92822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0F562-9FED-60F0-05ED-F33470B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6405-BAA4-CA4F-CBA7-7673D483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B19F-5131-9476-F71F-A4563C6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E7099-49EC-25E3-0F80-515A50B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AAAF0-0E11-C4C8-494D-50B09C94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791ED-AA73-6E52-0443-A27900D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B0E0-6667-EC9C-15AE-13E48229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E492-24DB-210B-237F-0B645E5D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48A9-6982-AF3C-24D2-816D9783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9F69-FDDA-1806-2A3A-7BEF202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1FED4-31C2-A197-1D72-5B826DD7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BE61-A7D6-074D-06EA-04DFFA9B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287C-F589-096B-4220-742FE3A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B2A1-CF4D-BA6E-8F35-F3A7868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3387-7351-BFC6-ED30-2CEB58B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B245A-7CD6-ABFE-3EE5-99AD912D0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6EB34-F126-9E6C-8A6D-006FF7D7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126B-46FB-7F5A-585E-0D1A462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C0E9D-45E9-6EF4-A5B5-4BB97B9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2A940-17CB-1549-0BB7-EEB9857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5F2E9-770D-AFDE-1B55-C2A0B20F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4577-C35B-7B09-FCBB-1FB22464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55BE-031A-146E-7292-1205F72D1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2812-BFA0-433F-B0B8-D8659A2FD4B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7B44-1401-0D76-5802-330B6659D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EB1B-D1A4-5536-5C56-537765379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D2265-D352-ADE9-9CA0-1077AA86EF3A}"/>
              </a:ext>
            </a:extLst>
          </p:cNvPr>
          <p:cNvSpPr/>
          <p:nvPr/>
        </p:nvSpPr>
        <p:spPr>
          <a:xfrm>
            <a:off x="3586180" y="1448696"/>
            <a:ext cx="501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COMING SOON…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v</dc:creator>
  <cp:lastModifiedBy>d v</cp:lastModifiedBy>
  <cp:revision>2</cp:revision>
  <dcterms:created xsi:type="dcterms:W3CDTF">2024-06-21T15:40:27Z</dcterms:created>
  <dcterms:modified xsi:type="dcterms:W3CDTF">2024-06-21T16:27:24Z</dcterms:modified>
</cp:coreProperties>
</file>