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66" autoAdjust="0"/>
  </p:normalViewPr>
  <p:slideViewPr>
    <p:cSldViewPr snapToGrid="0">
      <p:cViewPr>
        <p:scale>
          <a:sx n="150" d="100"/>
          <a:sy n="150" d="100"/>
        </p:scale>
        <p:origin x="145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3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1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0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4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2812-BFA0-433F-B0B8-D8659A2FD4B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03452960-78A6-5385-BEED-E816BD9964C9}"/>
              </a:ext>
            </a:extLst>
          </p:cNvPr>
          <p:cNvSpPr/>
          <p:nvPr/>
        </p:nvSpPr>
        <p:spPr>
          <a:xfrm>
            <a:off x="0" y="0"/>
            <a:ext cx="1292225" cy="132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1B3E9-0F44-95C6-97B5-34220D88E2D5}"/>
              </a:ext>
            </a:extLst>
          </p:cNvPr>
          <p:cNvSpPr/>
          <p:nvPr/>
        </p:nvSpPr>
        <p:spPr>
          <a:xfrm>
            <a:off x="257416" y="0"/>
            <a:ext cx="7773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</a:t>
            </a:r>
            <a:r>
              <a:rPr lang="en-US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F22B73-B30D-AAA4-DCBA-A71ADD322993}"/>
              </a:ext>
            </a:extLst>
          </p:cNvPr>
          <p:cNvSpPr/>
          <p:nvPr/>
        </p:nvSpPr>
        <p:spPr>
          <a:xfrm>
            <a:off x="1281765" y="0"/>
            <a:ext cx="1292225" cy="132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EAD5E9-F39E-02AF-46CD-76D8D8E569FA}"/>
              </a:ext>
            </a:extLst>
          </p:cNvPr>
          <p:cNvSpPr/>
          <p:nvPr/>
        </p:nvSpPr>
        <p:spPr>
          <a:xfrm>
            <a:off x="1562117" y="0"/>
            <a:ext cx="6731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002F69-158B-24A0-FDE4-4E2ADC64F9CC}"/>
              </a:ext>
            </a:extLst>
          </p:cNvPr>
          <p:cNvSpPr/>
          <p:nvPr/>
        </p:nvSpPr>
        <p:spPr>
          <a:xfrm>
            <a:off x="171463" y="952025"/>
            <a:ext cx="94929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fa-IR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A Afsaneh" panose="02000700000000000000" pitchFamily="2" charset="-78"/>
              </a:rPr>
              <a:t>کربن دی اکسید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A Afsaneh" panose="02000700000000000000" pitchFamily="2" charset="-78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B7E4090-FFA1-702B-7A17-64FABAA31E48}"/>
              </a:ext>
            </a:extLst>
          </p:cNvPr>
          <p:cNvSpPr/>
          <p:nvPr/>
        </p:nvSpPr>
        <p:spPr>
          <a:xfrm>
            <a:off x="2573990" y="-1"/>
            <a:ext cx="1292225" cy="132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AF470C-CF52-B763-0355-D152F96674BD}"/>
              </a:ext>
            </a:extLst>
          </p:cNvPr>
          <p:cNvSpPr/>
          <p:nvPr/>
        </p:nvSpPr>
        <p:spPr>
          <a:xfrm>
            <a:off x="2851252" y="-1"/>
            <a:ext cx="7377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A284FA-018E-236D-4BE2-F6EFD744186E}"/>
              </a:ext>
            </a:extLst>
          </p:cNvPr>
          <p:cNvSpPr/>
          <p:nvPr/>
        </p:nvSpPr>
        <p:spPr>
          <a:xfrm>
            <a:off x="3866215" y="-1"/>
            <a:ext cx="1292225" cy="132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5840536-2205-D438-7195-352DD5F2DE03}"/>
              </a:ext>
            </a:extLst>
          </p:cNvPr>
          <p:cNvSpPr/>
          <p:nvPr/>
        </p:nvSpPr>
        <p:spPr>
          <a:xfrm>
            <a:off x="4109813" y="-1"/>
            <a:ext cx="80502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C53F374-D4B5-1F1D-D059-3598873258A7}"/>
              </a:ext>
            </a:extLst>
          </p:cNvPr>
          <p:cNvSpPr/>
          <p:nvPr/>
        </p:nvSpPr>
        <p:spPr>
          <a:xfrm>
            <a:off x="5159586" y="-1"/>
            <a:ext cx="1292225" cy="1322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56FA015-A308-5127-D628-7AE9AD2EBF4D}"/>
              </a:ext>
            </a:extLst>
          </p:cNvPr>
          <p:cNvSpPr/>
          <p:nvPr/>
        </p:nvSpPr>
        <p:spPr>
          <a:xfrm>
            <a:off x="5432841" y="-1"/>
            <a:ext cx="7457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</a:t>
            </a:r>
            <a:r>
              <a:rPr lang="fa-IR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Result">
            <a:extLst>
              <a:ext uri="{FF2B5EF4-FFF2-40B4-BE49-F238E27FC236}">
                <a16:creationId xmlns:a16="http://schemas.microsoft.com/office/drawing/2014/main" id="{C363C5F8-C9A8-7D54-2B48-198FF10F4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617"/>
          <a:stretch/>
        </p:blipFill>
        <p:spPr bwMode="auto">
          <a:xfrm>
            <a:off x="137275" y="342084"/>
            <a:ext cx="1063988" cy="74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65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175</TotalTime>
  <Words>9</Words>
  <Application>Microsoft Office PowerPoint</Application>
  <PresentationFormat>A4 Paper (210x297 mm)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 Afsaneh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v</dc:creator>
  <cp:lastModifiedBy>d v</cp:lastModifiedBy>
  <cp:revision>8</cp:revision>
  <dcterms:created xsi:type="dcterms:W3CDTF">2024-06-21T15:40:27Z</dcterms:created>
  <dcterms:modified xsi:type="dcterms:W3CDTF">2024-07-21T20:39:26Z</dcterms:modified>
</cp:coreProperties>
</file>