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920038" cy="4319588"/>
  <p:notesSz cx="6858000" cy="9144000"/>
  <p:defaultTextStyle>
    <a:defPPr>
      <a:defRPr lang="ja-JP"/>
    </a:defPPr>
    <a:lvl1pPr marL="0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kumimoji="1" sz="1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1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4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-112" y="-848"/>
      </p:cViewPr>
      <p:guideLst>
        <p:guide orient="horz" pos="1361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4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0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1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5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13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2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393-06E4-A24D-BE81-088D648FBFA5}" type="datetimeFigureOut">
              <a:rPr kumimoji="1" lang="ja-JP" altLang="en-US" smtClean="0"/>
              <a:t>6/3/16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314B-1B03-1843-8B73-778409A95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3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>
            <a:spLocks noChangeAspect="1"/>
          </p:cNvSpPr>
          <p:nvPr/>
        </p:nvSpPr>
        <p:spPr>
          <a:xfrm>
            <a:off x="641986" y="1756324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円/楕円 5"/>
          <p:cNvSpPr>
            <a:spLocks noChangeAspect="1"/>
          </p:cNvSpPr>
          <p:nvPr/>
        </p:nvSpPr>
        <p:spPr>
          <a:xfrm>
            <a:off x="4992923" y="2781985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円/楕円 6"/>
          <p:cNvSpPr>
            <a:spLocks noChangeAspect="1"/>
          </p:cNvSpPr>
          <p:nvPr/>
        </p:nvSpPr>
        <p:spPr>
          <a:xfrm>
            <a:off x="2115836" y="788396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>
            <a:spLocks noChangeAspect="1"/>
          </p:cNvSpPr>
          <p:nvPr/>
        </p:nvSpPr>
        <p:spPr>
          <a:xfrm>
            <a:off x="4951938" y="786707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" name="円/楕円 8"/>
          <p:cNvSpPr>
            <a:spLocks noChangeAspect="1"/>
          </p:cNvSpPr>
          <p:nvPr/>
        </p:nvSpPr>
        <p:spPr>
          <a:xfrm>
            <a:off x="3534542" y="1719419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" name="円/楕円 10"/>
          <p:cNvSpPr>
            <a:spLocks noChangeAspect="1"/>
          </p:cNvSpPr>
          <p:nvPr/>
        </p:nvSpPr>
        <p:spPr>
          <a:xfrm>
            <a:off x="6643502" y="1682514"/>
            <a:ext cx="252001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4" name="直線コネクタ 13"/>
          <p:cNvCxnSpPr>
            <a:stCxn id="7" idx="2"/>
            <a:endCxn id="4" idx="7"/>
          </p:cNvCxnSpPr>
          <p:nvPr/>
        </p:nvCxnSpPr>
        <p:spPr>
          <a:xfrm flipH="1">
            <a:off x="857081" y="914397"/>
            <a:ext cx="1258754" cy="878833"/>
          </a:xfrm>
          <a:prstGeom prst="line">
            <a:avLst/>
          </a:prstGeom>
          <a:ln w="1016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5"/>
            <a:endCxn id="9" idx="1"/>
          </p:cNvCxnSpPr>
          <p:nvPr/>
        </p:nvCxnSpPr>
        <p:spPr>
          <a:xfrm>
            <a:off x="2330932" y="1003492"/>
            <a:ext cx="1240515" cy="752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6"/>
            <a:endCxn id="8" idx="2"/>
          </p:cNvCxnSpPr>
          <p:nvPr/>
        </p:nvCxnSpPr>
        <p:spPr>
          <a:xfrm flipV="1">
            <a:off x="2367837" y="912708"/>
            <a:ext cx="2584101" cy="1689"/>
          </a:xfrm>
          <a:prstGeom prst="line">
            <a:avLst/>
          </a:prstGeom>
          <a:ln w="1016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6"/>
            <a:endCxn id="11" idx="1"/>
          </p:cNvCxnSpPr>
          <p:nvPr/>
        </p:nvCxnSpPr>
        <p:spPr>
          <a:xfrm>
            <a:off x="5203938" y="912707"/>
            <a:ext cx="1476468" cy="806712"/>
          </a:xfrm>
          <a:prstGeom prst="line">
            <a:avLst/>
          </a:prstGeom>
          <a:ln w="1016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6" idx="7"/>
            <a:endCxn id="11" idx="3"/>
          </p:cNvCxnSpPr>
          <p:nvPr/>
        </p:nvCxnSpPr>
        <p:spPr>
          <a:xfrm flipV="1">
            <a:off x="5208018" y="1897610"/>
            <a:ext cx="1472388" cy="92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9" idx="5"/>
            <a:endCxn id="6" idx="1"/>
          </p:cNvCxnSpPr>
          <p:nvPr/>
        </p:nvCxnSpPr>
        <p:spPr>
          <a:xfrm>
            <a:off x="3749637" y="1934514"/>
            <a:ext cx="1280190" cy="8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5"/>
            <a:endCxn id="6" idx="2"/>
          </p:cNvCxnSpPr>
          <p:nvPr/>
        </p:nvCxnSpPr>
        <p:spPr>
          <a:xfrm>
            <a:off x="857082" y="1971419"/>
            <a:ext cx="4135841" cy="936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9" idx="7"/>
            <a:endCxn id="8" idx="3"/>
          </p:cNvCxnSpPr>
          <p:nvPr/>
        </p:nvCxnSpPr>
        <p:spPr>
          <a:xfrm flipV="1">
            <a:off x="3749638" y="1001802"/>
            <a:ext cx="1239205" cy="754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円弧 60"/>
          <p:cNvSpPr/>
          <p:nvPr/>
        </p:nvSpPr>
        <p:spPr>
          <a:xfrm rot="19638713">
            <a:off x="634550" y="981111"/>
            <a:ext cx="1515465" cy="483768"/>
          </a:xfrm>
          <a:prstGeom prst="arc">
            <a:avLst>
              <a:gd name="adj1" fmla="val 10814546"/>
              <a:gd name="adj2" fmla="val 0"/>
            </a:avLst>
          </a:prstGeom>
          <a:noFill/>
          <a:ln w="12700" cap="flat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円弧 61"/>
          <p:cNvSpPr/>
          <p:nvPr/>
        </p:nvSpPr>
        <p:spPr>
          <a:xfrm>
            <a:off x="2367837" y="506442"/>
            <a:ext cx="2584101" cy="459286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弧 63"/>
          <p:cNvSpPr/>
          <p:nvPr/>
        </p:nvSpPr>
        <p:spPr>
          <a:xfrm rot="1768068">
            <a:off x="5195914" y="841362"/>
            <a:ext cx="1597121" cy="678820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248311" y="928107"/>
            <a:ext cx="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➀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456613" y="557559"/>
            <a:ext cx="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➁</a:t>
            </a:r>
            <a:endParaRPr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773909" y="909374"/>
            <a:ext cx="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➂</a:t>
            </a:r>
          </a:p>
        </p:txBody>
      </p:sp>
      <p:sp>
        <p:nvSpPr>
          <p:cNvPr id="68" name="円弧 67"/>
          <p:cNvSpPr/>
          <p:nvPr/>
        </p:nvSpPr>
        <p:spPr>
          <a:xfrm rot="1549099">
            <a:off x="5315064" y="478383"/>
            <a:ext cx="1597121" cy="678820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円弧 69"/>
          <p:cNvSpPr/>
          <p:nvPr/>
        </p:nvSpPr>
        <p:spPr>
          <a:xfrm>
            <a:off x="2370612" y="93581"/>
            <a:ext cx="2584101" cy="459286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円弧 71"/>
          <p:cNvSpPr/>
          <p:nvPr/>
        </p:nvSpPr>
        <p:spPr>
          <a:xfrm rot="19638713">
            <a:off x="554197" y="584874"/>
            <a:ext cx="1515465" cy="483768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75519" y="563189"/>
            <a:ext cx="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➅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456613" y="95027"/>
            <a:ext cx="3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➄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983676" y="516640"/>
            <a:ext cx="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➃</a:t>
            </a:r>
          </a:p>
        </p:txBody>
      </p:sp>
      <p:sp>
        <p:nvSpPr>
          <p:cNvPr id="76" name="正方形/長方形 75"/>
          <p:cNvSpPr>
            <a:spLocks/>
          </p:cNvSpPr>
          <p:nvPr/>
        </p:nvSpPr>
        <p:spPr>
          <a:xfrm>
            <a:off x="563710" y="1678697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正方形/長方形 76"/>
          <p:cNvSpPr>
            <a:spLocks/>
          </p:cNvSpPr>
          <p:nvPr/>
        </p:nvSpPr>
        <p:spPr>
          <a:xfrm>
            <a:off x="6551650" y="1598346"/>
            <a:ext cx="432000" cy="4320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911024" y="2222351"/>
            <a:ext cx="2305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Responder</a:t>
            </a:r>
          </a:p>
          <a:p>
            <a:r>
              <a:rPr lang="en-US" altLang="ja-JP" sz="2000" dirty="0"/>
              <a:t>(Creates Rule sets)</a:t>
            </a:r>
            <a:endParaRPr lang="ja-JP" altLang="en-US" sz="20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2633" y="2173584"/>
            <a:ext cx="151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Initiator</a:t>
            </a:r>
            <a:endParaRPr lang="ja-JP" altLang="en-US" sz="2000" dirty="0"/>
          </a:p>
        </p:txBody>
      </p:sp>
      <p:sp>
        <p:nvSpPr>
          <p:cNvPr id="85" name="円弧 84"/>
          <p:cNvSpPr/>
          <p:nvPr/>
        </p:nvSpPr>
        <p:spPr>
          <a:xfrm>
            <a:off x="623923" y="3450686"/>
            <a:ext cx="720000" cy="459286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円弧 85"/>
          <p:cNvSpPr/>
          <p:nvPr/>
        </p:nvSpPr>
        <p:spPr>
          <a:xfrm>
            <a:off x="619741" y="3975660"/>
            <a:ext cx="720000" cy="459286"/>
          </a:xfrm>
          <a:prstGeom prst="arc">
            <a:avLst>
              <a:gd name="adj1" fmla="val 10814546"/>
              <a:gd name="adj2" fmla="val 0"/>
            </a:avLst>
          </a:prstGeom>
          <a:ln w="12700" cap="flat">
            <a:solidFill>
              <a:srgbClr val="00B05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627452" y="2968452"/>
            <a:ext cx="720000" cy="1689"/>
          </a:xfrm>
          <a:prstGeom prst="line">
            <a:avLst/>
          </a:prstGeom>
          <a:ln w="1016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1443829" y="2786754"/>
            <a:ext cx="230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Selected path</a:t>
            </a:r>
            <a:endParaRPr lang="ja-JP" altLang="en-US" sz="2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43828" y="3368249"/>
            <a:ext cx="363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Path Setup Request Message</a:t>
            </a:r>
            <a:endParaRPr lang="ja-JP" altLang="en-US" sz="2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443828" y="3886076"/>
            <a:ext cx="363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Path Setup Response Message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12911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23</Words>
  <Application>Microsoft Macintosh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佐藤佐藤</dc:creator>
  <cp:lastModifiedBy>Van Meter Rodney</cp:lastModifiedBy>
  <cp:revision>7</cp:revision>
  <dcterms:created xsi:type="dcterms:W3CDTF">2016-06-03T07:09:13Z</dcterms:created>
  <dcterms:modified xsi:type="dcterms:W3CDTF">2016-06-03T08:40:37Z</dcterms:modified>
</cp:coreProperties>
</file>