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2" r:id="rId2"/>
  </p:sldIdLst>
  <p:sldSz cx="7920038" cy="4319588"/>
  <p:notesSz cx="6858000" cy="9144000"/>
  <p:defaultTextStyle>
    <a:defPPr>
      <a:defRPr lang="ja-JP"/>
    </a:defPPr>
    <a:lvl1pPr marL="0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1pPr>
    <a:lvl2pPr marL="293751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2pPr>
    <a:lvl3pPr marL="587502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3pPr>
    <a:lvl4pPr marL="881253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4pPr>
    <a:lvl5pPr marL="1175004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5pPr>
    <a:lvl6pPr marL="1468755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6pPr>
    <a:lvl7pPr marL="1762506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7pPr>
    <a:lvl8pPr marL="2056257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8pPr>
    <a:lvl9pPr marL="2350008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24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1"/>
    <p:restoredTop sz="94718"/>
  </p:normalViewPr>
  <p:slideViewPr>
    <p:cSldViewPr snapToGrid="0" snapToObjects="1">
      <p:cViewPr varScale="1">
        <p:scale>
          <a:sx n="139" d="100"/>
          <a:sy n="139" d="100"/>
        </p:scale>
        <p:origin x="392" y="168"/>
      </p:cViewPr>
      <p:guideLst>
        <p:guide orient="horz" pos="1361"/>
        <p:guide pos="24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4A5F3-1471-5D40-A9FA-7C19BA1E3349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1143000"/>
            <a:ext cx="565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BF7D5-ACF8-F744-A7A5-0A9D81ECB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09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706933"/>
            <a:ext cx="594002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268784"/>
            <a:ext cx="5940029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41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03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229978"/>
            <a:ext cx="1707758" cy="366065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29978"/>
            <a:ext cx="5024274" cy="36606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12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1076898"/>
            <a:ext cx="6831033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2890725"/>
            <a:ext cx="6831033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5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149890"/>
            <a:ext cx="3366016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149890"/>
            <a:ext cx="3366016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13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29978"/>
            <a:ext cx="6831033" cy="8349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058899"/>
            <a:ext cx="335054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577849"/>
            <a:ext cx="3350547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1058899"/>
            <a:ext cx="336704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577849"/>
            <a:ext cx="3367048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8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3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20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87972"/>
            <a:ext cx="255441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621941"/>
            <a:ext cx="400951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295877"/>
            <a:ext cx="255441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8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87972"/>
            <a:ext cx="255441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621941"/>
            <a:ext cx="400951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295877"/>
            <a:ext cx="255441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69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29978"/>
            <a:ext cx="6831033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149890"/>
            <a:ext cx="6831033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4003618"/>
            <a:ext cx="178200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393-06E4-A24D-BE81-088D648FBFA5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4003618"/>
            <a:ext cx="267301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4003618"/>
            <a:ext cx="178200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30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kumimoji="1"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62281" y="356503"/>
            <a:ext cx="2606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smtClean="0"/>
              <a:t>Router Software Arch.</a:t>
            </a:r>
            <a:endParaRPr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1380744" y="685801"/>
            <a:ext cx="3685031" cy="2621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81" y="919358"/>
            <a:ext cx="12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Background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routing protocol (</a:t>
            </a:r>
            <a:r>
              <a:rPr lang="en-US" altLang="ja-JP" sz="1200" dirty="0" err="1" smtClean="0"/>
              <a:t>qOSPF</a:t>
            </a:r>
            <a:r>
              <a:rPr lang="en-US" altLang="ja-JP" sz="1200" dirty="0" smtClean="0"/>
              <a:t> or ?)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1770901" y="938280"/>
            <a:ext cx="108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Routing daemon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1770901" y="2478302"/>
            <a:ext cx="1080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Hardware </a:t>
            </a:r>
            <a:r>
              <a:rPr kumimoji="1" lang="en-US" altLang="ja-JP" dirty="0" err="1" smtClean="0"/>
              <a:t>config</a:t>
            </a:r>
            <a:r>
              <a:rPr kumimoji="1" lang="en-US" altLang="ja-JP" dirty="0" smtClean="0"/>
              <a:t> manager monitor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3359084" y="938280"/>
            <a:ext cx="108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Connection manager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3359084" y="1800588"/>
            <a:ext cx="108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Rule Engine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167" y="1778514"/>
            <a:ext cx="12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</a:rPr>
              <a:t>Communications with neighbors or non-neighbors, based on rules</a:t>
            </a:r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2933197" y="1175074"/>
            <a:ext cx="360000" cy="0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>
            <a:off x="2933197" y="1053154"/>
            <a:ext cx="360000" cy="0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1200745" y="1194956"/>
            <a:ext cx="360000" cy="0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1200745" y="1045604"/>
            <a:ext cx="360000" cy="0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rot="5400000">
            <a:off x="3651745" y="1542923"/>
            <a:ext cx="360000" cy="0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rot="5400000" flipH="1">
            <a:off x="3807193" y="1542923"/>
            <a:ext cx="360000" cy="0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3420044" y="2429534"/>
            <a:ext cx="1080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3359084" y="2478302"/>
            <a:ext cx="1080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Real-time hardware controllers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3420813" y="3409454"/>
            <a:ext cx="108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3333413" y="3460083"/>
            <a:ext cx="108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Hardware Element Simulation</a:t>
            </a:r>
            <a:endParaRPr kumimoji="1" lang="ja-JP" altLang="en-US" dirty="0"/>
          </a:p>
        </p:txBody>
      </p:sp>
      <p:cxnSp>
        <p:nvCxnSpPr>
          <p:cNvPr id="71" name="直線矢印コネクタ 70"/>
          <p:cNvCxnSpPr/>
          <p:nvPr/>
        </p:nvCxnSpPr>
        <p:spPr>
          <a:xfrm rot="5400000">
            <a:off x="3757394" y="2297133"/>
            <a:ext cx="180000" cy="0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5400000" flipH="1">
            <a:off x="3912842" y="2297133"/>
            <a:ext cx="180000" cy="0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 rot="5400000">
            <a:off x="3800993" y="3309299"/>
            <a:ext cx="1800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rot="5400000" flipH="1">
            <a:off x="3956441" y="3309299"/>
            <a:ext cx="1800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1230901" y="2064960"/>
            <a:ext cx="205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H="1">
            <a:off x="1230901" y="1915608"/>
            <a:ext cx="205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4500044" y="2042040"/>
            <a:ext cx="8280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H="1">
            <a:off x="4500044" y="1892688"/>
            <a:ext cx="8280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5400000">
            <a:off x="1715641" y="1884923"/>
            <a:ext cx="1044000" cy="0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rot="5400000" flipH="1">
            <a:off x="1871089" y="1884923"/>
            <a:ext cx="1044000" cy="0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112264" y="2278845"/>
            <a:ext cx="425605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123914" y="2040554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00B050"/>
                </a:solidFill>
              </a:rPr>
              <a:t>Link status monitoring</a:t>
            </a:r>
          </a:p>
        </p:txBody>
      </p:sp>
      <p:cxnSp>
        <p:nvCxnSpPr>
          <p:cNvPr id="84" name="直線コネクタ 83"/>
          <p:cNvCxnSpPr/>
          <p:nvPr/>
        </p:nvCxnSpPr>
        <p:spPr>
          <a:xfrm>
            <a:off x="3713156" y="2297133"/>
            <a:ext cx="425605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2884933" y="2147606"/>
            <a:ext cx="12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mtClean="0">
                <a:solidFill>
                  <a:srgbClr val="00B050"/>
                </a:solidFill>
              </a:rPr>
              <a:t>Gates</a:t>
            </a:r>
            <a:endParaRPr lang="en-US" altLang="ja-JP" sz="1200" dirty="0" smtClean="0">
              <a:solidFill>
                <a:srgbClr val="00B050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156028" y="2721220"/>
            <a:ext cx="12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mtClean="0">
                <a:solidFill>
                  <a:srgbClr val="00B050"/>
                </a:solidFill>
              </a:rPr>
              <a:t>Hard RT</a:t>
            </a:r>
            <a:endParaRPr lang="en-US" altLang="ja-JP" sz="1200" dirty="0" smtClean="0">
              <a:solidFill>
                <a:srgbClr val="00B050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306794" y="2032249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00B050"/>
                </a:solidFill>
              </a:rPr>
              <a:t>Semi hard RT</a:t>
            </a:r>
          </a:p>
          <a:p>
            <a:pPr algn="ctr"/>
            <a:r>
              <a:rPr lang="en-US" altLang="ja-JP" sz="1200" dirty="0" smtClean="0">
                <a:solidFill>
                  <a:srgbClr val="00B050"/>
                </a:solidFill>
              </a:rPr>
              <a:t>(10~100μsec)</a:t>
            </a:r>
          </a:p>
        </p:txBody>
      </p:sp>
      <p:cxnSp>
        <p:nvCxnSpPr>
          <p:cNvPr id="88" name="直線矢印コネクタ 87"/>
          <p:cNvCxnSpPr/>
          <p:nvPr/>
        </p:nvCxnSpPr>
        <p:spPr>
          <a:xfrm>
            <a:off x="2933197" y="919358"/>
            <a:ext cx="3600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H="1">
            <a:off x="2973413" y="1298280"/>
            <a:ext cx="3600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3004990" y="661281"/>
            <a:ext cx="2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➁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994270" y="1296994"/>
            <a:ext cx="2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➂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359084" y="1034278"/>
            <a:ext cx="2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solidFill>
                  <a:srgbClr val="FF0000"/>
                </a:solidFill>
              </a:rPr>
              <a:t>➃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167838" y="1031436"/>
            <a:ext cx="2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⑦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cxnSp>
        <p:nvCxnSpPr>
          <p:cNvPr id="94" name="直線矢印コネクタ 93"/>
          <p:cNvCxnSpPr/>
          <p:nvPr/>
        </p:nvCxnSpPr>
        <p:spPr>
          <a:xfrm rot="5400000" flipH="1">
            <a:off x="3987838" y="1542923"/>
            <a:ext cx="3600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4192222" y="1394148"/>
            <a:ext cx="2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solidFill>
                  <a:srgbClr val="FF0000"/>
                </a:solidFill>
              </a:rPr>
              <a:t>⑧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cxnSp>
        <p:nvCxnSpPr>
          <p:cNvPr id="96" name="直線矢印コネクタ 95"/>
          <p:cNvCxnSpPr/>
          <p:nvPr/>
        </p:nvCxnSpPr>
        <p:spPr>
          <a:xfrm rot="5400000" flipH="1">
            <a:off x="3579745" y="608503"/>
            <a:ext cx="5040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1131745" y="356503"/>
            <a:ext cx="27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1129106" y="173736"/>
            <a:ext cx="2867231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V="1">
            <a:off x="3984145" y="173735"/>
            <a:ext cx="3048" cy="68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4121534" y="352435"/>
            <a:ext cx="115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V="1">
            <a:off x="4126699" y="352435"/>
            <a:ext cx="0" cy="50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rot="5400000" flipH="1">
            <a:off x="4126793" y="693571"/>
            <a:ext cx="3600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 flipH="1">
            <a:off x="4306793" y="512574"/>
            <a:ext cx="9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843408" y="35235"/>
            <a:ext cx="2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⑨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850029" y="235575"/>
            <a:ext cx="2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➀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329500" y="213935"/>
            <a:ext cx="2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solidFill>
                  <a:srgbClr val="FF0000"/>
                </a:solidFill>
              </a:rPr>
              <a:t>➄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5333732" y="385213"/>
            <a:ext cx="2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➅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2869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3473</TotalTime>
  <Words>57</Words>
  <Application>Microsoft Macintosh PowerPoint</Application>
  <PresentationFormat>ユーザー設定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ＭＳ Ｐゴシック</vt:lpstr>
      <vt:lpstr>Yu Gothic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佐藤佐藤</dc:creator>
  <cp:lastModifiedBy>佐藤 佐藤佐藤</cp:lastModifiedBy>
  <cp:revision>49</cp:revision>
  <cp:lastPrinted>2016-06-16T05:53:49Z</cp:lastPrinted>
  <dcterms:created xsi:type="dcterms:W3CDTF">2016-06-03T07:09:13Z</dcterms:created>
  <dcterms:modified xsi:type="dcterms:W3CDTF">2016-06-16T10:42:28Z</dcterms:modified>
</cp:coreProperties>
</file>