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680613" cy="51120675"/>
  <p:notesSz cx="6858000" cy="9144000"/>
  <p:defaultTextStyle>
    <a:defPPr>
      <a:defRPr lang="zh-CN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1" userDrawn="1">
          <p15:clr>
            <a:srgbClr val="A4A3A4"/>
          </p15:clr>
        </p15:guide>
        <p15:guide id="2" pos="7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2706" y="114"/>
      </p:cViewPr>
      <p:guideLst>
        <p:guide orient="horz" pos="16101"/>
        <p:guide pos="7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1047" y="15880546"/>
            <a:ext cx="19278521" cy="109578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2093" y="28968382"/>
            <a:ext cx="15876429" cy="13064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56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1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6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2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80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36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892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48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443444" y="2047201"/>
            <a:ext cx="5103138" cy="436182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4031" y="2047201"/>
            <a:ext cx="14931403" cy="436182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12" y="32849771"/>
            <a:ext cx="19278521" cy="10153135"/>
          </a:xfrm>
        </p:spPr>
        <p:txBody>
          <a:bodyPr anchor="t"/>
          <a:lstStyle>
            <a:lvl1pPr algn="l">
              <a:defRPr sz="2236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1612" y="21667127"/>
            <a:ext cx="19278521" cy="11182644"/>
          </a:xfrm>
        </p:spPr>
        <p:txBody>
          <a:bodyPr anchor="b"/>
          <a:lstStyle>
            <a:lvl1pPr marL="0" indent="0">
              <a:buNone/>
              <a:defRPr sz="11240">
                <a:solidFill>
                  <a:schemeClr val="tx1">
                    <a:tint val="75000"/>
                  </a:schemeClr>
                </a:solidFill>
              </a:defRPr>
            </a:lvl1pPr>
            <a:lvl2pPr marL="2556031" indent="0">
              <a:buNone/>
              <a:defRPr sz="10057">
                <a:solidFill>
                  <a:schemeClr val="tx1">
                    <a:tint val="75000"/>
                  </a:schemeClr>
                </a:solidFill>
              </a:defRPr>
            </a:lvl2pPr>
            <a:lvl3pPr marL="5112063" indent="0">
              <a:buNone/>
              <a:defRPr sz="8992">
                <a:solidFill>
                  <a:schemeClr val="tx1">
                    <a:tint val="75000"/>
                  </a:schemeClr>
                </a:solidFill>
              </a:defRPr>
            </a:lvl3pPr>
            <a:lvl4pPr marL="7668094" indent="0">
              <a:buNone/>
              <a:defRPr sz="7809">
                <a:solidFill>
                  <a:schemeClr val="tx1">
                    <a:tint val="75000"/>
                  </a:schemeClr>
                </a:solidFill>
              </a:defRPr>
            </a:lvl4pPr>
            <a:lvl5pPr marL="10224126" indent="0">
              <a:buNone/>
              <a:defRPr sz="7809">
                <a:solidFill>
                  <a:schemeClr val="tx1">
                    <a:tint val="75000"/>
                  </a:schemeClr>
                </a:solidFill>
              </a:defRPr>
            </a:lvl5pPr>
            <a:lvl6pPr marL="12780157" indent="0">
              <a:buNone/>
              <a:defRPr sz="7809">
                <a:solidFill>
                  <a:schemeClr val="tx1">
                    <a:tint val="75000"/>
                  </a:schemeClr>
                </a:solidFill>
              </a:defRPr>
            </a:lvl6pPr>
            <a:lvl7pPr marL="15336189" indent="0">
              <a:buNone/>
              <a:defRPr sz="7809">
                <a:solidFill>
                  <a:schemeClr val="tx1">
                    <a:tint val="75000"/>
                  </a:schemeClr>
                </a:solidFill>
              </a:defRPr>
            </a:lvl7pPr>
            <a:lvl8pPr marL="17892220" indent="0">
              <a:buNone/>
              <a:defRPr sz="7809">
                <a:solidFill>
                  <a:schemeClr val="tx1">
                    <a:tint val="75000"/>
                  </a:schemeClr>
                </a:solidFill>
              </a:defRPr>
            </a:lvl8pPr>
            <a:lvl9pPr marL="20448252" indent="0">
              <a:buNone/>
              <a:defRPr sz="7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4031" y="11928161"/>
            <a:ext cx="10017271" cy="33737283"/>
          </a:xfrm>
        </p:spPr>
        <p:txBody>
          <a:bodyPr/>
          <a:lstStyle>
            <a:lvl1pPr>
              <a:defRPr sz="15618"/>
            </a:lvl1pPr>
            <a:lvl2pPr>
              <a:defRPr sz="13370"/>
            </a:lvl2pPr>
            <a:lvl3pPr>
              <a:defRPr sz="11240"/>
            </a:lvl3pPr>
            <a:lvl4pPr>
              <a:defRPr sz="10057"/>
            </a:lvl4pPr>
            <a:lvl5pPr>
              <a:defRPr sz="10057"/>
            </a:lvl5pPr>
            <a:lvl6pPr>
              <a:defRPr sz="10057"/>
            </a:lvl6pPr>
            <a:lvl7pPr>
              <a:defRPr sz="10057"/>
            </a:lvl7pPr>
            <a:lvl8pPr>
              <a:defRPr sz="10057"/>
            </a:lvl8pPr>
            <a:lvl9pPr>
              <a:defRPr sz="1005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529312" y="11928161"/>
            <a:ext cx="10017271" cy="33737283"/>
          </a:xfrm>
        </p:spPr>
        <p:txBody>
          <a:bodyPr/>
          <a:lstStyle>
            <a:lvl1pPr>
              <a:defRPr sz="15618"/>
            </a:lvl1pPr>
            <a:lvl2pPr>
              <a:defRPr sz="13370"/>
            </a:lvl2pPr>
            <a:lvl3pPr>
              <a:defRPr sz="11240"/>
            </a:lvl3pPr>
            <a:lvl4pPr>
              <a:defRPr sz="10057"/>
            </a:lvl4pPr>
            <a:lvl5pPr>
              <a:defRPr sz="10057"/>
            </a:lvl5pPr>
            <a:lvl6pPr>
              <a:defRPr sz="10057"/>
            </a:lvl6pPr>
            <a:lvl7pPr>
              <a:defRPr sz="10057"/>
            </a:lvl7pPr>
            <a:lvl8pPr>
              <a:defRPr sz="10057"/>
            </a:lvl8pPr>
            <a:lvl9pPr>
              <a:defRPr sz="1005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4031" y="11442989"/>
            <a:ext cx="10021209" cy="4768893"/>
          </a:xfrm>
        </p:spPr>
        <p:txBody>
          <a:bodyPr anchor="b"/>
          <a:lstStyle>
            <a:lvl1pPr marL="0" indent="0">
              <a:buNone/>
              <a:defRPr sz="13370" b="1"/>
            </a:lvl1pPr>
            <a:lvl2pPr marL="2556031" indent="0">
              <a:buNone/>
              <a:defRPr sz="11240" b="1"/>
            </a:lvl2pPr>
            <a:lvl3pPr marL="5112063" indent="0">
              <a:buNone/>
              <a:defRPr sz="10057" b="1"/>
            </a:lvl3pPr>
            <a:lvl4pPr marL="7668094" indent="0">
              <a:buNone/>
              <a:defRPr sz="8992" b="1"/>
            </a:lvl4pPr>
            <a:lvl5pPr marL="10224126" indent="0">
              <a:buNone/>
              <a:defRPr sz="8992" b="1"/>
            </a:lvl5pPr>
            <a:lvl6pPr marL="12780157" indent="0">
              <a:buNone/>
              <a:defRPr sz="8992" b="1"/>
            </a:lvl6pPr>
            <a:lvl7pPr marL="15336189" indent="0">
              <a:buNone/>
              <a:defRPr sz="8992" b="1"/>
            </a:lvl7pPr>
            <a:lvl8pPr marL="17892220" indent="0">
              <a:buNone/>
              <a:defRPr sz="8992" b="1"/>
            </a:lvl8pPr>
            <a:lvl9pPr marL="20448252" indent="0">
              <a:buNone/>
              <a:defRPr sz="89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34031" y="16211881"/>
            <a:ext cx="10021209" cy="29453559"/>
          </a:xfrm>
        </p:spPr>
        <p:txBody>
          <a:bodyPr/>
          <a:lstStyle>
            <a:lvl1pPr>
              <a:defRPr sz="13370"/>
            </a:lvl1pPr>
            <a:lvl2pPr>
              <a:defRPr sz="11240"/>
            </a:lvl2pPr>
            <a:lvl3pPr>
              <a:defRPr sz="10057"/>
            </a:lvl3pPr>
            <a:lvl4pPr>
              <a:defRPr sz="8992"/>
            </a:lvl4pPr>
            <a:lvl5pPr>
              <a:defRPr sz="8992"/>
            </a:lvl5pPr>
            <a:lvl6pPr>
              <a:defRPr sz="8992"/>
            </a:lvl6pPr>
            <a:lvl7pPr>
              <a:defRPr sz="8992"/>
            </a:lvl7pPr>
            <a:lvl8pPr>
              <a:defRPr sz="8992"/>
            </a:lvl8pPr>
            <a:lvl9pPr>
              <a:defRPr sz="899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1521437" y="11442989"/>
            <a:ext cx="10025146" cy="4768893"/>
          </a:xfrm>
        </p:spPr>
        <p:txBody>
          <a:bodyPr anchor="b"/>
          <a:lstStyle>
            <a:lvl1pPr marL="0" indent="0">
              <a:buNone/>
              <a:defRPr sz="13370" b="1"/>
            </a:lvl1pPr>
            <a:lvl2pPr marL="2556031" indent="0">
              <a:buNone/>
              <a:defRPr sz="11240" b="1"/>
            </a:lvl2pPr>
            <a:lvl3pPr marL="5112063" indent="0">
              <a:buNone/>
              <a:defRPr sz="10057" b="1"/>
            </a:lvl3pPr>
            <a:lvl4pPr marL="7668094" indent="0">
              <a:buNone/>
              <a:defRPr sz="8992" b="1"/>
            </a:lvl4pPr>
            <a:lvl5pPr marL="10224126" indent="0">
              <a:buNone/>
              <a:defRPr sz="8992" b="1"/>
            </a:lvl5pPr>
            <a:lvl6pPr marL="12780157" indent="0">
              <a:buNone/>
              <a:defRPr sz="8992" b="1"/>
            </a:lvl6pPr>
            <a:lvl7pPr marL="15336189" indent="0">
              <a:buNone/>
              <a:defRPr sz="8992" b="1"/>
            </a:lvl7pPr>
            <a:lvl8pPr marL="17892220" indent="0">
              <a:buNone/>
              <a:defRPr sz="8992" b="1"/>
            </a:lvl8pPr>
            <a:lvl9pPr marL="20448252" indent="0">
              <a:buNone/>
              <a:defRPr sz="89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1521437" y="16211881"/>
            <a:ext cx="10025146" cy="29453559"/>
          </a:xfrm>
        </p:spPr>
        <p:txBody>
          <a:bodyPr/>
          <a:lstStyle>
            <a:lvl1pPr>
              <a:defRPr sz="13370"/>
            </a:lvl1pPr>
            <a:lvl2pPr>
              <a:defRPr sz="11240"/>
            </a:lvl2pPr>
            <a:lvl3pPr>
              <a:defRPr sz="10057"/>
            </a:lvl3pPr>
            <a:lvl4pPr>
              <a:defRPr sz="8992"/>
            </a:lvl4pPr>
            <a:lvl5pPr>
              <a:defRPr sz="8992"/>
            </a:lvl5pPr>
            <a:lvl6pPr>
              <a:defRPr sz="8992"/>
            </a:lvl6pPr>
            <a:lvl7pPr>
              <a:defRPr sz="8992"/>
            </a:lvl7pPr>
            <a:lvl8pPr>
              <a:defRPr sz="8992"/>
            </a:lvl8pPr>
            <a:lvl9pPr>
              <a:defRPr sz="899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032" y="2035361"/>
            <a:ext cx="7461765" cy="8662114"/>
          </a:xfrm>
        </p:spPr>
        <p:txBody>
          <a:bodyPr anchor="b"/>
          <a:lstStyle>
            <a:lvl1pPr algn="l">
              <a:defRPr sz="1124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7489" y="2035364"/>
            <a:ext cx="12679093" cy="43630080"/>
          </a:xfrm>
        </p:spPr>
        <p:txBody>
          <a:bodyPr/>
          <a:lstStyle>
            <a:lvl1pPr>
              <a:defRPr sz="17866"/>
            </a:lvl1pPr>
            <a:lvl2pPr>
              <a:defRPr sz="15618"/>
            </a:lvl2pPr>
            <a:lvl3pPr>
              <a:defRPr sz="13370"/>
            </a:lvl3pPr>
            <a:lvl4pPr>
              <a:defRPr sz="11240"/>
            </a:lvl4pPr>
            <a:lvl5pPr>
              <a:defRPr sz="11240"/>
            </a:lvl5pPr>
            <a:lvl6pPr>
              <a:defRPr sz="11240"/>
            </a:lvl6pPr>
            <a:lvl7pPr>
              <a:defRPr sz="11240"/>
            </a:lvl7pPr>
            <a:lvl8pPr>
              <a:defRPr sz="11240"/>
            </a:lvl8pPr>
            <a:lvl9pPr>
              <a:defRPr sz="112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34032" y="10697479"/>
            <a:ext cx="7461765" cy="34967966"/>
          </a:xfrm>
        </p:spPr>
        <p:txBody>
          <a:bodyPr/>
          <a:lstStyle>
            <a:lvl1pPr marL="0" indent="0">
              <a:buNone/>
              <a:defRPr sz="7809"/>
            </a:lvl1pPr>
            <a:lvl2pPr marL="2556031" indent="0">
              <a:buNone/>
              <a:defRPr sz="6744"/>
            </a:lvl2pPr>
            <a:lvl3pPr marL="5112063" indent="0">
              <a:buNone/>
              <a:defRPr sz="5561"/>
            </a:lvl3pPr>
            <a:lvl4pPr marL="7668094" indent="0">
              <a:buNone/>
              <a:defRPr sz="5088"/>
            </a:lvl4pPr>
            <a:lvl5pPr marL="10224126" indent="0">
              <a:buNone/>
              <a:defRPr sz="5088"/>
            </a:lvl5pPr>
            <a:lvl6pPr marL="12780157" indent="0">
              <a:buNone/>
              <a:defRPr sz="5088"/>
            </a:lvl6pPr>
            <a:lvl7pPr marL="15336189" indent="0">
              <a:buNone/>
              <a:defRPr sz="5088"/>
            </a:lvl7pPr>
            <a:lvl8pPr marL="17892220" indent="0">
              <a:buNone/>
              <a:defRPr sz="5088"/>
            </a:lvl8pPr>
            <a:lvl9pPr marL="20448252" indent="0">
              <a:buNone/>
              <a:defRPr sz="50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559" y="35784473"/>
            <a:ext cx="13608368" cy="4224559"/>
          </a:xfrm>
        </p:spPr>
        <p:txBody>
          <a:bodyPr anchor="b"/>
          <a:lstStyle>
            <a:lvl1pPr algn="l">
              <a:defRPr sz="1124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45559" y="4567726"/>
            <a:ext cx="13608368" cy="30672405"/>
          </a:xfrm>
        </p:spPr>
        <p:txBody>
          <a:bodyPr/>
          <a:lstStyle>
            <a:lvl1pPr marL="0" indent="0">
              <a:buNone/>
              <a:defRPr sz="17866"/>
            </a:lvl1pPr>
            <a:lvl2pPr marL="2556031" indent="0">
              <a:buNone/>
              <a:defRPr sz="15618"/>
            </a:lvl2pPr>
            <a:lvl3pPr marL="5112063" indent="0">
              <a:buNone/>
              <a:defRPr sz="13370"/>
            </a:lvl3pPr>
            <a:lvl4pPr marL="7668094" indent="0">
              <a:buNone/>
              <a:defRPr sz="11240"/>
            </a:lvl4pPr>
            <a:lvl5pPr marL="10224126" indent="0">
              <a:buNone/>
              <a:defRPr sz="11240"/>
            </a:lvl5pPr>
            <a:lvl6pPr marL="12780157" indent="0">
              <a:buNone/>
              <a:defRPr sz="11240"/>
            </a:lvl6pPr>
            <a:lvl7pPr marL="15336189" indent="0">
              <a:buNone/>
              <a:defRPr sz="11240"/>
            </a:lvl7pPr>
            <a:lvl8pPr marL="17892220" indent="0">
              <a:buNone/>
              <a:defRPr sz="11240"/>
            </a:lvl8pPr>
            <a:lvl9pPr marL="20448252" indent="0">
              <a:buNone/>
              <a:defRPr sz="112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45559" y="40009032"/>
            <a:ext cx="13608368" cy="5999576"/>
          </a:xfrm>
        </p:spPr>
        <p:txBody>
          <a:bodyPr/>
          <a:lstStyle>
            <a:lvl1pPr marL="0" indent="0">
              <a:buNone/>
              <a:defRPr sz="7809"/>
            </a:lvl1pPr>
            <a:lvl2pPr marL="2556031" indent="0">
              <a:buNone/>
              <a:defRPr sz="6744"/>
            </a:lvl2pPr>
            <a:lvl3pPr marL="5112063" indent="0">
              <a:buNone/>
              <a:defRPr sz="5561"/>
            </a:lvl3pPr>
            <a:lvl4pPr marL="7668094" indent="0">
              <a:buNone/>
              <a:defRPr sz="5088"/>
            </a:lvl4pPr>
            <a:lvl5pPr marL="10224126" indent="0">
              <a:buNone/>
              <a:defRPr sz="5088"/>
            </a:lvl5pPr>
            <a:lvl6pPr marL="12780157" indent="0">
              <a:buNone/>
              <a:defRPr sz="5088"/>
            </a:lvl6pPr>
            <a:lvl7pPr marL="15336189" indent="0">
              <a:buNone/>
              <a:defRPr sz="5088"/>
            </a:lvl7pPr>
            <a:lvl8pPr marL="17892220" indent="0">
              <a:buNone/>
              <a:defRPr sz="5088"/>
            </a:lvl8pPr>
            <a:lvl9pPr marL="20448252" indent="0">
              <a:buNone/>
              <a:defRPr sz="50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34031" y="2047197"/>
            <a:ext cx="20412552" cy="8520113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4031" y="11928161"/>
            <a:ext cx="20412552" cy="33737283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34031" y="47381296"/>
            <a:ext cx="5292143" cy="2721703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6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749210" y="47381296"/>
            <a:ext cx="7182194" cy="2721703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6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54440" y="47381296"/>
            <a:ext cx="5292143" cy="2721703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6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12063" rtl="0" eaLnBrk="1" latinLnBrk="0" hangingPunct="1">
        <a:spcBef>
          <a:spcPct val="0"/>
        </a:spcBef>
        <a:buNone/>
        <a:defRPr sz="24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7024" indent="-1917024" algn="l" defTabSz="5112063" rtl="0" eaLnBrk="1" latinLnBrk="0" hangingPunct="1">
        <a:spcBef>
          <a:spcPct val="20000"/>
        </a:spcBef>
        <a:buFont typeface="Arial" pitchFamily="34" charset="0"/>
        <a:buChar char="•"/>
        <a:defRPr sz="17866" kern="1200">
          <a:solidFill>
            <a:schemeClr val="tx1"/>
          </a:solidFill>
          <a:latin typeface="+mn-lt"/>
          <a:ea typeface="+mn-ea"/>
          <a:cs typeface="+mn-cs"/>
        </a:defRPr>
      </a:lvl1pPr>
      <a:lvl2pPr marL="4153551" indent="-1597520" algn="l" defTabSz="5112063" rtl="0" eaLnBrk="1" latinLnBrk="0" hangingPunct="1">
        <a:spcBef>
          <a:spcPct val="20000"/>
        </a:spcBef>
        <a:buFont typeface="Arial" pitchFamily="34" charset="0"/>
        <a:buChar char="–"/>
        <a:defRPr sz="15618" kern="1200">
          <a:solidFill>
            <a:schemeClr val="tx1"/>
          </a:solidFill>
          <a:latin typeface="+mn-lt"/>
          <a:ea typeface="+mn-ea"/>
          <a:cs typeface="+mn-cs"/>
        </a:defRPr>
      </a:lvl2pPr>
      <a:lvl3pPr marL="6390079" indent="-1278016" algn="l" defTabSz="5112063" rtl="0" eaLnBrk="1" latinLnBrk="0" hangingPunct="1">
        <a:spcBef>
          <a:spcPct val="20000"/>
        </a:spcBef>
        <a:buFont typeface="Arial" pitchFamily="34" charset="0"/>
        <a:buChar char="•"/>
        <a:defRPr sz="13370" kern="1200">
          <a:solidFill>
            <a:schemeClr val="tx1"/>
          </a:solidFill>
          <a:latin typeface="+mn-lt"/>
          <a:ea typeface="+mn-ea"/>
          <a:cs typeface="+mn-cs"/>
        </a:defRPr>
      </a:lvl3pPr>
      <a:lvl4pPr marL="8946110" indent="-1278016" algn="l" defTabSz="5112063" rtl="0" eaLnBrk="1" latinLnBrk="0" hangingPunct="1">
        <a:spcBef>
          <a:spcPct val="20000"/>
        </a:spcBef>
        <a:buFont typeface="Arial" pitchFamily="34" charset="0"/>
        <a:buChar char="–"/>
        <a:defRPr sz="11240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42" indent="-1278016" algn="l" defTabSz="5112063" rtl="0" eaLnBrk="1" latinLnBrk="0" hangingPunct="1">
        <a:spcBef>
          <a:spcPct val="20000"/>
        </a:spcBef>
        <a:buFont typeface="Arial" pitchFamily="34" charset="0"/>
        <a:buChar char="»"/>
        <a:defRPr sz="1124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73" indent="-1278016" algn="l" defTabSz="5112063" rtl="0" eaLnBrk="1" latinLnBrk="0" hangingPunct="1">
        <a:spcBef>
          <a:spcPct val="20000"/>
        </a:spcBef>
        <a:buFont typeface="Arial" pitchFamily="34" charset="0"/>
        <a:buChar char="•"/>
        <a:defRPr sz="11240" kern="1200">
          <a:solidFill>
            <a:schemeClr val="tx1"/>
          </a:solidFill>
          <a:latin typeface="+mn-lt"/>
          <a:ea typeface="+mn-ea"/>
          <a:cs typeface="+mn-cs"/>
        </a:defRPr>
      </a:lvl6pPr>
      <a:lvl7pPr marL="16614205" indent="-1278016" algn="l" defTabSz="5112063" rtl="0" eaLnBrk="1" latinLnBrk="0" hangingPunct="1">
        <a:spcBef>
          <a:spcPct val="20000"/>
        </a:spcBef>
        <a:buFont typeface="Arial" pitchFamily="34" charset="0"/>
        <a:buChar char="•"/>
        <a:defRPr sz="11240" kern="1200">
          <a:solidFill>
            <a:schemeClr val="tx1"/>
          </a:solidFill>
          <a:latin typeface="+mn-lt"/>
          <a:ea typeface="+mn-ea"/>
          <a:cs typeface="+mn-cs"/>
        </a:defRPr>
      </a:lvl7pPr>
      <a:lvl8pPr marL="19170236" indent="-1278016" algn="l" defTabSz="5112063" rtl="0" eaLnBrk="1" latinLnBrk="0" hangingPunct="1">
        <a:spcBef>
          <a:spcPct val="20000"/>
        </a:spcBef>
        <a:buFont typeface="Arial" pitchFamily="34" charset="0"/>
        <a:buChar char="•"/>
        <a:defRPr sz="11240" kern="1200">
          <a:solidFill>
            <a:schemeClr val="tx1"/>
          </a:solidFill>
          <a:latin typeface="+mn-lt"/>
          <a:ea typeface="+mn-ea"/>
          <a:cs typeface="+mn-cs"/>
        </a:defRPr>
      </a:lvl8pPr>
      <a:lvl9pPr marL="21726267" indent="-1278016" algn="l" defTabSz="5112063" rtl="0" eaLnBrk="1" latinLnBrk="0" hangingPunct="1">
        <a:spcBef>
          <a:spcPct val="20000"/>
        </a:spcBef>
        <a:buFont typeface="Arial" pitchFamily="34" charset="0"/>
        <a:buChar char="•"/>
        <a:defRPr sz="11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1pPr>
      <a:lvl2pPr marL="2556031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2pPr>
      <a:lvl3pPr marL="5112063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3pPr>
      <a:lvl4pPr marL="7668094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4pPr>
      <a:lvl5pPr marL="10224126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57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89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7pPr>
      <a:lvl8pPr marL="17892220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8pPr>
      <a:lvl9pPr marL="20448252" algn="l" defTabSz="5112063" rtl="0" eaLnBrk="1" latinLnBrk="0" hangingPunct="1">
        <a:defRPr sz="100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潘玲玲 111</cp:lastModifiedBy>
  <cp:revision>2</cp:revision>
  <dcterms:created xsi:type="dcterms:W3CDTF">2016-08-10T01:39:33Z</dcterms:created>
  <dcterms:modified xsi:type="dcterms:W3CDTF">2019-11-09T14:32:17Z</dcterms:modified>
</cp:coreProperties>
</file>