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Hello, PowerPoint!</a:t>
            </a:r>
            <a:endParaRPr lang="en-Hans-US"/>
          </a:p>
        </p:txBody>
      </p:sp>
      <p:sp>
        <p:nvSpPr>
          <p:cNvPr name="TextBox 3" id="3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This is a sample presentation created with Apache POI.</a:t>
            </a:r>
            <a:endParaRPr lang="en-Hans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