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0" r:id="rId5"/>
    <p:sldId id="258" r:id="rId6"/>
    <p:sldId id="266" r:id="rId7"/>
    <p:sldId id="259" r:id="rId8"/>
    <p:sldId id="276" r:id="rId9"/>
    <p:sldId id="260" r:id="rId10"/>
    <p:sldId id="277" r:id="rId11"/>
    <p:sldId id="261" r:id="rId12"/>
    <p:sldId id="278" r:id="rId13"/>
    <p:sldId id="262" r:id="rId14"/>
    <p:sldId id="271" r:id="rId15"/>
    <p:sldId id="263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7" d="100"/>
          <a:sy n="57" d="100"/>
        </p:scale>
        <p:origin x="120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6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33BC-778D-42BD-9D01-ED9317C305A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5990-E4AF-4BB8-8CBF-22D63229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Projektorius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Eidenis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Kasperavi</a:t>
            </a:r>
            <a:r>
              <a:rPr lang="lt-LT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čius</a:t>
            </a:r>
            <a:r>
              <a:rPr lang="lt-LT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Oskaras </a:t>
            </a:r>
            <a:r>
              <a:rPr lang="lt-LT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Daukintis</a:t>
            </a:r>
            <a:r>
              <a:rPr lang="lt-LT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Arnas </a:t>
            </a:r>
            <a:r>
              <a:rPr lang="lt-LT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Grišmanauskas</a:t>
            </a:r>
            <a:r>
              <a:rPr lang="lt-LT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Dovydas Šikšnius, Aldas Jankovskis</a:t>
            </a:r>
          </a:p>
          <a:p>
            <a:endParaRPr lang="lt-LT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IIa</a:t>
            </a:r>
            <a:r>
              <a:rPr lang="lt-LT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klasė</a:t>
            </a:r>
          </a:p>
        </p:txBody>
      </p:sp>
    </p:spTree>
    <p:extLst>
      <p:ext uri="{BB962C8B-B14F-4D97-AF65-F5344CB8AC3E}">
        <p14:creationId xmlns:p14="http://schemas.microsoft.com/office/powerpoint/2010/main" val="29530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sandara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9" y="1690688"/>
            <a:ext cx="9026502" cy="4752432"/>
          </a:xfrm>
        </p:spPr>
      </p:pic>
    </p:spTree>
    <p:extLst>
      <p:ext uri="{BB962C8B-B14F-4D97-AF65-F5344CB8AC3E}">
        <p14:creationId xmlns:p14="http://schemas.microsoft.com/office/powerpoint/2010/main" val="29724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962891" y="33947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Skaidrė dedama į projektorių apverstą, todėl vaizdas ekrane yra neapverstas.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vadinimas 1"/>
          <p:cNvSpPr>
            <a:spLocks noGrp="1"/>
          </p:cNvSpPr>
          <p:nvPr>
            <p:ph type="title"/>
          </p:nvPr>
        </p:nvSpPr>
        <p:spPr>
          <a:xfrm>
            <a:off x="896389" y="2069234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veikimo principas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sandara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9" y="1690688"/>
            <a:ext cx="9026502" cy="4752432"/>
          </a:xfrm>
        </p:spPr>
      </p:pic>
    </p:spTree>
    <p:extLst>
      <p:ext uri="{BB962C8B-B14F-4D97-AF65-F5344CB8AC3E}">
        <p14:creationId xmlns:p14="http://schemas.microsoft.com/office/powerpoint/2010/main" val="29349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8200" y="1745038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naudojimas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38200" y="32055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Projektoriais galima ekrane ar ant sienos projektuoti vaizdą iš kompiuterio, vaizdo leistuvo ar namų kino sistemos. Jį naudoja lektoriai, mokytojai ir t.t.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Vaizdo rezultatas pagal užklausą „lecture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84" y="506232"/>
            <a:ext cx="10070432" cy="567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8200" y="1937251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Šiuolaikiniai projektoriai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38200" y="3397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Naujesni aparatai gali vaizdą projektuoti tiesiogiai, lazerio pagalba.</a:t>
            </a:r>
          </a:p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Virtualus </a:t>
            </a:r>
            <a:r>
              <a:rPr lang="lt-LT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retininis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projektorius sukuria vaizdą ant akies tinklainės (matomas vaizdas tarsi kabo ore, prieš akis)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izdo rezultatas pagal užklausą „intel glasses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36" y="401052"/>
            <a:ext cx="8935453" cy="59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Ačiū už dėmesį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4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 yra projektorius?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Projektoriaus veikimo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sandara</a:t>
            </a:r>
            <a:endParaRPr lang="lt-L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Projektoriaus naudojimas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Šiuolaikiniai projektoriai</a:t>
            </a:r>
          </a:p>
          <a:p>
            <a:pPr marL="0" indent="0">
              <a:buNone/>
            </a:pPr>
            <a:endParaRPr lang="lt-L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979516" y="1936231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Kas yra projektorius?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979516" y="33967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Projektorius –  optinis prietaisas, skirtas projektuoti atvaizdui ant nutolusio paviršiaus, t. y. rodyti vaizdui ant atskiro, didelio ekrano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Vaizdo rezultatas pagal užklausą „projector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" y="365125"/>
            <a:ext cx="1035100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63138" y="1736725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veikimo principas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63138" y="319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Stipraus šaltinio visas šviesos srautas nukreipiamas į kondensatorių – du iškiliuosius lęšius, kurių vienas paviršius yra plokščias.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sandara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9" y="1690688"/>
            <a:ext cx="9026502" cy="4752432"/>
          </a:xfrm>
        </p:spPr>
      </p:pic>
    </p:spTree>
    <p:extLst>
      <p:ext uri="{BB962C8B-B14F-4D97-AF65-F5344CB8AC3E}">
        <p14:creationId xmlns:p14="http://schemas.microsoft.com/office/powerpoint/2010/main" val="42425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904702" y="35131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Kondensatorius sukoncentruoja lempos šviesą ir nukreipia ją į skaidrę.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vadinimas 1"/>
          <p:cNvSpPr>
            <a:spLocks noGrp="1"/>
          </p:cNvSpPr>
          <p:nvPr>
            <p:ph type="title"/>
          </p:nvPr>
        </p:nvSpPr>
        <p:spPr>
          <a:xfrm>
            <a:off x="904702" y="2052609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veikimo principas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sandara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9" y="1690688"/>
            <a:ext cx="9026502" cy="4752432"/>
          </a:xfrm>
        </p:spPr>
      </p:pic>
    </p:spTree>
    <p:extLst>
      <p:ext uri="{BB962C8B-B14F-4D97-AF65-F5344CB8AC3E}">
        <p14:creationId xmlns:p14="http://schemas.microsoft.com/office/powerpoint/2010/main" val="32990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71451" y="3729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Toliau šviesa sklinda pro glaudžiamąjį lęšį – projektoriaus objektyvą, kuris sukuria tikrąjį, padidintą ir apverstą skaidrės vaizdą.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vadinimas 1"/>
          <p:cNvSpPr>
            <a:spLocks noGrp="1"/>
          </p:cNvSpPr>
          <p:nvPr>
            <p:ph type="title"/>
          </p:nvPr>
        </p:nvSpPr>
        <p:spPr>
          <a:xfrm>
            <a:off x="871451" y="2268740"/>
            <a:ext cx="10515600" cy="1325563"/>
          </a:xfrm>
        </p:spPr>
        <p:txBody>
          <a:bodyPr/>
          <a:lstStyle/>
          <a:p>
            <a:pPr algn="ctr"/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Projektoriaus veikimo principas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204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„Office“ tema</vt:lpstr>
      <vt:lpstr>Projektorius</vt:lpstr>
      <vt:lpstr>Turinys</vt:lpstr>
      <vt:lpstr>Kas yra projektorius?</vt:lpstr>
      <vt:lpstr>PowerPoint Presentation</vt:lpstr>
      <vt:lpstr>Projektoriaus veikimo principas</vt:lpstr>
      <vt:lpstr>Projektoriaus sandara</vt:lpstr>
      <vt:lpstr>Projektoriaus veikimo principas</vt:lpstr>
      <vt:lpstr>Projektoriaus sandara</vt:lpstr>
      <vt:lpstr>Projektoriaus veikimo principas</vt:lpstr>
      <vt:lpstr>Projektoriaus sandara</vt:lpstr>
      <vt:lpstr>Projektoriaus veikimo principas</vt:lpstr>
      <vt:lpstr>Projektoriaus sandara</vt:lpstr>
      <vt:lpstr>Projektoriaus naudojimas</vt:lpstr>
      <vt:lpstr>PowerPoint Presentation</vt:lpstr>
      <vt:lpstr>Šiuolaikiniai projektoriai</vt:lpstr>
      <vt:lpstr>PowerPoint Presentation</vt:lpstr>
      <vt:lpstr>Ačiū už dėmesį!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Projektorius</dc:title>
  <dc:creator>Mokinys13</dc:creator>
  <cp:lastModifiedBy>User</cp:lastModifiedBy>
  <cp:revision>5</cp:revision>
  <dcterms:created xsi:type="dcterms:W3CDTF">2018-03-06T06:08:32Z</dcterms:created>
  <dcterms:modified xsi:type="dcterms:W3CDTF">2018-03-06T20:08:14Z</dcterms:modified>
</cp:coreProperties>
</file>