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8" r:id="rId6"/>
    <p:sldId id="258" r:id="rId7"/>
    <p:sldId id="269" r:id="rId8"/>
    <p:sldId id="263" r:id="rId9"/>
    <p:sldId id="270" r:id="rId10"/>
    <p:sldId id="259" r:id="rId11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31190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58004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174647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2277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3503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42917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8242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287492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118467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115993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42444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3A42-CF5B-460E-8A3F-096FC378182A}" type="datetimeFigureOut">
              <a:rPr lang="lt-LT" smtClean="0"/>
              <a:pPr/>
              <a:t>2017.05.08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95CF-FF1B-413F-8C7A-E642AE8091F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xmlns="" val="309153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AU" b="1" dirty="0" err="1" smtClean="0"/>
              <a:t>Puslaidininkin</a:t>
            </a:r>
            <a:r>
              <a:rPr lang="lt-LT" b="1" dirty="0" smtClean="0"/>
              <a:t>ė sandūra</a:t>
            </a:r>
            <a:endParaRPr lang="lt-LT" b="1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Eidenis Kasperavičius, </a:t>
            </a:r>
            <a:endParaRPr lang="en-US" dirty="0" smtClean="0"/>
          </a:p>
          <a:p>
            <a:r>
              <a:rPr lang="lt-LT" dirty="0" smtClean="0"/>
              <a:t>Anelė </a:t>
            </a:r>
            <a:r>
              <a:rPr lang="lt-LT" dirty="0" smtClean="0"/>
              <a:t>Dromantaitė </a:t>
            </a:r>
            <a:endParaRPr lang="en-US" dirty="0" smtClean="0"/>
          </a:p>
          <a:p>
            <a:r>
              <a:rPr lang="lt-LT" dirty="0" smtClean="0"/>
              <a:t>Ia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xmlns="" val="17159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2503437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lt-LT" dirty="0" smtClean="0"/>
              <a:t>Elektronų ir skylių skverbimąsi galima </a:t>
            </a:r>
            <a:r>
              <a:rPr lang="lt-LT" b="1" dirty="0" smtClean="0"/>
              <a:t>sustiprinti/susilpnint</a:t>
            </a:r>
            <a:r>
              <a:rPr lang="lt-LT" dirty="0" smtClean="0"/>
              <a:t>i puslaidininkį jungiant įvairiais būdais </a:t>
            </a:r>
            <a:r>
              <a:rPr lang="lt-LT" b="1" dirty="0" smtClean="0"/>
              <a:t>į elektros grandinę. </a:t>
            </a:r>
            <a:endParaRPr lang="lt-LT" b="1" dirty="0"/>
          </a:p>
        </p:txBody>
      </p:sp>
    </p:spTree>
    <p:extLst>
      <p:ext uri="{BB962C8B-B14F-4D97-AF65-F5344CB8AC3E}">
        <p14:creationId xmlns:p14="http://schemas.microsoft.com/office/powerpoint/2010/main" xmlns="" val="2711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2647453"/>
            <a:ext cx="8229600" cy="4525963"/>
          </a:xfrm>
          <a:effectLst/>
        </p:spPr>
        <p:txBody>
          <a:bodyPr/>
          <a:lstStyle/>
          <a:p>
            <a:pPr marL="0" indent="0" algn="ctr">
              <a:buNone/>
            </a:pPr>
            <a:r>
              <a:rPr lang="lt-LT" b="1" dirty="0" smtClean="0"/>
              <a:t>Skylinė elektroninė sandūra </a:t>
            </a:r>
            <a:r>
              <a:rPr lang="lt-LT" dirty="0" smtClean="0"/>
              <a:t>– suglausti puslaidininkiai, kurių vienoje dalyje yra daugiau skylių, o kitoje elektronų. 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xmlns="" val="3941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e-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62912" y="116632"/>
            <a:ext cx="7363853" cy="6773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584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lt-LT" b="1" dirty="0" smtClean="0"/>
              <a:t>Jeigu puslaidininkis neįjungtas</a:t>
            </a:r>
            <a:r>
              <a:rPr lang="lt-LT" dirty="0" smtClean="0"/>
              <a:t> į elektros grandinę, laisvieji elektronai ir skylės juda </a:t>
            </a:r>
            <a:r>
              <a:rPr lang="lt-LT" b="1" dirty="0" smtClean="0"/>
              <a:t>netvarkingai</a:t>
            </a:r>
            <a:r>
              <a:rPr lang="lt-LT" dirty="0" smtClean="0"/>
              <a:t> ir </a:t>
            </a:r>
            <a:r>
              <a:rPr lang="lt-LT" b="1" dirty="0" smtClean="0"/>
              <a:t>pereina iš vienos srities į kitą </a:t>
            </a:r>
            <a:r>
              <a:rPr lang="lt-LT" dirty="0" smtClean="0"/>
              <a:t>(laisvieji elektronai per sandūrą į skylių sritį, o skylės į elektronų sritį).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xmlns="" val="10006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e-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62912" y="116632"/>
            <a:ext cx="7363853" cy="6773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584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lt-LT" b="1" dirty="0" smtClean="0"/>
              <a:t>Elektronams perėjus į skylių sritį</a:t>
            </a:r>
            <a:r>
              <a:rPr lang="lt-LT" dirty="0" smtClean="0"/>
              <a:t> jų sritis netenka dalies neigiamo krūvio (įsielektrina teigiamai), o elektronų sritis – neigiamai. </a:t>
            </a:r>
          </a:p>
        </p:txBody>
      </p:sp>
      <p:sp>
        <p:nvSpPr>
          <p:cNvPr id="4" name="Turinio vietos rezervavimo ženklas 2"/>
          <p:cNvSpPr txBox="1">
            <a:spLocks/>
          </p:cNvSpPr>
          <p:nvPr/>
        </p:nvSpPr>
        <p:spPr>
          <a:xfrm>
            <a:off x="457200" y="39435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lt-LT" dirty="0" smtClean="0"/>
              <a:t>Tuo tarpu skylės iš savo srities </a:t>
            </a:r>
            <a:r>
              <a:rPr lang="lt-LT" b="1" dirty="0" smtClean="0"/>
              <a:t>išsineša teigiamą krūvį</a:t>
            </a:r>
            <a:r>
              <a:rPr lang="lt-LT" dirty="0" smtClean="0"/>
              <a:t>, dėl to padidėja neigiamas krūvis.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xmlns="" val="30534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e-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62912" y="116632"/>
            <a:ext cx="7363853" cy="6773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584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lt-LT" dirty="0" smtClean="0"/>
              <a:t>Dėl to puslaidininkinė sandūra </a:t>
            </a:r>
            <a:r>
              <a:rPr lang="lt-LT" b="1" dirty="0" smtClean="0"/>
              <a:t>įsielektrina</a:t>
            </a:r>
            <a:r>
              <a:rPr lang="lt-LT" dirty="0" smtClean="0"/>
              <a:t>, atsiranda </a:t>
            </a:r>
            <a:r>
              <a:rPr lang="lt-LT" b="1" dirty="0" smtClean="0"/>
              <a:t>elektrinis laukas</a:t>
            </a:r>
            <a:r>
              <a:rPr lang="lt-LT" dirty="0" smtClean="0"/>
              <a:t>, kuris </a:t>
            </a:r>
            <a:r>
              <a:rPr lang="lt-LT" b="1" dirty="0" smtClean="0"/>
              <a:t>trukdo</a:t>
            </a:r>
            <a:r>
              <a:rPr lang="lt-LT" dirty="0" smtClean="0"/>
              <a:t> laisvųjų elektronų ir skylių skverbimuisi į priešingas sritis. 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xmlns="" val="35090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e-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62912" y="116632"/>
            <a:ext cx="7363853" cy="6773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584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tema</vt:lpstr>
      <vt:lpstr>Puslaidininkinė sandūra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Puslaidininkinė sandūra</dc:title>
  <dc:creator>Mok1</dc:creator>
  <cp:lastModifiedBy>User</cp:lastModifiedBy>
  <cp:revision>5</cp:revision>
  <dcterms:created xsi:type="dcterms:W3CDTF">2017-05-03T06:54:58Z</dcterms:created>
  <dcterms:modified xsi:type="dcterms:W3CDTF">2017-05-08T13:57:21Z</dcterms:modified>
</cp:coreProperties>
</file>