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2247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794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980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24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3796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99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1455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07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7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482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6032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E2D-B78F-46BE-A8B2-7C64035C70A4}" type="datetimeFigureOut">
              <a:rPr lang="lt-LT" smtClean="0"/>
              <a:t>2017.04.05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86BF-3903-4484-BB6D-88C9E70FF94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5310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Saugikliai</a:t>
            </a:r>
            <a:br>
              <a:rPr lang="lt-LT" dirty="0" smtClean="0"/>
            </a:br>
            <a:endParaRPr lang="lt-LT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Anelė </a:t>
            </a:r>
            <a:r>
              <a:rPr lang="lt-LT" dirty="0" err="1" smtClean="0"/>
              <a:t>Dromantaitė</a:t>
            </a:r>
            <a:r>
              <a:rPr lang="lt-LT" dirty="0" smtClean="0"/>
              <a:t>, </a:t>
            </a:r>
            <a:r>
              <a:rPr lang="lt-LT" dirty="0" err="1" smtClean="0"/>
              <a:t>Eidenis</a:t>
            </a:r>
            <a:r>
              <a:rPr lang="lt-LT" dirty="0" smtClean="0"/>
              <a:t> Kasperavičius, Emilija </a:t>
            </a:r>
            <a:r>
              <a:rPr lang="lt-LT" dirty="0" err="1" smtClean="0"/>
              <a:t>Ložytė</a:t>
            </a:r>
            <a:endParaRPr lang="lt-LT" dirty="0" smtClean="0"/>
          </a:p>
          <a:p>
            <a:r>
              <a:rPr lang="lt-LT" dirty="0" err="1" smtClean="0"/>
              <a:t>Ia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253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/>
          <a:lstStyle/>
          <a:p>
            <a:r>
              <a:rPr lang="lt-LT" dirty="0"/>
              <a:t>Elektrinėse grandinėse saugikliai žymimi simboliu: </a:t>
            </a:r>
            <a:endParaRPr lang="lt-LT" dirty="0" smtClean="0"/>
          </a:p>
          <a:p>
            <a:r>
              <a:rPr lang="lt-LT" dirty="0" smtClean="0"/>
              <a:t>Saugiklių </a:t>
            </a:r>
            <a:r>
              <a:rPr lang="lt-LT" dirty="0"/>
              <a:t>spalvinis žymėjimas: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472769" cy="186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15401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23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lt-LT" b="1" dirty="0" smtClean="0"/>
              <a:t>Saugikliai </a:t>
            </a:r>
            <a:r>
              <a:rPr lang="lt-LT" dirty="0" smtClean="0"/>
              <a:t>– specialūs įtaisai, kurie išjungia el. grandinę, kai srovės stipris pasidaro didesnis už leidžiamąjį</a:t>
            </a:r>
            <a:endParaRPr lang="lt-LT" dirty="0"/>
          </a:p>
        </p:txBody>
      </p:sp>
      <p:pic>
        <p:nvPicPr>
          <p:cNvPr id="1026" name="Picture 2" descr="Vaizdo rezultatas pagal užklausą „saugiklis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" y="3068960"/>
            <a:ext cx="1428750" cy="2667000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izdo rezultatas pagal užklausą „saugiklis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18" y="2996952"/>
            <a:ext cx="2809875" cy="2809876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izdo rezultatas pagal užklausą „saugiklis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39" y="3212976"/>
            <a:ext cx="3314904" cy="2486178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Saugiklių reikšmė </a:t>
            </a:r>
            <a:endParaRPr lang="lt-LT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Jie saugo nuo </a:t>
            </a:r>
            <a:r>
              <a:rPr lang="lt-LT" b="1" dirty="0" smtClean="0"/>
              <a:t>trumpojo jungimo </a:t>
            </a:r>
            <a:r>
              <a:rPr lang="lt-LT" dirty="0" smtClean="0"/>
              <a:t>(šaltinio polių sujungimas laidininku, kurio varža – palyginti maža).</a:t>
            </a:r>
          </a:p>
          <a:p>
            <a:pPr marL="0" indent="0">
              <a:buNone/>
            </a:pPr>
            <a:r>
              <a:rPr lang="lt-LT" dirty="0" smtClean="0"/>
              <a:t>Srovės stipris gali </a:t>
            </a:r>
            <a:r>
              <a:rPr lang="lt-LT" b="1" dirty="0" smtClean="0"/>
              <a:t>padidėti</a:t>
            </a:r>
            <a:r>
              <a:rPr lang="lt-LT" dirty="0" smtClean="0"/>
              <a:t>, kai</a:t>
            </a:r>
          </a:p>
          <a:p>
            <a:pPr marL="914400" lvl="1" indent="-514350">
              <a:buFont typeface="+mj-lt"/>
              <a:buAutoNum type="arabicPeriod"/>
            </a:pPr>
            <a:r>
              <a:rPr lang="lt-LT" dirty="0" smtClean="0"/>
              <a:t>El. grandinė taisoma neišjungta iš tinklo</a:t>
            </a:r>
          </a:p>
          <a:p>
            <a:pPr marL="914400" lvl="1" indent="-514350">
              <a:buFont typeface="+mj-lt"/>
              <a:buAutoNum type="arabicPeriod"/>
            </a:pPr>
            <a:r>
              <a:rPr lang="lt-LT" b="1" dirty="0" smtClean="0"/>
              <a:t>Įjungiami: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lt-LT" dirty="0" smtClean="0"/>
              <a:t>Mažos varžos imtuvai</a:t>
            </a:r>
          </a:p>
          <a:p>
            <a:pPr marL="1314450" lvl="2" indent="-514350">
              <a:buFont typeface="+mj-lt"/>
              <a:buAutoNum type="alphaLcParenR"/>
            </a:pPr>
            <a:r>
              <a:rPr lang="lt-LT" dirty="0"/>
              <a:t>I</a:t>
            </a:r>
            <a:r>
              <a:rPr lang="lt-LT" dirty="0" smtClean="0"/>
              <a:t>mtuvai, kuriems reikia stipresnės srovės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17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6000" b="1" dirty="0" smtClean="0"/>
              <a:t>Saugikliai gali būti:</a:t>
            </a:r>
            <a:endParaRPr lang="lt-LT" sz="6000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6600" dirty="0" smtClean="0"/>
              <a:t>Lydieji</a:t>
            </a:r>
          </a:p>
          <a:p>
            <a:pPr algn="ctr"/>
            <a:r>
              <a:rPr lang="lt-LT" sz="6600" dirty="0" smtClean="0"/>
              <a:t>Automatiniai</a:t>
            </a:r>
          </a:p>
          <a:p>
            <a:pPr algn="ctr"/>
            <a:r>
              <a:rPr lang="lt-LT" sz="6600" dirty="0" smtClean="0"/>
              <a:t>Automobiliniai</a:t>
            </a:r>
            <a:endParaRPr lang="lt-LT" sz="6600" dirty="0"/>
          </a:p>
        </p:txBody>
      </p:sp>
    </p:spTree>
    <p:extLst>
      <p:ext uri="{BB962C8B-B14F-4D97-AF65-F5344CB8AC3E}">
        <p14:creationId xmlns:p14="http://schemas.microsoft.com/office/powerpoint/2010/main" val="32884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Lydieji saugikliai</a:t>
            </a:r>
            <a:endParaRPr lang="lt-LT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 smtClean="0"/>
              <a:t>Tai </a:t>
            </a:r>
            <a:r>
              <a:rPr lang="lt-LT" dirty="0" smtClean="0"/>
              <a:t>- kamštiniai saugikliai su lydžiu laidininku.</a:t>
            </a:r>
          </a:p>
          <a:p>
            <a:r>
              <a:rPr lang="lt-LT" dirty="0" smtClean="0"/>
              <a:t>Svarbiausia tokio saugiklio dalis yra </a:t>
            </a:r>
            <a:r>
              <a:rPr lang="lt-LT" b="1" dirty="0" smtClean="0"/>
              <a:t>labai lydi </a:t>
            </a:r>
            <a:r>
              <a:rPr lang="lt-LT" dirty="0" smtClean="0"/>
              <a:t>metalinė </a:t>
            </a:r>
            <a:r>
              <a:rPr lang="lt-LT" b="1" dirty="0" smtClean="0"/>
              <a:t>vielutė</a:t>
            </a:r>
            <a:r>
              <a:rPr lang="lt-LT" dirty="0" smtClean="0"/>
              <a:t>, įtaisyta porcelianinio kamščio viduje</a:t>
            </a:r>
          </a:p>
          <a:p>
            <a:r>
              <a:rPr lang="lt-LT" dirty="0" smtClean="0"/>
              <a:t>Kai grandine pradeda tekėti stipresnė srovė, vielutė </a:t>
            </a:r>
            <a:r>
              <a:rPr lang="lt-LT" b="1" dirty="0" smtClean="0"/>
              <a:t>išsilydo</a:t>
            </a:r>
            <a:r>
              <a:rPr lang="lt-LT" dirty="0" smtClean="0"/>
              <a:t> ir išjungia grandinę</a:t>
            </a:r>
          </a:p>
        </p:txBody>
      </p:sp>
    </p:spTree>
    <p:extLst>
      <p:ext uri="{BB962C8B-B14F-4D97-AF65-F5344CB8AC3E}">
        <p14:creationId xmlns:p14="http://schemas.microsoft.com/office/powerpoint/2010/main" val="32595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/>
          <a:lstStyle/>
          <a:p>
            <a:r>
              <a:rPr lang="lt-LT" dirty="0" smtClean="0"/>
              <a:t>Išdėstomi ant specialaus </a:t>
            </a:r>
            <a:r>
              <a:rPr lang="lt-LT" b="1" dirty="0" smtClean="0"/>
              <a:t>skydo</a:t>
            </a:r>
            <a:r>
              <a:rPr lang="lt-LT" dirty="0" smtClean="0"/>
              <a:t>, įrengto prie laidų įvado</a:t>
            </a:r>
          </a:p>
          <a:p>
            <a:r>
              <a:rPr lang="lt-LT" dirty="0" smtClean="0"/>
              <a:t>Kartais įrengiami el. prietaisuose</a:t>
            </a:r>
          </a:p>
          <a:p>
            <a:r>
              <a:rPr lang="lt-LT" dirty="0" smtClean="0"/>
              <a:t>Perdegusį saugiklį reikia </a:t>
            </a:r>
            <a:r>
              <a:rPr lang="lt-LT" b="1" dirty="0" smtClean="0"/>
              <a:t>pakeisti</a:t>
            </a:r>
            <a:r>
              <a:rPr lang="lt-LT" dirty="0" smtClean="0"/>
              <a:t> nauju</a:t>
            </a:r>
          </a:p>
          <a:p>
            <a:endParaRPr lang="lt-LT" dirty="0"/>
          </a:p>
        </p:txBody>
      </p:sp>
      <p:pic>
        <p:nvPicPr>
          <p:cNvPr id="2050" name="Picture 2" descr="https://upload.wikimedia.org/wikipedia/commons/thumb/e/e4/Electrical_Fuse_%28aka%29.jpg/80px-Electrical_Fuse_%28aka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3" y="2564904"/>
            <a:ext cx="1532844" cy="3870433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60132" y="60494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Lydusis saugiklis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510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Automatiniai</a:t>
            </a:r>
            <a:r>
              <a:rPr lang="lt-LT" dirty="0" smtClean="0"/>
              <a:t> </a:t>
            </a:r>
            <a:r>
              <a:rPr lang="lt-LT" b="1" dirty="0" smtClean="0"/>
              <a:t>saugikliai</a:t>
            </a:r>
            <a:endParaRPr lang="lt-LT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 smtClean="0"/>
              <a:t>Tai – </a:t>
            </a:r>
            <a:r>
              <a:rPr lang="lt-LT" dirty="0" smtClean="0"/>
              <a:t>saugikliai kurių svarbiausia dalis – </a:t>
            </a:r>
            <a:r>
              <a:rPr lang="lt-LT" b="1" dirty="0" err="1" smtClean="0"/>
              <a:t>bimetalinė</a:t>
            </a:r>
            <a:r>
              <a:rPr lang="lt-LT" dirty="0" smtClean="0"/>
              <a:t> plokštelė</a:t>
            </a:r>
          </a:p>
          <a:p>
            <a:r>
              <a:rPr lang="lt-LT" dirty="0" smtClean="0"/>
              <a:t>Kai grandine pradeda tekėti per stipri elektros srovė, saugiklio plokštelė </a:t>
            </a:r>
            <a:r>
              <a:rPr lang="lt-LT" b="1" dirty="0" smtClean="0"/>
              <a:t>išlinksta</a:t>
            </a:r>
            <a:r>
              <a:rPr lang="lt-LT" dirty="0" smtClean="0"/>
              <a:t> ir nutraukia grandinę.</a:t>
            </a:r>
          </a:p>
          <a:p>
            <a:r>
              <a:rPr lang="lt-LT" dirty="0" smtClean="0"/>
              <a:t>Pašalinus trumpąjį jungimą, automatinį saugiklį </a:t>
            </a:r>
            <a:r>
              <a:rPr lang="lt-LT" b="1" dirty="0" smtClean="0"/>
              <a:t>galima vėl naudoti</a:t>
            </a:r>
            <a:endParaRPr lang="lt-LT" dirty="0" smtClean="0"/>
          </a:p>
          <a:p>
            <a:pPr marL="0" indent="0">
              <a:buNone/>
            </a:pP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65760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764704"/>
            <a:ext cx="3629025" cy="4781550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57332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Automatinis saugiklis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4320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Automobiliniai saugikliai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Paprastai naudojami ne didesnės nei 24V įtampos </a:t>
            </a:r>
            <a:r>
              <a:rPr lang="lt-LT" dirty="0" err="1" smtClean="0"/>
              <a:t>gradinėse</a:t>
            </a:r>
            <a:endParaRPr lang="lt-LT" dirty="0"/>
          </a:p>
        </p:txBody>
      </p:sp>
      <p:pic>
        <p:nvPicPr>
          <p:cNvPr id="4100" name="Picture 4" descr="Vaizdo rezultatas pagal užklausą „automobilinis saugiklis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06007"/>
            <a:ext cx="4857750" cy="3333750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185</Words>
  <Application>Microsoft Office PowerPoint</Application>
  <PresentationFormat>Demonstracija ekrane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1" baseType="lpstr">
      <vt:lpstr>Office tema</vt:lpstr>
      <vt:lpstr>Saugikliai </vt:lpstr>
      <vt:lpstr>PowerPoint pristatymas</vt:lpstr>
      <vt:lpstr>Saugiklių reikšmė </vt:lpstr>
      <vt:lpstr>Saugikliai gali būti:</vt:lpstr>
      <vt:lpstr>Lydieji saugikliai</vt:lpstr>
      <vt:lpstr>PowerPoint pristatymas</vt:lpstr>
      <vt:lpstr>Automatiniai saugikliai</vt:lpstr>
      <vt:lpstr>PowerPoint pristatymas</vt:lpstr>
      <vt:lpstr>Automobiliniai saugikliai</vt:lpstr>
      <vt:lpstr>PowerPoint pristatymas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Saugikliai</dc:title>
  <dc:creator>Mok1</dc:creator>
  <cp:lastModifiedBy>Mok1</cp:lastModifiedBy>
  <cp:revision>4</cp:revision>
  <dcterms:created xsi:type="dcterms:W3CDTF">2017-04-05T07:00:47Z</dcterms:created>
  <dcterms:modified xsi:type="dcterms:W3CDTF">2017-04-05T07:31:00Z</dcterms:modified>
</cp:coreProperties>
</file>