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317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38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9F7BC-C714-4108-98C8-DD6A9EFBAF7B}" type="datetimeFigureOut">
              <a:rPr lang="lt-LT" smtClean="0"/>
              <a:pPr/>
              <a:t>2017.10.05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9F360-03C0-47C9-A564-C194C62DDA0E}" type="slidenum">
              <a:rPr lang="lt-LT" smtClean="0"/>
              <a:pPr/>
              <a:t>‹#›</a:t>
            </a:fld>
            <a:endParaRPr lang="lt-L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9F360-03C0-47C9-A564-C194C62DDA0E}" type="slidenum">
              <a:rPr lang="lt-LT" smtClean="0"/>
              <a:pPr/>
              <a:t>2</a:t>
            </a:fld>
            <a:endParaRPr lang="lt-L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9F360-03C0-47C9-A564-C194C62DDA0E}" type="slidenum">
              <a:rPr lang="lt-LT" smtClean="0"/>
              <a:pPr/>
              <a:t>37</a:t>
            </a:fld>
            <a:endParaRPr lang="lt-L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44775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atin typeface="Adobe Gothic Std B" pitchFamily="34" charset="-128"/>
                <a:ea typeface="Adobe Gothic Std B" pitchFamily="34" charset="-128"/>
              </a:rPr>
              <a:t>I</a:t>
            </a:r>
            <a:r>
              <a:rPr lang="lt-LT" sz="6000" b="1" dirty="0" smtClean="0">
                <a:latin typeface="Adobe Gothic Std B" pitchFamily="34" charset="-128"/>
                <a:ea typeface="Adobe Gothic Std B" pitchFamily="34" charset="-128"/>
              </a:rPr>
              <a:t>I</a:t>
            </a:r>
            <a:r>
              <a:rPr lang="en-US" sz="6000" b="1" dirty="0" smtClean="0">
                <a:latin typeface="Adobe Gothic Std B" pitchFamily="34" charset="-128"/>
                <a:ea typeface="Adobe Gothic Std B" pitchFamily="34" charset="-128"/>
              </a:rPr>
              <a:t>a </a:t>
            </a:r>
            <a:r>
              <a:rPr lang="en-US" sz="6000" b="1" dirty="0" err="1" smtClean="0">
                <a:latin typeface="Adobe Gothic Std B" pitchFamily="34" charset="-128"/>
                <a:ea typeface="Adobe Gothic Std B" pitchFamily="34" charset="-128"/>
              </a:rPr>
              <a:t>klas</a:t>
            </a:r>
            <a:r>
              <a:rPr lang="lt-LT" sz="6000" b="1" dirty="0" smtClean="0">
                <a:latin typeface="Adobe Gothic Std B" pitchFamily="34" charset="-128"/>
                <a:ea typeface="Adobe Gothic Std B" pitchFamily="34" charset="-128"/>
              </a:rPr>
              <a:t>ė</a:t>
            </a:r>
            <a:endParaRPr lang="lt-LT" sz="6000" b="1" dirty="0">
              <a:latin typeface="Adobe Gothic Std B" pitchFamily="34" charset="-128"/>
              <a:ea typeface="Adobe Gothic Std B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smtClean="0"/>
              <a:t>Augustė</a:t>
            </a:r>
            <a:endParaRPr lang="lt-LT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1364188"/>
            <a:ext cx="411480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Laisvalaikis/pomėgiai</a:t>
            </a:r>
          </a:p>
          <a:p>
            <a:r>
              <a:rPr lang="lt-LT" sz="2700" dirty="0" smtClean="0"/>
              <a:t>Dainuot, bendraut su draugais, miegot, valgyt</a:t>
            </a:r>
            <a:r>
              <a:rPr lang="en-US" sz="2700" b="1" dirty="0" smtClean="0"/>
              <a:t> </a:t>
            </a:r>
            <a:r>
              <a:rPr lang="lt-LT" sz="2700" b="1" dirty="0" smtClean="0"/>
              <a:t>Mėgstamas sportas</a:t>
            </a:r>
          </a:p>
          <a:p>
            <a:r>
              <a:rPr lang="lt-LT" sz="2700" dirty="0" smtClean="0"/>
              <a:t>Fūlė</a:t>
            </a:r>
            <a:r>
              <a:rPr lang="en-US" sz="2700" b="1" dirty="0" smtClean="0"/>
              <a:t> </a:t>
            </a:r>
            <a:endParaRPr lang="lt-LT" sz="2700" b="1" dirty="0" smtClean="0"/>
          </a:p>
          <a:p>
            <a:r>
              <a:rPr lang="lt-LT" sz="2700" b="1" dirty="0" smtClean="0"/>
              <a:t>Mėgstamas maistas</a:t>
            </a:r>
          </a:p>
          <a:p>
            <a:r>
              <a:rPr lang="lt-LT" sz="2700" dirty="0" smtClean="0"/>
              <a:t>Viska mėgstu išskyrus virtas/tušintas daržoves ir grybus</a:t>
            </a:r>
          </a:p>
          <a:p>
            <a:r>
              <a:rPr lang="en-US" sz="2700" b="1" dirty="0" smtClean="0"/>
              <a:t> </a:t>
            </a:r>
            <a:r>
              <a:rPr lang="lt-LT" sz="2700" b="1" dirty="0" smtClean="0"/>
              <a:t>Šalis, kurią nori aplankyti</a:t>
            </a:r>
          </a:p>
          <a:p>
            <a:r>
              <a:rPr lang="lt-LT" sz="2700" dirty="0" smtClean="0"/>
              <a:t>Maldyvai arba Havajai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Gyvenimo tikslas/svajonė</a:t>
            </a:r>
          </a:p>
          <a:p>
            <a:r>
              <a:rPr lang="lt-LT" sz="2700" dirty="0" smtClean="0"/>
              <a:t>Pabaigt 12 klasių</a:t>
            </a:r>
          </a:p>
        </p:txBody>
      </p:sp>
      <p:pic>
        <p:nvPicPr>
          <p:cNvPr id="4098" name="Picture 2" descr="C:\Users\User\Desktop\apie visus\augustė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24000"/>
            <a:ext cx="2546747" cy="4527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b="1" dirty="0" smtClean="0"/>
              <a:t>Jei turėtum milijoną, ką pirktum pirmiausia?</a:t>
            </a:r>
          </a:p>
          <a:p>
            <a:pPr>
              <a:buNone/>
            </a:pPr>
            <a:r>
              <a:rPr lang="lt-LT" sz="3000" dirty="0" smtClean="0"/>
              <a:t>iPhone X, rūbų, kompiuterį, tada duočiau tėvams ir kažkiek pasilikčiau</a:t>
            </a:r>
          </a:p>
          <a:p>
            <a:r>
              <a:rPr lang="lt-LT" b="1" dirty="0" smtClean="0"/>
              <a:t>Jei liktum paskutinis žmogus Žemėje, ką darytum?</a:t>
            </a:r>
          </a:p>
          <a:p>
            <a:pPr>
              <a:buNone/>
            </a:pPr>
            <a:r>
              <a:rPr lang="lt-LT" sz="3000" dirty="0" smtClean="0"/>
              <a:t>Išprotėčiau būdama viena pati</a:t>
            </a:r>
          </a:p>
          <a:p>
            <a:r>
              <a:rPr lang="lt-LT" b="1" dirty="0" smtClean="0"/>
              <a:t>Kur nukeliautum, jeigu turėtum laiko mašiną?</a:t>
            </a:r>
          </a:p>
          <a:p>
            <a:pPr>
              <a:buNone/>
            </a:pPr>
            <a:r>
              <a:rPr lang="lt-LT" sz="3000" dirty="0" smtClean="0"/>
              <a:t>Visur po biškį</a:t>
            </a:r>
            <a:endParaRPr lang="lt-LT" sz="3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smtClean="0"/>
              <a:t>Augustė</a:t>
            </a:r>
            <a:endParaRPr lang="lt-LT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smtClean="0"/>
              <a:t>Dairidas</a:t>
            </a:r>
            <a:endParaRPr lang="lt-LT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057400" y="2362200"/>
            <a:ext cx="4800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5000" i="1" dirty="0" smtClean="0"/>
              <a:t>„Nenoriu padėti pravesti pamokos auklėtojai“</a:t>
            </a:r>
            <a:endParaRPr lang="lt-LT" sz="5000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lt-LT" b="1" dirty="0" smtClean="0"/>
              <a:t>Deimantė E.</a:t>
            </a:r>
            <a:endParaRPr lang="lt-L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962400" cy="4495799"/>
          </a:xfrm>
          <a:solidFill>
            <a:schemeClr val="bg1">
              <a:alpha val="70000"/>
            </a:schemeClr>
          </a:solidFill>
          <a:ln w="25400">
            <a:noFill/>
          </a:ln>
        </p:spPr>
        <p:txBody>
          <a:bodyPr numCol="1" anchor="ctr"/>
          <a:lstStyle/>
          <a:p>
            <a:pPr algn="ctr">
              <a:buNone/>
            </a:pPr>
            <a:r>
              <a:rPr lang="lt-LT" dirty="0" smtClean="0"/>
              <a:t>Nuotraukos nėra</a:t>
            </a:r>
            <a:endParaRPr lang="lt-LT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672435"/>
            <a:ext cx="4114800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300" b="1" dirty="0" smtClean="0"/>
              <a:t> </a:t>
            </a:r>
            <a:r>
              <a:rPr lang="lt-LT" sz="2300" b="1" dirty="0" smtClean="0"/>
              <a:t>Laisvalaikis/pomėgiai</a:t>
            </a:r>
          </a:p>
          <a:p>
            <a:r>
              <a:rPr lang="lt-LT" sz="2300" dirty="0" smtClean="0"/>
              <a:t>Mėgstu sportuoti, siekti kažkokiu rezultatu sportuojant, gan megstu skaityt knygas (man idomias knygas), pvz apie  psihologija, megstu daug vaikščiot</a:t>
            </a:r>
            <a:r>
              <a:rPr lang="en-US" sz="2300" b="1" dirty="0" smtClean="0"/>
              <a:t> </a:t>
            </a:r>
            <a:endParaRPr lang="lt-LT" sz="2300" b="1" dirty="0" smtClean="0"/>
          </a:p>
          <a:p>
            <a:r>
              <a:rPr lang="lt-LT" sz="2300" b="1" dirty="0" smtClean="0"/>
              <a:t>Mėgstamas sportas</a:t>
            </a:r>
          </a:p>
          <a:p>
            <a:r>
              <a:rPr lang="lt-LT" sz="2300" dirty="0" smtClean="0"/>
              <a:t>Futbolas</a:t>
            </a:r>
            <a:r>
              <a:rPr lang="en-US" sz="2300" b="1" dirty="0" smtClean="0"/>
              <a:t> </a:t>
            </a:r>
            <a:endParaRPr lang="lt-LT" sz="2300" b="1" dirty="0" smtClean="0"/>
          </a:p>
          <a:p>
            <a:r>
              <a:rPr lang="lt-LT" sz="2300" b="1" dirty="0" smtClean="0"/>
              <a:t>Mėgstamas maistas</a:t>
            </a:r>
          </a:p>
          <a:p>
            <a:r>
              <a:rPr lang="lt-LT" sz="2300" dirty="0" smtClean="0"/>
              <a:t>C</a:t>
            </a:r>
            <a:r>
              <a:rPr lang="sv-SE" sz="2300" dirty="0" smtClean="0"/>
              <a:t>ezario salotos, bet fastfood neatsisakau kart</a:t>
            </a:r>
            <a:r>
              <a:rPr lang="lt-LT" sz="2300" dirty="0" smtClean="0"/>
              <a:t>a</a:t>
            </a:r>
            <a:r>
              <a:rPr lang="sv-SE" sz="2300" dirty="0" smtClean="0"/>
              <a:t>s</a:t>
            </a:r>
            <a:r>
              <a:rPr lang="lt-LT" sz="2300" dirty="0" smtClean="0"/>
              <a:t> </a:t>
            </a:r>
            <a:r>
              <a:rPr lang="sv-SE" sz="2300" dirty="0" smtClean="0"/>
              <a:t>nuo</a:t>
            </a:r>
            <a:r>
              <a:rPr lang="lt-LT" sz="2300" dirty="0" smtClean="0"/>
              <a:t> </a:t>
            </a:r>
            <a:r>
              <a:rPr lang="sv-SE" sz="2300" dirty="0" smtClean="0"/>
              <a:t>karto</a:t>
            </a:r>
            <a:r>
              <a:rPr lang="en-US" sz="2300" b="1" dirty="0" smtClean="0"/>
              <a:t> </a:t>
            </a:r>
            <a:endParaRPr lang="lt-LT" sz="2300" b="1" dirty="0" smtClean="0"/>
          </a:p>
          <a:p>
            <a:r>
              <a:rPr lang="lt-LT" sz="2300" b="1" dirty="0" smtClean="0"/>
              <a:t>Šalis, kurią nori aplankyti</a:t>
            </a:r>
          </a:p>
          <a:p>
            <a:r>
              <a:rPr lang="lt-LT" sz="2300" dirty="0" smtClean="0"/>
              <a:t>JAV (Niujorkas)</a:t>
            </a:r>
          </a:p>
          <a:p>
            <a:pPr>
              <a:buFont typeface="Arial" pitchFamily="34" charset="0"/>
              <a:buChar char="•"/>
            </a:pPr>
            <a:r>
              <a:rPr lang="en-US" sz="2300" b="1" dirty="0" smtClean="0"/>
              <a:t> </a:t>
            </a:r>
            <a:r>
              <a:rPr lang="lt-LT" sz="2300" b="1" dirty="0" smtClean="0"/>
              <a:t>Gyvenimo tikslas/svajonė</a:t>
            </a:r>
          </a:p>
          <a:p>
            <a:r>
              <a:rPr lang="lt-LT" sz="2300" dirty="0" smtClean="0"/>
              <a:t>Baigt mokslus, turet megstama darba ir but laimingai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lt-LT" b="1" dirty="0" smtClean="0"/>
              <a:t>Jei turėtum milijoną, ką pirktum pirmiausia?</a:t>
            </a:r>
          </a:p>
          <a:p>
            <a:pPr>
              <a:buNone/>
            </a:pPr>
            <a:r>
              <a:rPr lang="lt-LT" sz="3000" dirty="0" smtClean="0"/>
              <a:t>Turbut pirmiausiai kokia picą užsisakyciau o paskui gal dideli nama, nekilnojamą turtas koki, kad ateity galečiau turėt kažką.</a:t>
            </a:r>
          </a:p>
          <a:p>
            <a:r>
              <a:rPr lang="lt-LT" b="1" dirty="0" smtClean="0"/>
              <a:t>Jei liktum paskutinis žmogus Žemėje, ką darytum?</a:t>
            </a:r>
          </a:p>
          <a:p>
            <a:pPr>
              <a:buNone/>
            </a:pPr>
            <a:r>
              <a:rPr lang="lt-LT" sz="3000" dirty="0" smtClean="0"/>
              <a:t>Verkčiau o paskuj jau amen liuze</a:t>
            </a:r>
          </a:p>
          <a:p>
            <a:r>
              <a:rPr lang="lt-LT" b="1" dirty="0" smtClean="0"/>
              <a:t>Kur nukeliautum, jeigu turėtum laiko mašiną?</a:t>
            </a:r>
          </a:p>
          <a:p>
            <a:pPr>
              <a:buNone/>
            </a:pPr>
            <a:r>
              <a:rPr lang="lt-LT" sz="3000" dirty="0" smtClean="0"/>
              <a:t>I ateiti  ir pažiuret kaip kas bus ir kam ruoštis</a:t>
            </a:r>
          </a:p>
          <a:p>
            <a:pPr>
              <a:buNone/>
            </a:pPr>
            <a:endParaRPr lang="lt-LT" sz="30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smtClean="0"/>
              <a:t>Deimantė E.</a:t>
            </a:r>
            <a:endParaRPr lang="lt-LT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lt-LT" b="1" dirty="0" smtClean="0"/>
              <a:t>Deimantė K.</a:t>
            </a:r>
            <a:endParaRPr lang="lt-LT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914400"/>
            <a:ext cx="5029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Laisvalaikis/pomėgiai</a:t>
            </a:r>
          </a:p>
          <a:p>
            <a:r>
              <a:rPr lang="fi-FI" sz="2700" dirty="0" smtClean="0"/>
              <a:t>Leisti laika draug</a:t>
            </a:r>
            <a:r>
              <a:rPr lang="lt-LT" sz="2700" dirty="0" smtClean="0"/>
              <a:t>ų</a:t>
            </a:r>
            <a:r>
              <a:rPr lang="fi-FI" sz="2700" dirty="0" smtClean="0"/>
              <a:t> kompanijoje, </a:t>
            </a:r>
            <a:r>
              <a:rPr lang="lt-LT" sz="2700" dirty="0" smtClean="0"/>
              <a:t>ž</a:t>
            </a:r>
            <a:r>
              <a:rPr lang="fi-FI" sz="2700" dirty="0" smtClean="0"/>
              <a:t>i</a:t>
            </a:r>
            <a:r>
              <a:rPr lang="lt-LT" sz="2700" dirty="0" smtClean="0"/>
              <a:t>ū</a:t>
            </a:r>
            <a:r>
              <a:rPr lang="fi-FI" sz="2700" dirty="0" smtClean="0"/>
              <a:t>reti filmus</a:t>
            </a:r>
            <a:r>
              <a:rPr lang="en-US" sz="2700" b="1" dirty="0" smtClean="0"/>
              <a:t> </a:t>
            </a:r>
            <a:endParaRPr lang="lt-LT" sz="2700" b="1" dirty="0" smtClean="0"/>
          </a:p>
          <a:p>
            <a:r>
              <a:rPr lang="lt-LT" sz="2700" b="1" dirty="0" smtClean="0"/>
              <a:t>Mėgstamas sportas</a:t>
            </a:r>
          </a:p>
          <a:p>
            <a:r>
              <a:rPr lang="lt-LT" sz="2700" dirty="0" smtClean="0"/>
              <a:t>Aerobika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Mėgstamas maistas</a:t>
            </a:r>
          </a:p>
          <a:p>
            <a:r>
              <a:rPr lang="lt-LT" sz="2700" dirty="0" smtClean="0"/>
              <a:t>Blyneliai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Šalis, kurią nori aplankyti</a:t>
            </a:r>
          </a:p>
          <a:p>
            <a:r>
              <a:rPr lang="lt-LT" sz="2700" dirty="0" smtClean="0"/>
              <a:t>Prancūzija (Paryžius)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Gyvenimo tikslas/svajonė</a:t>
            </a:r>
          </a:p>
          <a:p>
            <a:r>
              <a:rPr lang="lt-LT" sz="2700" dirty="0" smtClean="0"/>
              <a:t>Pasiekti užsibrėžtų norų, tai yra darbas apie kurį svajoju, pabaigti gerai kursus ir galbūt išvykti gyventi į užsienį</a:t>
            </a:r>
          </a:p>
        </p:txBody>
      </p:sp>
      <p:pic>
        <p:nvPicPr>
          <p:cNvPr id="5122" name="Picture 2" descr="C:\Users\User\Desktop\apie visus\deimante 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52550"/>
            <a:ext cx="2753916" cy="4895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lt-LT" b="1" dirty="0" smtClean="0"/>
              <a:t>Jei turėtum milijoną, ką pirktum pirmiausia?</a:t>
            </a:r>
          </a:p>
          <a:p>
            <a:pPr>
              <a:buNone/>
            </a:pPr>
            <a:r>
              <a:rPr lang="lt-LT" sz="3000" dirty="0" smtClean="0"/>
              <a:t>Mašiną</a:t>
            </a:r>
          </a:p>
          <a:p>
            <a:r>
              <a:rPr lang="lt-LT" b="1" dirty="0" smtClean="0"/>
              <a:t>Jei liktum paskutinis žmogus Žemėje, ką darytum?</a:t>
            </a:r>
          </a:p>
          <a:p>
            <a:pPr>
              <a:buNone/>
            </a:pPr>
            <a:r>
              <a:rPr lang="lt-LT" sz="3000" dirty="0" smtClean="0"/>
              <a:t>Bandyčiau neišprotėti be veiklos</a:t>
            </a:r>
          </a:p>
          <a:p>
            <a:r>
              <a:rPr lang="lt-LT" b="1" dirty="0" smtClean="0"/>
              <a:t>Kur nukeliautum, jeigu turėtum laiko mašiną?</a:t>
            </a:r>
          </a:p>
          <a:p>
            <a:pPr>
              <a:buNone/>
            </a:pPr>
            <a:r>
              <a:rPr lang="lt-LT" sz="2800" dirty="0" smtClean="0"/>
              <a:t>Nukeliaučiau į tuos laikus, kai dar buvo jauni mano proseneliai, nes man idomu, kaip jie gyveno, kuo vertėsi</a:t>
            </a:r>
            <a:endParaRPr lang="lt-LT" sz="30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smtClean="0"/>
              <a:t>Deimantė K.</a:t>
            </a:r>
            <a:endParaRPr lang="lt-LT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lt-LT" b="1" dirty="0" smtClean="0"/>
              <a:t>Dovydas</a:t>
            </a:r>
            <a:endParaRPr lang="lt-L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962400" cy="4495799"/>
          </a:xfrm>
          <a:solidFill>
            <a:schemeClr val="bg1">
              <a:alpha val="70000"/>
            </a:schemeClr>
          </a:solidFill>
          <a:ln w="25400">
            <a:noFill/>
          </a:ln>
        </p:spPr>
        <p:txBody>
          <a:bodyPr numCol="1" anchor="ctr"/>
          <a:lstStyle/>
          <a:p>
            <a:pPr algn="ctr">
              <a:buNone/>
            </a:pPr>
            <a:r>
              <a:rPr lang="lt-LT" dirty="0" smtClean="0"/>
              <a:t>Nuotraukos nėra</a:t>
            </a:r>
            <a:endParaRPr lang="lt-LT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1524000"/>
            <a:ext cx="41148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Laisvalaikis/pomėgiai</a:t>
            </a:r>
          </a:p>
          <a:p>
            <a:r>
              <a:rPr lang="lt-LT" sz="2700" dirty="0" smtClean="0"/>
              <a:t>Kašis, PC, mergos tūsai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Mėgstamas sportas</a:t>
            </a:r>
          </a:p>
          <a:p>
            <a:r>
              <a:rPr lang="lt-LT" sz="2700" dirty="0" smtClean="0"/>
              <a:t>Kašis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Mėgstamas maistas</a:t>
            </a:r>
          </a:p>
          <a:p>
            <a:r>
              <a:rPr lang="lt-LT" sz="2700" dirty="0" smtClean="0"/>
              <a:t>Koldūnai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Šalis, kurią nori aplankyti</a:t>
            </a:r>
          </a:p>
          <a:p>
            <a:r>
              <a:rPr lang="lt-LT" sz="2700" dirty="0" smtClean="0"/>
              <a:t>Lenkija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Gyvenimo tikslas/svajonė</a:t>
            </a:r>
          </a:p>
          <a:p>
            <a:r>
              <a:rPr lang="lt-LT" sz="2700" dirty="0" smtClean="0"/>
              <a:t>Pastatyti namą, pasodinti medį ir užauginti sūnų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lt-LT" b="1" dirty="0" smtClean="0"/>
              <a:t>Džiugas</a:t>
            </a:r>
            <a:endParaRPr lang="lt-L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962400" cy="4495799"/>
          </a:xfrm>
          <a:solidFill>
            <a:schemeClr val="bg1">
              <a:alpha val="70000"/>
            </a:schemeClr>
          </a:solidFill>
          <a:ln w="25400">
            <a:noFill/>
          </a:ln>
        </p:spPr>
        <p:txBody>
          <a:bodyPr numCol="1" anchor="ctr"/>
          <a:lstStyle/>
          <a:p>
            <a:pPr algn="ctr">
              <a:buNone/>
            </a:pPr>
            <a:r>
              <a:rPr lang="lt-LT" dirty="0" smtClean="0"/>
              <a:t>Nuotraukos nėra</a:t>
            </a:r>
            <a:endParaRPr lang="lt-LT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1524000"/>
            <a:ext cx="4114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Laisvalaikis/pomėgiai</a:t>
            </a:r>
          </a:p>
          <a:p>
            <a:r>
              <a:rPr lang="lt-LT" sz="2700" dirty="0" smtClean="0"/>
              <a:t>Muzika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Mėgstamas sportas</a:t>
            </a:r>
          </a:p>
          <a:p>
            <a:r>
              <a:rPr lang="lt-LT" sz="2700" dirty="0" smtClean="0"/>
              <a:t>-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Mėgstamas maistas</a:t>
            </a:r>
          </a:p>
          <a:p>
            <a:r>
              <a:rPr lang="lt-LT" sz="2700" dirty="0" smtClean="0"/>
              <a:t>Arbūzas ir skrudinta vištiena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Šalis, kurią nori aplankyti</a:t>
            </a:r>
          </a:p>
          <a:p>
            <a:r>
              <a:rPr lang="lt-LT" sz="2700" dirty="0" smtClean="0"/>
              <a:t>Palestina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Gyvenimo tikslas/svajonė</a:t>
            </a:r>
          </a:p>
          <a:p>
            <a:r>
              <a:rPr lang="lt-LT" sz="2700" dirty="0" smtClean="0"/>
              <a:t>Daug šaibų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b="1" dirty="0" smtClean="0"/>
              <a:t>Jei turėtum milijoną, ką pirktum pirmiausia?</a:t>
            </a:r>
          </a:p>
          <a:p>
            <a:pPr>
              <a:buNone/>
            </a:pPr>
            <a:r>
              <a:rPr lang="lt-LT" sz="3000" dirty="0" smtClean="0"/>
              <a:t>Butą Niujorke</a:t>
            </a:r>
          </a:p>
          <a:p>
            <a:r>
              <a:rPr lang="lt-LT" b="1" dirty="0" smtClean="0"/>
              <a:t>Jei liktum paskutinis žmogus Žemėje, ką darytum?</a:t>
            </a:r>
          </a:p>
          <a:p>
            <a:pPr>
              <a:buNone/>
            </a:pPr>
            <a:r>
              <a:rPr lang="lt-LT" sz="3000" dirty="0" smtClean="0"/>
              <a:t>Lėtai dvėsčiau iš bado</a:t>
            </a:r>
          </a:p>
          <a:p>
            <a:r>
              <a:rPr lang="lt-LT" b="1" dirty="0" smtClean="0"/>
              <a:t>Kur nukeliautum, jeigu turėtum laiko mašiną?</a:t>
            </a:r>
          </a:p>
          <a:p>
            <a:pPr>
              <a:buNone/>
            </a:pPr>
            <a:r>
              <a:rPr lang="lt-LT" sz="3000" dirty="0" smtClean="0"/>
              <a:t>2001-09-11 arba 1938 Vokietija</a:t>
            </a:r>
            <a:endParaRPr lang="lt-LT" sz="3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smtClean="0"/>
              <a:t>Džiugas</a:t>
            </a:r>
            <a:endParaRPr lang="lt-LT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smtClean="0"/>
              <a:t>Aistė</a:t>
            </a:r>
            <a:endParaRPr lang="lt-LT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1295400"/>
            <a:ext cx="4114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lt-LT" sz="2100" b="1" dirty="0" smtClean="0"/>
              <a:t> Laisvalaikis/pomėgiai</a:t>
            </a:r>
          </a:p>
          <a:p>
            <a:r>
              <a:rPr lang="lt-LT" sz="2100" dirty="0" smtClean="0"/>
              <a:t>Labai myliu gyvūnus, mėgstu su jais žaisti. Patinka būti su draugais ir keliauti. </a:t>
            </a:r>
          </a:p>
          <a:p>
            <a:pPr>
              <a:buFont typeface="Arial" pitchFamily="34" charset="0"/>
              <a:buChar char="•"/>
            </a:pPr>
            <a:r>
              <a:rPr lang="lt-LT" sz="2100" b="1" dirty="0" smtClean="0"/>
              <a:t> Mėgstamas sportas</a:t>
            </a:r>
          </a:p>
          <a:p>
            <a:r>
              <a:rPr lang="lt-LT" sz="2100" dirty="0" smtClean="0"/>
              <a:t>Esu krepšinio fanė, o laisvalaikiu lankau aerobiką. </a:t>
            </a:r>
          </a:p>
          <a:p>
            <a:pPr>
              <a:buFont typeface="Arial" pitchFamily="34" charset="0"/>
              <a:buChar char="•"/>
            </a:pPr>
            <a:r>
              <a:rPr lang="lt-LT" sz="2100" b="1" dirty="0" smtClean="0"/>
              <a:t> Mėgstamas maistas</a:t>
            </a:r>
          </a:p>
          <a:p>
            <a:r>
              <a:rPr lang="en-US" sz="2100" dirty="0" smtClean="0"/>
              <a:t>H</a:t>
            </a:r>
            <a:r>
              <a:rPr lang="lt-LT" sz="2100" dirty="0" smtClean="0"/>
              <a:t>ezas, picos, cezario salotos </a:t>
            </a:r>
          </a:p>
          <a:p>
            <a:pPr>
              <a:buFont typeface="Arial" pitchFamily="34" charset="0"/>
              <a:buChar char="•"/>
            </a:pPr>
            <a:r>
              <a:rPr lang="lt-LT" sz="2100" b="1" dirty="0" smtClean="0"/>
              <a:t> Šalis, kurią nori aplankyti</a:t>
            </a:r>
          </a:p>
          <a:p>
            <a:r>
              <a:rPr lang="lt-LT" sz="2100" dirty="0" smtClean="0"/>
              <a:t>Prancūzija</a:t>
            </a:r>
          </a:p>
          <a:p>
            <a:pPr>
              <a:buFont typeface="Arial" pitchFamily="34" charset="0"/>
              <a:buChar char="•"/>
            </a:pPr>
            <a:r>
              <a:rPr lang="lt-LT" sz="2100" b="1" dirty="0" smtClean="0"/>
              <a:t> Gyvenimo tikslas/svajonė</a:t>
            </a:r>
          </a:p>
          <a:p>
            <a:r>
              <a:rPr lang="en-US" sz="2100" dirty="0" smtClean="0"/>
              <a:t>B</a:t>
            </a:r>
            <a:r>
              <a:rPr lang="lt-LT" sz="2100" dirty="0" smtClean="0"/>
              <a:t>aigti mokyklą gerais pažymiais, turėti gerą darbą, apkeliauti pasaulį, sukurti šeimą, gerai nugyventi gyvenimą.</a:t>
            </a:r>
          </a:p>
        </p:txBody>
      </p:sp>
      <p:pic>
        <p:nvPicPr>
          <p:cNvPr id="1026" name="Picture 2" descr="C:\Users\User\Desktop\apie visus\aistė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3505200" cy="44898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lt-LT" b="1" dirty="0" smtClean="0"/>
              <a:t>Eidenis</a:t>
            </a:r>
            <a:endParaRPr lang="lt-LT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1524000"/>
            <a:ext cx="4114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Laisvalaikis/pomėgiai</a:t>
            </a:r>
          </a:p>
          <a:p>
            <a:r>
              <a:rPr lang="lt-LT" sz="2700" dirty="0" smtClean="0"/>
              <a:t>Muzika, kompiuteris, krepšinis, dviračiai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Mėgstamas sportas</a:t>
            </a:r>
          </a:p>
          <a:p>
            <a:r>
              <a:rPr lang="lt-LT" sz="2700" dirty="0" smtClean="0"/>
              <a:t>Krepšinis, tinklinis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Mėgstamas maistas</a:t>
            </a:r>
          </a:p>
          <a:p>
            <a:r>
              <a:rPr lang="lt-LT" sz="2700" dirty="0" smtClean="0"/>
              <a:t>Koldūnai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Šalis, kurią nori aplankyti</a:t>
            </a:r>
          </a:p>
          <a:p>
            <a:r>
              <a:rPr lang="lt-LT" sz="2700" dirty="0" smtClean="0"/>
              <a:t>Kanada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Gyvenimo tikslas/svajonė</a:t>
            </a:r>
          </a:p>
          <a:p>
            <a:r>
              <a:rPr lang="lt-LT" sz="2700" dirty="0" smtClean="0"/>
              <a:t>Susirasti gerą darbą ir aplankyti daug įdomių vietų</a:t>
            </a:r>
          </a:p>
        </p:txBody>
      </p:sp>
      <p:pic>
        <p:nvPicPr>
          <p:cNvPr id="6146" name="Picture 2" descr="C:\Users\User\Downloads\20171001_153905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62200"/>
            <a:ext cx="4038600" cy="22717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b="1" dirty="0" smtClean="0"/>
              <a:t>Jei turėtum milijoną, ką pirktum pirmiausia?</a:t>
            </a:r>
          </a:p>
          <a:p>
            <a:pPr>
              <a:buNone/>
            </a:pPr>
            <a:r>
              <a:rPr lang="lt-LT" sz="3000" dirty="0" smtClean="0"/>
              <a:t>Sraigtasparnį, juo nuskrisčiau kur nors toli</a:t>
            </a:r>
          </a:p>
          <a:p>
            <a:r>
              <a:rPr lang="lt-LT" b="1" dirty="0" smtClean="0"/>
              <a:t>Jei liktum paskutinis žmogus Žemėje, ką darytum?</a:t>
            </a:r>
          </a:p>
          <a:p>
            <a:pPr>
              <a:buNone/>
            </a:pPr>
            <a:r>
              <a:rPr lang="lt-LT" sz="3000" dirty="0" smtClean="0"/>
              <a:t>Pasižiūrėčiau visokias įdomias vietas aplink save, kur anksčiau negalėjau nueiti</a:t>
            </a:r>
          </a:p>
          <a:p>
            <a:r>
              <a:rPr lang="lt-LT" b="1" dirty="0" smtClean="0"/>
              <a:t>Kur nukeliautum, jeigu turėtum laiko mašiną?</a:t>
            </a:r>
          </a:p>
          <a:p>
            <a:pPr>
              <a:buNone/>
            </a:pPr>
            <a:r>
              <a:rPr lang="lt-LT" sz="3000" dirty="0" smtClean="0"/>
              <a:t>100 metų pirmyn ir atgal</a:t>
            </a:r>
            <a:endParaRPr lang="lt-LT" sz="3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smtClean="0"/>
              <a:t>Eidenis</a:t>
            </a:r>
            <a:endParaRPr lang="lt-LT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lt-LT" b="1" dirty="0" smtClean="0"/>
              <a:t>Emilija</a:t>
            </a:r>
            <a:endParaRPr lang="lt-LT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1524000"/>
            <a:ext cx="4114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Laisvalaikis/pomėgiai</a:t>
            </a:r>
          </a:p>
          <a:p>
            <a:r>
              <a:rPr lang="lt-LT" sz="2700" dirty="0" smtClean="0"/>
              <a:t>Daryt valgį ir miegoti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Mėgstamas sportas</a:t>
            </a:r>
          </a:p>
          <a:p>
            <a:r>
              <a:rPr lang="lt-LT" sz="2700" dirty="0" smtClean="0"/>
              <a:t>Šokiai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Mėgstamas maistas</a:t>
            </a:r>
          </a:p>
          <a:p>
            <a:r>
              <a:rPr lang="lt-LT" sz="2700" dirty="0" smtClean="0"/>
              <a:t>Makaronai (ne bomžpakiai)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Šalis, kurią nori aplankyti</a:t>
            </a:r>
          </a:p>
          <a:p>
            <a:r>
              <a:rPr lang="lt-LT" sz="2700" dirty="0" smtClean="0"/>
              <a:t>Ispanija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Gyvenimo tikslas/svajonė</a:t>
            </a:r>
          </a:p>
          <a:p>
            <a:r>
              <a:rPr lang="lt-LT" sz="2700" dirty="0" smtClean="0"/>
              <a:t>Turėt „Range roverį“</a:t>
            </a:r>
          </a:p>
        </p:txBody>
      </p:sp>
      <p:pic>
        <p:nvPicPr>
          <p:cNvPr id="1026" name="Picture 2" descr="C:\Users\User\Desktop\apie visus\emilij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41148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b="1" dirty="0" smtClean="0"/>
              <a:t>Jei turėtum milijoną, ką pirktum pirmiausia?</a:t>
            </a:r>
          </a:p>
          <a:p>
            <a:pPr>
              <a:buNone/>
            </a:pPr>
            <a:r>
              <a:rPr lang="lt-LT" sz="3000" dirty="0" smtClean="0"/>
              <a:t>Namą</a:t>
            </a:r>
          </a:p>
          <a:p>
            <a:r>
              <a:rPr lang="lt-LT" b="1" dirty="0" smtClean="0"/>
              <a:t>Jei liktum paskutinis žmogus Žemėje, ką darytum?</a:t>
            </a:r>
          </a:p>
          <a:p>
            <a:pPr>
              <a:buNone/>
            </a:pPr>
            <a:r>
              <a:rPr lang="lt-LT" sz="3000" dirty="0" smtClean="0"/>
              <a:t>Bet ką</a:t>
            </a:r>
          </a:p>
          <a:p>
            <a:r>
              <a:rPr lang="lt-LT" b="1" dirty="0" smtClean="0"/>
              <a:t>Kur nukeliautum, jeigu turėtum laiko mašiną?</a:t>
            </a:r>
          </a:p>
          <a:p>
            <a:pPr>
              <a:buNone/>
            </a:pPr>
            <a:r>
              <a:rPr lang="lt-LT" sz="3000" dirty="0" smtClean="0"/>
              <a:t>Į Ispaniją</a:t>
            </a:r>
            <a:endParaRPr lang="lt-LT" sz="3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smtClean="0"/>
              <a:t>Emilija</a:t>
            </a:r>
            <a:endParaRPr lang="lt-LT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smtClean="0"/>
              <a:t>Erikas</a:t>
            </a:r>
            <a:endParaRPr lang="lt-LT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057400" y="2362200"/>
            <a:ext cx="4800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5000" i="1" dirty="0" smtClean="0"/>
              <a:t>„Nenoriu padėti pravesti pamokos auklėtojai“</a:t>
            </a:r>
            <a:endParaRPr lang="lt-LT" sz="5000" i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lt-LT" b="1" dirty="0" smtClean="0"/>
              <a:t>Feliksas</a:t>
            </a:r>
            <a:endParaRPr lang="lt-L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1"/>
            <a:ext cx="3962400" cy="4495799"/>
          </a:xfrm>
          <a:solidFill>
            <a:schemeClr val="bg1">
              <a:alpha val="70000"/>
            </a:schemeClr>
          </a:solidFill>
          <a:ln w="25400">
            <a:noFill/>
          </a:ln>
        </p:spPr>
        <p:txBody>
          <a:bodyPr numCol="1" anchor="ctr"/>
          <a:lstStyle/>
          <a:p>
            <a:pPr algn="ctr">
              <a:buNone/>
            </a:pPr>
            <a:r>
              <a:rPr lang="lt-LT" dirty="0" smtClean="0"/>
              <a:t>Nuotraukos nėra</a:t>
            </a:r>
            <a:endParaRPr lang="lt-LT" dirty="0"/>
          </a:p>
        </p:txBody>
      </p:sp>
      <p:sp>
        <p:nvSpPr>
          <p:cNvPr id="7" name="TextBox 6"/>
          <p:cNvSpPr txBox="1"/>
          <p:nvPr/>
        </p:nvSpPr>
        <p:spPr>
          <a:xfrm>
            <a:off x="4343400" y="685800"/>
            <a:ext cx="4572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500" b="1" dirty="0" smtClean="0"/>
              <a:t> </a:t>
            </a:r>
            <a:r>
              <a:rPr lang="lt-LT" sz="2500" b="1" dirty="0" smtClean="0"/>
              <a:t>Laisvalaikis/pomėgiai</a:t>
            </a:r>
          </a:p>
          <a:p>
            <a:r>
              <a:rPr lang="lt-LT" sz="2500" dirty="0" smtClean="0"/>
              <a:t>Keliauti (ypač su dviračiu), gaminti valgį</a:t>
            </a:r>
          </a:p>
          <a:p>
            <a:pPr>
              <a:buFont typeface="Arial" pitchFamily="34" charset="0"/>
              <a:buChar char="•"/>
            </a:pPr>
            <a:r>
              <a:rPr lang="en-US" sz="2500" b="1" dirty="0" smtClean="0"/>
              <a:t> </a:t>
            </a:r>
            <a:r>
              <a:rPr lang="lt-LT" sz="2500" b="1" dirty="0" smtClean="0"/>
              <a:t>Mėgstamas sportas</a:t>
            </a:r>
          </a:p>
          <a:p>
            <a:r>
              <a:rPr lang="lt-LT" sz="2500" dirty="0" smtClean="0"/>
              <a:t>Tenisas</a:t>
            </a:r>
          </a:p>
          <a:p>
            <a:pPr>
              <a:buFont typeface="Arial" pitchFamily="34" charset="0"/>
              <a:buChar char="•"/>
            </a:pPr>
            <a:r>
              <a:rPr lang="en-US" sz="2500" b="1" dirty="0" smtClean="0"/>
              <a:t> </a:t>
            </a:r>
            <a:r>
              <a:rPr lang="lt-LT" sz="2500" b="1" dirty="0" smtClean="0"/>
              <a:t>Mėgstamas maistas</a:t>
            </a:r>
          </a:p>
          <a:p>
            <a:r>
              <a:rPr lang="lt-LT" sz="2500" dirty="0" smtClean="0"/>
              <a:t>Viskas su vištiena, pica, bulvytės fri iš macdonaldo.</a:t>
            </a:r>
            <a:r>
              <a:rPr lang="en-US" sz="2500" b="1" dirty="0" smtClean="0"/>
              <a:t> </a:t>
            </a:r>
            <a:endParaRPr lang="lt-LT" sz="2500" b="1" dirty="0" smtClean="0"/>
          </a:p>
          <a:p>
            <a:pPr>
              <a:buFont typeface="Arial" pitchFamily="34" charset="0"/>
              <a:buChar char="•"/>
            </a:pPr>
            <a:r>
              <a:rPr lang="lt-LT" sz="2500" b="1" dirty="0" smtClean="0"/>
              <a:t> Šalis, kurią nori aplankyti</a:t>
            </a:r>
          </a:p>
          <a:p>
            <a:r>
              <a:rPr lang="lt-LT" sz="2500" dirty="0" smtClean="0"/>
              <a:t>Australija, Japonija ir JAV.</a:t>
            </a:r>
            <a:r>
              <a:rPr lang="en-US" sz="2500" b="1" dirty="0" smtClean="0"/>
              <a:t> </a:t>
            </a:r>
            <a:endParaRPr lang="lt-LT" sz="2500" b="1" dirty="0" smtClean="0"/>
          </a:p>
          <a:p>
            <a:pPr>
              <a:buFont typeface="Arial" pitchFamily="34" charset="0"/>
              <a:buChar char="•"/>
            </a:pPr>
            <a:r>
              <a:rPr lang="lt-LT" sz="2500" b="1" dirty="0" smtClean="0"/>
              <a:t> Gyvenimo tikslas/svajonė</a:t>
            </a:r>
          </a:p>
          <a:p>
            <a:r>
              <a:rPr lang="lt-LT" sz="2500" dirty="0" smtClean="0"/>
              <a:t>Aplankyti tas šalis, plius pabūti visuose pasaulio žemynuose. Taip pat norėčiai šokti su parašiutu, įkopti į aukštą kalną, pažiūrėti labai aukšto lygio teniso varžybas.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lt-LT" b="1" dirty="0" smtClean="0"/>
              <a:t>Jei turėtum milijoną, ką pirktum pirmiausia?</a:t>
            </a:r>
          </a:p>
          <a:p>
            <a:pPr>
              <a:buNone/>
            </a:pPr>
            <a:r>
              <a:rPr lang="lt-LT" sz="3000" dirty="0" smtClean="0"/>
              <a:t>Nusipirkčiau telefoną, picą, ir lėktuvo bilietus į tas šalis.</a:t>
            </a:r>
          </a:p>
          <a:p>
            <a:r>
              <a:rPr lang="lt-LT" b="1" dirty="0" smtClean="0"/>
              <a:t>Jei liktum paskutinis žmogus Žemėje, ką darytum?</a:t>
            </a:r>
          </a:p>
          <a:p>
            <a:pPr>
              <a:buNone/>
            </a:pPr>
            <a:r>
              <a:rPr lang="lt-LT" sz="3000" dirty="0" smtClean="0"/>
              <a:t>Jaučiu, kad prisikraustyčiau maisto už 4 žmones ir nuvaręs prie jūros viską suvalgyčiau. Paskui greičiausiai išprotėčiau</a:t>
            </a:r>
          </a:p>
          <a:p>
            <a:r>
              <a:rPr lang="lt-LT" b="1" dirty="0" smtClean="0"/>
              <a:t>Kur nukeliautum, jeigu turėtum laiko mašiną?</a:t>
            </a:r>
          </a:p>
          <a:p>
            <a:pPr>
              <a:buNone/>
            </a:pPr>
            <a:r>
              <a:rPr lang="lt-LT" sz="3000" dirty="0" smtClean="0"/>
              <a:t>Manau būtų labai smalsu pamatyti save už 10 ir 15 metų, kad žinočiau ar išsipildys bent dalis tų svajonių, ar ne.</a:t>
            </a:r>
            <a:endParaRPr lang="lt-LT" sz="3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smtClean="0"/>
              <a:t>Feliksas</a:t>
            </a:r>
            <a:endParaRPr lang="lt-LT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lt-LT" b="1" dirty="0" smtClean="0"/>
              <a:t>Giedrius</a:t>
            </a:r>
            <a:endParaRPr lang="lt-L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962400" cy="4495799"/>
          </a:xfrm>
          <a:solidFill>
            <a:schemeClr val="bg1">
              <a:alpha val="70000"/>
            </a:schemeClr>
          </a:solidFill>
          <a:ln w="25400">
            <a:noFill/>
          </a:ln>
        </p:spPr>
        <p:txBody>
          <a:bodyPr numCol="1" anchor="ctr"/>
          <a:lstStyle/>
          <a:p>
            <a:pPr algn="ctr">
              <a:buNone/>
            </a:pPr>
            <a:r>
              <a:rPr lang="lt-LT" dirty="0" smtClean="0"/>
              <a:t>Neatsiuntė nuotraukos</a:t>
            </a:r>
            <a:endParaRPr lang="lt-LT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1524000"/>
            <a:ext cx="4114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Laisvalaikis/pomėgiai</a:t>
            </a:r>
          </a:p>
          <a:p>
            <a:r>
              <a:rPr lang="lt-LT" sz="2700" dirty="0" smtClean="0"/>
              <a:t>Žaist stalo tenisą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Mėgstamas sportas</a:t>
            </a:r>
          </a:p>
          <a:p>
            <a:r>
              <a:rPr lang="lt-LT" sz="2700" dirty="0" smtClean="0"/>
              <a:t>Krepšinis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Mėgstamas maistas</a:t>
            </a:r>
          </a:p>
          <a:p>
            <a:r>
              <a:rPr lang="lt-LT" sz="2700" dirty="0" smtClean="0"/>
              <a:t>Lavašas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Šalis, kurią nori aplankyti</a:t>
            </a:r>
          </a:p>
          <a:p>
            <a:r>
              <a:rPr lang="lt-LT" sz="2700" dirty="0" smtClean="0"/>
              <a:t>Ispanija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Gyvenimo tikslas/svajonė</a:t>
            </a:r>
          </a:p>
          <a:p>
            <a:r>
              <a:rPr lang="lt-LT" sz="2700" dirty="0" smtClean="0"/>
              <a:t>Pabaigt mokyklą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b="1" dirty="0" smtClean="0"/>
              <a:t>Jei turėtum milijoną, ką pirktum pirmiausia?</a:t>
            </a:r>
          </a:p>
          <a:p>
            <a:pPr>
              <a:buNone/>
            </a:pPr>
            <a:r>
              <a:rPr lang="lt-LT" sz="3000" dirty="0" smtClean="0"/>
              <a:t>Naują motociklą</a:t>
            </a:r>
          </a:p>
          <a:p>
            <a:r>
              <a:rPr lang="lt-LT" b="1" dirty="0" smtClean="0"/>
              <a:t>Jei liktum paskutinis žmogus Žemėje, ką darytum?</a:t>
            </a:r>
          </a:p>
          <a:p>
            <a:pPr>
              <a:buNone/>
            </a:pPr>
            <a:r>
              <a:rPr lang="lt-LT" sz="3000" dirty="0" smtClean="0"/>
              <a:t>Nusižudyčiau</a:t>
            </a:r>
          </a:p>
          <a:p>
            <a:r>
              <a:rPr lang="lt-LT" b="1" dirty="0" smtClean="0"/>
              <a:t>Kur nukeliautum, jeigu turėtum laiko mašiną?</a:t>
            </a:r>
          </a:p>
          <a:p>
            <a:pPr>
              <a:buNone/>
            </a:pPr>
            <a:r>
              <a:rPr lang="lt-LT" sz="3000" dirty="0" smtClean="0"/>
              <a:t>Į ateitį</a:t>
            </a:r>
            <a:endParaRPr lang="lt-LT" sz="3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smtClean="0"/>
              <a:t>Giedrius</a:t>
            </a:r>
            <a:endParaRPr lang="lt-LT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lt-LT" b="1" dirty="0" smtClean="0"/>
              <a:t>Greta</a:t>
            </a:r>
            <a:endParaRPr lang="lt-LT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1524000"/>
            <a:ext cx="4114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Laisvalaikis/pomėgiai</a:t>
            </a:r>
          </a:p>
          <a:p>
            <a:r>
              <a:rPr lang="lt-LT" sz="2700" dirty="0" smtClean="0"/>
              <a:t>Miegas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Mėgstamas sportas</a:t>
            </a:r>
          </a:p>
          <a:p>
            <a:r>
              <a:rPr lang="lt-LT" sz="2700" dirty="0" smtClean="0"/>
              <a:t>Tinklinis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Mėgstamas maistas</a:t>
            </a:r>
          </a:p>
          <a:p>
            <a:r>
              <a:rPr lang="lt-LT" sz="2700" dirty="0" smtClean="0"/>
              <a:t>-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Šalis, kurią nori aplankyti</a:t>
            </a:r>
          </a:p>
          <a:p>
            <a:r>
              <a:rPr lang="lt-LT" sz="2700" dirty="0" smtClean="0"/>
              <a:t>Ispanija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Gyvenimo tikslas/svajonė</a:t>
            </a:r>
          </a:p>
          <a:p>
            <a:r>
              <a:rPr lang="lt-LT" sz="2700" dirty="0" smtClean="0"/>
              <a:t>Baigti mokyklą</a:t>
            </a:r>
          </a:p>
        </p:txBody>
      </p:sp>
      <p:pic>
        <p:nvPicPr>
          <p:cNvPr id="8194" name="Picture 2" descr="C:\Users\User\Desktop\apie visus\gret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3790950" cy="3790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lt-LT" b="1" dirty="0" smtClean="0"/>
              <a:t>Jei turėtum milijoną, ką pirktum pirmiausia?</a:t>
            </a:r>
          </a:p>
          <a:p>
            <a:pPr>
              <a:buNone/>
            </a:pPr>
            <a:r>
              <a:rPr lang="lt-LT" dirty="0" smtClean="0"/>
              <a:t>Bilietą į šalį, kurią noriu aplankyti ir pasiimčiau kelis draugus kartu</a:t>
            </a:r>
          </a:p>
          <a:p>
            <a:r>
              <a:rPr lang="lt-LT" b="1" dirty="0" smtClean="0"/>
              <a:t>Jei liktum paskutinis žmogus Žemėje, ką darytum?</a:t>
            </a:r>
          </a:p>
          <a:p>
            <a:pPr>
              <a:buNone/>
            </a:pPr>
            <a:r>
              <a:rPr lang="lt-LT" dirty="0" smtClean="0"/>
              <a:t>Neturėčiau ką veikt</a:t>
            </a:r>
          </a:p>
          <a:p>
            <a:r>
              <a:rPr lang="lt-LT" b="1" dirty="0" smtClean="0"/>
              <a:t>Kur nukeliautum, jeigu turėtum laiko mašiną?</a:t>
            </a:r>
          </a:p>
          <a:p>
            <a:pPr>
              <a:buNone/>
            </a:pPr>
            <a:r>
              <a:rPr lang="lt-LT" dirty="0" smtClean="0"/>
              <a:t>Į praeitį, kai mano tėvai dar buvo maži. Norėčiau pamatyt kaip jie augo.</a:t>
            </a:r>
            <a:endParaRPr lang="lt-LT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smtClean="0"/>
              <a:t>Aistė</a:t>
            </a:r>
            <a:endParaRPr lang="lt-L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b="1" dirty="0" smtClean="0"/>
              <a:t>Jei turėtum milijoną, ką pirktum pirmiausia?</a:t>
            </a:r>
          </a:p>
          <a:p>
            <a:pPr>
              <a:buNone/>
            </a:pPr>
            <a:r>
              <a:rPr lang="lt-LT" sz="3000" dirty="0" smtClean="0"/>
              <a:t>Rūbų</a:t>
            </a:r>
          </a:p>
          <a:p>
            <a:r>
              <a:rPr lang="lt-LT" b="1" dirty="0" smtClean="0"/>
              <a:t>Jei liktum paskutinis žmogus Žemėje, ką darytum?</a:t>
            </a:r>
          </a:p>
          <a:p>
            <a:pPr>
              <a:buNone/>
            </a:pPr>
            <a:r>
              <a:rPr lang="lt-LT" sz="3000" dirty="0" smtClean="0"/>
              <a:t>Ką nors nelegalaus</a:t>
            </a:r>
          </a:p>
          <a:p>
            <a:r>
              <a:rPr lang="lt-LT" b="1" dirty="0" smtClean="0"/>
              <a:t>Kur nukeliautum, jeigu turėtum laiko mašiną?</a:t>
            </a:r>
          </a:p>
          <a:p>
            <a:pPr>
              <a:buNone/>
            </a:pPr>
            <a:r>
              <a:rPr lang="lt-LT" sz="3000" dirty="0" smtClean="0"/>
              <a:t>Į ateitį</a:t>
            </a:r>
            <a:endParaRPr lang="lt-LT" sz="3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smtClean="0"/>
              <a:t>Greta</a:t>
            </a:r>
            <a:endParaRPr lang="lt-LT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lt-LT" b="1" dirty="0" smtClean="0"/>
              <a:t>Herkus</a:t>
            </a:r>
            <a:endParaRPr lang="lt-L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962400" cy="4495799"/>
          </a:xfrm>
          <a:solidFill>
            <a:schemeClr val="bg1">
              <a:alpha val="70000"/>
            </a:schemeClr>
          </a:solidFill>
          <a:ln w="25400">
            <a:noFill/>
          </a:ln>
        </p:spPr>
        <p:txBody>
          <a:bodyPr numCol="1" anchor="ctr"/>
          <a:lstStyle/>
          <a:p>
            <a:pPr algn="ctr">
              <a:buNone/>
            </a:pPr>
            <a:r>
              <a:rPr lang="lt-LT" dirty="0" smtClean="0"/>
              <a:t>Nuotraukos nėra</a:t>
            </a:r>
            <a:endParaRPr lang="lt-LT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1524000"/>
            <a:ext cx="41148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Laisvalaikis/pomėgiai</a:t>
            </a:r>
          </a:p>
          <a:p>
            <a:r>
              <a:rPr lang="lt-LT" sz="2700" dirty="0" smtClean="0"/>
              <a:t>Žaisti kašį, žiūrėti filmus, sportą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Mėgstamas sportas</a:t>
            </a:r>
          </a:p>
          <a:p>
            <a:r>
              <a:rPr lang="lt-LT" sz="2700" dirty="0" smtClean="0"/>
              <a:t>Kašis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Mėgstamas maistas</a:t>
            </a:r>
          </a:p>
          <a:p>
            <a:r>
              <a:rPr lang="lt-LT" sz="2700" dirty="0" smtClean="0"/>
              <a:t>Pica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Šalis, kurią nori aplankyti</a:t>
            </a:r>
          </a:p>
          <a:p>
            <a:r>
              <a:rPr lang="lt-LT" sz="2700" dirty="0" smtClean="0"/>
              <a:t>JAV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Gyvenimo tikslas/svajonė</a:t>
            </a:r>
          </a:p>
          <a:p>
            <a:r>
              <a:rPr lang="lt-LT" sz="2700" dirty="0" smtClean="0"/>
              <a:t>-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b="1" dirty="0" smtClean="0"/>
              <a:t>Jei turėtum milijoną, ką pirktum pirmiausia?</a:t>
            </a:r>
          </a:p>
          <a:p>
            <a:pPr>
              <a:buNone/>
            </a:pPr>
            <a:r>
              <a:rPr lang="lt-LT" sz="3000" dirty="0" smtClean="0"/>
              <a:t>Mašiną</a:t>
            </a:r>
          </a:p>
          <a:p>
            <a:r>
              <a:rPr lang="lt-LT" b="1" dirty="0" smtClean="0"/>
              <a:t>Jei liktum paskutinis žmogus Žemėje, ką darytum?</a:t>
            </a:r>
          </a:p>
          <a:p>
            <a:pPr>
              <a:buNone/>
            </a:pPr>
            <a:r>
              <a:rPr lang="lt-LT" sz="3000" dirty="0" smtClean="0"/>
              <a:t>Numirčiau</a:t>
            </a:r>
          </a:p>
          <a:p>
            <a:r>
              <a:rPr lang="lt-LT" b="1" dirty="0" smtClean="0"/>
              <a:t>Kur nukeliautum, jeigu turėtum laiko mašiną?</a:t>
            </a:r>
          </a:p>
          <a:p>
            <a:pPr>
              <a:buNone/>
            </a:pPr>
            <a:r>
              <a:rPr lang="lt-LT" sz="3000" dirty="0" smtClean="0"/>
              <a:t>Į 2004</a:t>
            </a:r>
            <a:endParaRPr lang="lt-LT" sz="3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smtClean="0"/>
              <a:t>Herkus</a:t>
            </a:r>
            <a:endParaRPr lang="lt-LT"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lt-LT" b="1" dirty="0" smtClean="0"/>
              <a:t>Ieva</a:t>
            </a:r>
            <a:endParaRPr lang="lt-LT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1524000"/>
            <a:ext cx="41148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Laisvalaikis/pomėgiai</a:t>
            </a:r>
          </a:p>
          <a:p>
            <a:r>
              <a:rPr lang="lt-LT" sz="2700" dirty="0" smtClean="0"/>
              <a:t>Piešti, klausytis muzikos</a:t>
            </a:r>
            <a:r>
              <a:rPr lang="en-US" sz="2700" b="1" dirty="0" smtClean="0"/>
              <a:t> </a:t>
            </a:r>
            <a:r>
              <a:rPr lang="lt-LT" sz="2700" b="1" dirty="0" smtClean="0"/>
              <a:t>Mėgstamas sportas</a:t>
            </a:r>
          </a:p>
          <a:p>
            <a:r>
              <a:rPr lang="lt-LT" sz="2700" dirty="0" smtClean="0"/>
              <a:t>Tinklinis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Mėgstamas maistas</a:t>
            </a:r>
          </a:p>
          <a:p>
            <a:r>
              <a:rPr lang="lt-LT" sz="2700" dirty="0" smtClean="0"/>
              <a:t>Spagečiai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Šalis, kurią nori aplankyti</a:t>
            </a:r>
          </a:p>
          <a:p>
            <a:r>
              <a:rPr lang="lt-LT" sz="2700" dirty="0" smtClean="0"/>
              <a:t>Italija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Gyvenimo tikslas/svajonė</a:t>
            </a:r>
          </a:p>
          <a:p>
            <a:r>
              <a:rPr lang="lt-LT" sz="2700" dirty="0" smtClean="0"/>
              <a:t>Turėti savo verslą (pvz.,  restoraną)</a:t>
            </a:r>
          </a:p>
        </p:txBody>
      </p:sp>
      <p:pic>
        <p:nvPicPr>
          <p:cNvPr id="9218" name="Picture 2" descr="C:\Users\User\Desktop\apie visus\iev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3586163" cy="4781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b="1" dirty="0" smtClean="0"/>
              <a:t>Jei turėtum milijoną, ką pirktum pirmiausia?</a:t>
            </a:r>
          </a:p>
          <a:p>
            <a:pPr>
              <a:buNone/>
            </a:pPr>
            <a:r>
              <a:rPr lang="lt-LT" sz="3000" dirty="0" smtClean="0"/>
              <a:t>Mustangą</a:t>
            </a:r>
          </a:p>
          <a:p>
            <a:r>
              <a:rPr lang="lt-LT" b="1" dirty="0" smtClean="0"/>
              <a:t>Jei liktum paskutinis žmogus Žemėje, ką darytum?</a:t>
            </a:r>
          </a:p>
          <a:p>
            <a:pPr>
              <a:buNone/>
            </a:pPr>
            <a:r>
              <a:rPr lang="lt-LT" sz="3000" dirty="0" smtClean="0"/>
              <a:t>Nusiaubčiau visas parduotuves</a:t>
            </a:r>
          </a:p>
          <a:p>
            <a:r>
              <a:rPr lang="lt-LT" b="1" dirty="0" smtClean="0"/>
              <a:t>Kur nukeliautum, jeigu turėtum laiko mašiną?</a:t>
            </a:r>
          </a:p>
          <a:p>
            <a:pPr>
              <a:buNone/>
            </a:pPr>
            <a:r>
              <a:rPr lang="lt-LT" sz="3000" dirty="0" smtClean="0"/>
              <a:t>Į 1960</a:t>
            </a:r>
            <a:endParaRPr lang="lt-LT" sz="3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smtClean="0"/>
              <a:t>Ieva</a:t>
            </a:r>
            <a:endParaRPr lang="lt-LT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lt-LT" b="1" dirty="0" smtClean="0"/>
              <a:t>Indrė</a:t>
            </a:r>
            <a:endParaRPr lang="lt-L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1"/>
            <a:ext cx="3962400" cy="4495799"/>
          </a:xfrm>
          <a:solidFill>
            <a:schemeClr val="bg1">
              <a:alpha val="70000"/>
            </a:schemeClr>
          </a:solidFill>
          <a:ln w="25400">
            <a:noFill/>
          </a:ln>
        </p:spPr>
        <p:txBody>
          <a:bodyPr numCol="1" anchor="ctr"/>
          <a:lstStyle/>
          <a:p>
            <a:pPr algn="ctr">
              <a:buNone/>
            </a:pPr>
            <a:r>
              <a:rPr lang="lt-LT" dirty="0" smtClean="0"/>
              <a:t>Nuotraukos nėra</a:t>
            </a:r>
            <a:endParaRPr lang="lt-LT" dirty="0"/>
          </a:p>
        </p:txBody>
      </p:sp>
      <p:sp>
        <p:nvSpPr>
          <p:cNvPr id="7" name="TextBox 6"/>
          <p:cNvSpPr txBox="1"/>
          <p:nvPr/>
        </p:nvSpPr>
        <p:spPr>
          <a:xfrm>
            <a:off x="4191000" y="1219200"/>
            <a:ext cx="45720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500" b="1" dirty="0" smtClean="0"/>
              <a:t> </a:t>
            </a:r>
            <a:r>
              <a:rPr lang="lt-LT" sz="2500" b="1" dirty="0" smtClean="0"/>
              <a:t>Laisvalaikis/pomėgiai</a:t>
            </a:r>
          </a:p>
          <a:p>
            <a:r>
              <a:rPr lang="lt-LT" sz="2500" dirty="0" smtClean="0"/>
              <a:t>Susitikti su draugais, buti lauke, groti pianinu, sokti, klausyti muzikos bei skaityti ir keliauti.</a:t>
            </a:r>
          </a:p>
          <a:p>
            <a:pPr>
              <a:buFont typeface="Arial" pitchFamily="34" charset="0"/>
              <a:buChar char="•"/>
            </a:pPr>
            <a:r>
              <a:rPr lang="en-US" sz="2500" b="1" dirty="0" smtClean="0"/>
              <a:t> </a:t>
            </a:r>
            <a:r>
              <a:rPr lang="lt-LT" sz="2500" b="1" dirty="0" smtClean="0"/>
              <a:t>Mėgstamas sportas</a:t>
            </a:r>
          </a:p>
          <a:p>
            <a:r>
              <a:rPr lang="lt-LT" sz="2500" dirty="0" smtClean="0"/>
              <a:t>Sportiniai šokiai</a:t>
            </a:r>
          </a:p>
          <a:p>
            <a:pPr>
              <a:buFont typeface="Arial" pitchFamily="34" charset="0"/>
              <a:buChar char="•"/>
            </a:pPr>
            <a:r>
              <a:rPr lang="en-US" sz="2500" b="1" dirty="0" smtClean="0"/>
              <a:t> </a:t>
            </a:r>
            <a:r>
              <a:rPr lang="lt-LT" sz="2500" b="1" dirty="0" smtClean="0"/>
              <a:t>Mėgstamas maistas</a:t>
            </a:r>
          </a:p>
          <a:p>
            <a:r>
              <a:rPr lang="lt-LT" sz="2500" dirty="0" smtClean="0"/>
              <a:t>Jūrų gėrybės</a:t>
            </a:r>
          </a:p>
          <a:p>
            <a:pPr>
              <a:buFont typeface="Arial" pitchFamily="34" charset="0"/>
              <a:buChar char="•"/>
            </a:pPr>
            <a:r>
              <a:rPr lang="en-US" sz="2500" b="1" dirty="0" smtClean="0"/>
              <a:t> </a:t>
            </a:r>
            <a:r>
              <a:rPr lang="lt-LT" sz="2500" b="1" dirty="0" smtClean="0"/>
              <a:t>Šalis, kurią nori aplankyti</a:t>
            </a:r>
          </a:p>
          <a:p>
            <a:r>
              <a:rPr lang="lt-LT" sz="2500" dirty="0" smtClean="0"/>
              <a:t>Amerika</a:t>
            </a:r>
          </a:p>
          <a:p>
            <a:pPr>
              <a:buFont typeface="Arial" pitchFamily="34" charset="0"/>
              <a:buChar char="•"/>
            </a:pPr>
            <a:r>
              <a:rPr lang="en-US" sz="2500" b="1" dirty="0" smtClean="0"/>
              <a:t> </a:t>
            </a:r>
            <a:r>
              <a:rPr lang="lt-LT" sz="2500" b="1" dirty="0" smtClean="0"/>
              <a:t>Gyvenimo tikslas/svajonė</a:t>
            </a:r>
          </a:p>
          <a:p>
            <a:r>
              <a:rPr lang="lt-LT" sz="2500" dirty="0" smtClean="0"/>
              <a:t>Aplankyti kuo daugiau saliu, ir pasiekti geru rezultatu karjeroje, gyventi laiminga gyvenima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b="1" dirty="0" smtClean="0"/>
              <a:t>Jei turėtum milijoną, ką pirktum pirmiausia?</a:t>
            </a:r>
          </a:p>
          <a:p>
            <a:pPr>
              <a:buNone/>
            </a:pPr>
            <a:r>
              <a:rPr lang="lt-LT" sz="3000" dirty="0" smtClean="0"/>
              <a:t>Bilietus kelionems po pasauli</a:t>
            </a:r>
          </a:p>
          <a:p>
            <a:r>
              <a:rPr lang="lt-LT" b="1" dirty="0" smtClean="0"/>
              <a:t>Jei liktum paskutinis žmogus Žemėje, ką darytum?</a:t>
            </a:r>
          </a:p>
          <a:p>
            <a:pPr>
              <a:buNone/>
            </a:pPr>
            <a:r>
              <a:rPr lang="lt-LT" sz="3000" dirty="0" smtClean="0"/>
              <a:t>Eičiau i prabangiausias parduotuves ir ten griebčiau viską, kas traukia akį</a:t>
            </a:r>
          </a:p>
          <a:p>
            <a:r>
              <a:rPr lang="lt-LT" b="1" dirty="0" smtClean="0"/>
              <a:t>Kur nukeliautum, jeigu turėtum laiko mašiną?</a:t>
            </a:r>
          </a:p>
          <a:p>
            <a:pPr>
              <a:buNone/>
            </a:pPr>
            <a:r>
              <a:rPr lang="lt-LT" sz="3000" dirty="0" smtClean="0"/>
              <a:t>Į 1950ųjų Ameriką</a:t>
            </a:r>
            <a:endParaRPr lang="lt-LT" sz="3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smtClean="0"/>
              <a:t>Indrė</a:t>
            </a:r>
            <a:endParaRPr lang="lt-LT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lt-LT" b="1" dirty="0" smtClean="0"/>
              <a:t>Inesa</a:t>
            </a:r>
            <a:endParaRPr lang="lt-LT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1524000"/>
            <a:ext cx="41148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Laisvalaikis/pomėgiai</a:t>
            </a:r>
          </a:p>
          <a:p>
            <a:r>
              <a:rPr lang="lt-LT" sz="2700" dirty="0" smtClean="0"/>
              <a:t>Būti su draugais, klausytis muzikos.</a:t>
            </a:r>
          </a:p>
          <a:p>
            <a:r>
              <a:rPr lang="en-US" sz="2700" b="1" dirty="0" smtClean="0"/>
              <a:t> </a:t>
            </a:r>
            <a:r>
              <a:rPr lang="lt-LT" sz="2700" b="1" dirty="0" smtClean="0"/>
              <a:t>Mėgstamas sportas</a:t>
            </a:r>
          </a:p>
          <a:p>
            <a:r>
              <a:rPr lang="lt-LT" sz="2700" dirty="0" smtClean="0"/>
              <a:t>Futbolas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Mėgstamas maistas</a:t>
            </a:r>
          </a:p>
          <a:p>
            <a:r>
              <a:rPr lang="lt-LT" sz="2700" dirty="0" smtClean="0"/>
              <a:t>Pica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Šalis, kurią nori aplankyti</a:t>
            </a:r>
          </a:p>
          <a:p>
            <a:r>
              <a:rPr lang="lt-LT" sz="2700" dirty="0" smtClean="0"/>
              <a:t>Italija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Gyvenimo tikslas/svajonė</a:t>
            </a:r>
          </a:p>
          <a:p>
            <a:r>
              <a:rPr lang="lt-LT" sz="2700" dirty="0" smtClean="0"/>
              <a:t>Baigti mokyklą</a:t>
            </a:r>
          </a:p>
        </p:txBody>
      </p:sp>
      <p:pic>
        <p:nvPicPr>
          <p:cNvPr id="10242" name="Picture 2" descr="C:\Users\User\Desktop\apie visus\ines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129903"/>
            <a:ext cx="3790950" cy="3790950"/>
          </a:xfrm>
          <a:prstGeom prst="rect">
            <a:avLst/>
          </a:prstGeom>
          <a:noFill/>
        </p:spPr>
      </p:pic>
      <p:pic>
        <p:nvPicPr>
          <p:cNvPr id="10243" name="Picture 3" descr="C:\Users\User\Desktop\apie visus\inesa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463653"/>
            <a:ext cx="3714750" cy="20895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b="1" dirty="0" smtClean="0"/>
              <a:t>Jei turėtum milijoną, ką pirktum pirmiausia?</a:t>
            </a:r>
          </a:p>
          <a:p>
            <a:pPr>
              <a:buNone/>
            </a:pPr>
            <a:r>
              <a:rPr lang="lt-LT" sz="3000" dirty="0" smtClean="0"/>
              <a:t>Viską ko negalėjau nusipirkti kai neturėjau milijono.</a:t>
            </a:r>
          </a:p>
          <a:p>
            <a:r>
              <a:rPr lang="lt-LT" b="1" dirty="0" smtClean="0"/>
              <a:t>Jei liktum paskutinis žmogus Žemėje, ką darytum?</a:t>
            </a:r>
          </a:p>
          <a:p>
            <a:pPr>
              <a:buNone/>
            </a:pPr>
            <a:r>
              <a:rPr lang="lt-LT" sz="3000" dirty="0" smtClean="0"/>
              <a:t>Tiesiog gyvenčiau</a:t>
            </a:r>
          </a:p>
          <a:p>
            <a:r>
              <a:rPr lang="lt-LT" b="1" dirty="0" smtClean="0"/>
              <a:t>Kur nukeliautum, jeigu turėtum laiko mašiną?</a:t>
            </a:r>
          </a:p>
          <a:p>
            <a:pPr>
              <a:buNone/>
            </a:pPr>
            <a:r>
              <a:rPr lang="lt-LT" sz="3000" dirty="0" smtClean="0"/>
              <a:t>Į ateitį, pažiūrėt ar idomiai gyvensiu.</a:t>
            </a:r>
            <a:endParaRPr lang="lt-LT" sz="3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smtClean="0"/>
              <a:t>Inesa</a:t>
            </a:r>
            <a:endParaRPr lang="lt-LT" b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lt-LT" b="1" dirty="0" smtClean="0"/>
              <a:t>Modesta</a:t>
            </a:r>
            <a:endParaRPr lang="lt-LT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1364188"/>
            <a:ext cx="411480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Laisvalaikis/pomėgiai</a:t>
            </a:r>
          </a:p>
          <a:p>
            <a:r>
              <a:rPr lang="lt-LT" sz="2700" dirty="0" smtClean="0"/>
              <a:t>Dainuoti, piešti,skaityti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Mėgstamas sportas</a:t>
            </a:r>
          </a:p>
          <a:p>
            <a:r>
              <a:rPr lang="lt-LT" sz="2700" dirty="0" smtClean="0"/>
              <a:t>Krepšinis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Mėgstamas maistas</a:t>
            </a:r>
          </a:p>
          <a:p>
            <a:r>
              <a:rPr lang="lt-LT" sz="2700" dirty="0" smtClean="0"/>
              <a:t>Lazanija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Šalis, kurią nori aplankyti</a:t>
            </a:r>
          </a:p>
          <a:p>
            <a:r>
              <a:rPr lang="lt-LT" sz="2700" dirty="0" smtClean="0"/>
              <a:t>Visur po truputį, bet labiausiai į Graikiją, Ameriką</a:t>
            </a:r>
            <a:r>
              <a:rPr lang="en-US" sz="2700" b="1" dirty="0" smtClean="0"/>
              <a:t> </a:t>
            </a:r>
            <a:r>
              <a:rPr lang="lt-LT" sz="2700" b="1" dirty="0" smtClean="0"/>
              <a:t>Gyvenimo tikslas/svajonė</a:t>
            </a:r>
          </a:p>
          <a:p>
            <a:r>
              <a:rPr lang="lt-LT" sz="2700" dirty="0" smtClean="0"/>
              <a:t>Norėčiau turėti mėgstamą darbą ir pakeliauti aplink pasaulį.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1026" name="Picture 2" descr="C:\Users\User\Desktop\22278667_834411056737042_299392035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4038600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Aldas</a:t>
            </a:r>
            <a:endParaRPr lang="lt-LT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1524000"/>
            <a:ext cx="4114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Laisvalaikis/pomėgiai</a:t>
            </a:r>
          </a:p>
          <a:p>
            <a:r>
              <a:rPr lang="en-US" sz="2700" dirty="0" smtClean="0"/>
              <a:t>L</a:t>
            </a:r>
            <a:r>
              <a:rPr lang="lt-LT" sz="2700" dirty="0" smtClean="0"/>
              <a:t>eisti laiką lauke su draugais važinėjant dviračiu bei žaidžiant kašį</a:t>
            </a:r>
            <a:r>
              <a:rPr lang="en-US" sz="2700" b="1" dirty="0" smtClean="0"/>
              <a:t> </a:t>
            </a:r>
            <a:endParaRPr lang="lt-LT" sz="2700" b="1" dirty="0" smtClean="0"/>
          </a:p>
          <a:p>
            <a:r>
              <a:rPr lang="lt-LT" sz="2700" b="1" dirty="0" smtClean="0"/>
              <a:t>Mėgstamas sportas</a:t>
            </a:r>
          </a:p>
          <a:p>
            <a:r>
              <a:rPr lang="lt-LT" sz="2700" dirty="0" smtClean="0"/>
              <a:t>Tinklinis, kašis</a:t>
            </a:r>
          </a:p>
          <a:p>
            <a:r>
              <a:rPr lang="en-US" sz="2700" b="1" dirty="0" smtClean="0"/>
              <a:t> </a:t>
            </a:r>
            <a:r>
              <a:rPr lang="lt-LT" sz="2700" b="1" dirty="0" smtClean="0"/>
              <a:t>Mėgstamas maistas</a:t>
            </a:r>
          </a:p>
          <a:p>
            <a:r>
              <a:rPr lang="lt-LT" sz="2700" dirty="0" smtClean="0"/>
              <a:t>Kebabai</a:t>
            </a:r>
          </a:p>
          <a:p>
            <a:r>
              <a:rPr lang="en-US" sz="2700" b="1" dirty="0" smtClean="0"/>
              <a:t> </a:t>
            </a:r>
            <a:r>
              <a:rPr lang="lt-LT" sz="2700" b="1" dirty="0" smtClean="0"/>
              <a:t>Šalis, kurią nori aplankyti</a:t>
            </a:r>
          </a:p>
          <a:p>
            <a:r>
              <a:rPr lang="lt-LT" sz="2700" dirty="0" smtClean="0"/>
              <a:t>Afganistanas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Gyvenimo tikslas/svajonė</a:t>
            </a:r>
          </a:p>
          <a:p>
            <a:r>
              <a:rPr lang="lt-LT" sz="2700" dirty="0" smtClean="0"/>
              <a:t>Dirbti kebabinėj</a:t>
            </a:r>
          </a:p>
        </p:txBody>
      </p:sp>
      <p:pic>
        <p:nvPicPr>
          <p:cNvPr id="1026" name="Picture 2" descr="C:\Users\User\Desktop\apie visus\alda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90600"/>
            <a:ext cx="2987873" cy="5311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b="1" dirty="0" smtClean="0"/>
              <a:t>Jei turėtum milijoną, ką pirktum pirmiausia?</a:t>
            </a:r>
          </a:p>
          <a:p>
            <a:pPr>
              <a:buNone/>
            </a:pPr>
            <a:r>
              <a:rPr lang="lt-LT" sz="3000" dirty="0" smtClean="0"/>
              <a:t>Kelionę</a:t>
            </a:r>
          </a:p>
          <a:p>
            <a:r>
              <a:rPr lang="lt-LT" b="1" dirty="0" smtClean="0"/>
              <a:t>Jei liktum paskutinis žmogus Žemėje, ką darytum?</a:t>
            </a:r>
          </a:p>
          <a:p>
            <a:pPr>
              <a:buNone/>
            </a:pPr>
            <a:r>
              <a:rPr lang="lt-LT" sz="3000" dirty="0" smtClean="0"/>
              <a:t>Daryčiau viską kas šauna į galvą.</a:t>
            </a:r>
          </a:p>
          <a:p>
            <a:r>
              <a:rPr lang="lt-LT" b="1" dirty="0" smtClean="0"/>
              <a:t>Kur nukeliautum, jeigu turėtum laiko mašiną?</a:t>
            </a:r>
          </a:p>
          <a:p>
            <a:pPr>
              <a:buNone/>
            </a:pPr>
            <a:r>
              <a:rPr lang="lt-LT" sz="3000" dirty="0" smtClean="0"/>
              <a:t>Į praeitį kokius 50 metų atgal arba į ateitį 50 metų.</a:t>
            </a:r>
            <a:endParaRPr lang="lt-LT" sz="3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smtClean="0"/>
              <a:t>Modesta</a:t>
            </a:r>
            <a:endParaRPr lang="lt-LT" b="1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lt-LT" b="1" dirty="0" smtClean="0"/>
              <a:t>Oskaras</a:t>
            </a:r>
            <a:endParaRPr lang="lt-LT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1295400"/>
            <a:ext cx="411480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Laisvalaikis/pomėgiai</a:t>
            </a:r>
          </a:p>
          <a:p>
            <a:r>
              <a:rPr lang="lt-LT" sz="2700" dirty="0" smtClean="0"/>
              <a:t>Sedėti prie kompiuterio, važinėti su dviračiu, leisti laiką su draugais.</a:t>
            </a:r>
            <a:r>
              <a:rPr lang="en-US" sz="2700" b="1" dirty="0" smtClean="0"/>
              <a:t> </a:t>
            </a:r>
            <a:r>
              <a:rPr lang="lt-LT" sz="2700" b="1" dirty="0" smtClean="0"/>
              <a:t>Mėgstamas sportas</a:t>
            </a:r>
          </a:p>
          <a:p>
            <a:r>
              <a:rPr lang="lt-LT" sz="2700" dirty="0" smtClean="0"/>
              <a:t>Krepšinis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Mėgstamas maistas</a:t>
            </a:r>
          </a:p>
          <a:p>
            <a:r>
              <a:rPr lang="lt-LT" sz="2700" dirty="0" smtClean="0"/>
              <a:t>Šaltibarščiai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Šalis, kurią nori aplankyti</a:t>
            </a:r>
          </a:p>
          <a:p>
            <a:r>
              <a:rPr lang="lt-LT" sz="2700" dirty="0" smtClean="0"/>
              <a:t>Indonezija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Gyvenimo tikslas/svajonė</a:t>
            </a:r>
          </a:p>
          <a:p>
            <a:r>
              <a:rPr lang="lt-LT" sz="2700" dirty="0" smtClean="0"/>
              <a:t>Nugyvent laimingą gyvenimą</a:t>
            </a:r>
          </a:p>
        </p:txBody>
      </p:sp>
      <p:pic>
        <p:nvPicPr>
          <p:cNvPr id="11266" name="Picture 2" descr="C:\Users\User\Desktop\apie visus\oskara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362200"/>
            <a:ext cx="4470400" cy="251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b="1" dirty="0" smtClean="0"/>
              <a:t>Jei turėtum milijoną, ką pirktum pirmiausia?</a:t>
            </a:r>
          </a:p>
          <a:p>
            <a:pPr>
              <a:buNone/>
            </a:pPr>
            <a:r>
              <a:rPr lang="lt-LT" sz="3000" dirty="0" smtClean="0"/>
              <a:t>Naują kompiuterį</a:t>
            </a:r>
          </a:p>
          <a:p>
            <a:r>
              <a:rPr lang="lt-LT" b="1" dirty="0" smtClean="0"/>
              <a:t>Jei liktum paskutinis žmogus Žemėje, ką darytum?</a:t>
            </a:r>
          </a:p>
          <a:p>
            <a:pPr>
              <a:buNone/>
            </a:pPr>
            <a:r>
              <a:rPr lang="lt-LT" sz="3000" dirty="0" smtClean="0"/>
              <a:t>Nuvogčiau kaimynų mašiną ir įvažiuočiau į medį.</a:t>
            </a:r>
          </a:p>
          <a:p>
            <a:r>
              <a:rPr lang="lt-LT" b="1" dirty="0" smtClean="0"/>
              <a:t>Kur nukeliautum, jeigu turėtum laiko mašiną?</a:t>
            </a:r>
          </a:p>
          <a:p>
            <a:pPr>
              <a:buNone/>
            </a:pPr>
            <a:r>
              <a:rPr lang="lt-LT" sz="3000" dirty="0" smtClean="0"/>
              <a:t>Porą šimtų metų į priekį, nes pasaulis turės geresnes technologijas.</a:t>
            </a:r>
            <a:endParaRPr lang="lt-LT" sz="3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smtClean="0"/>
              <a:t>Oskaras</a:t>
            </a:r>
            <a:endParaRPr lang="lt-LT" b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lt-LT" b="1" dirty="0" smtClean="0"/>
              <a:t>Rojus</a:t>
            </a:r>
            <a:endParaRPr lang="lt-LT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1524000"/>
            <a:ext cx="4114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Laisvalaikis/pomėgiai</a:t>
            </a:r>
          </a:p>
          <a:p>
            <a:r>
              <a:rPr lang="lt-LT" sz="2700" dirty="0" smtClean="0"/>
              <a:t>Važinėti motociklu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Mėgstamas sportas</a:t>
            </a:r>
          </a:p>
          <a:p>
            <a:r>
              <a:rPr lang="lt-LT" sz="2700" dirty="0" smtClean="0"/>
              <a:t>Auto/moto sportas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Mėgstamas maistas</a:t>
            </a:r>
          </a:p>
          <a:p>
            <a:r>
              <a:rPr lang="lt-LT" sz="2700" dirty="0" smtClean="0"/>
              <a:t>Viskas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Šalis, kurią nori aplankyti</a:t>
            </a:r>
          </a:p>
          <a:p>
            <a:r>
              <a:rPr lang="lt-LT" sz="2700" dirty="0" smtClean="0"/>
              <a:t>Olandija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Gyvenimo tikslas/svajonė</a:t>
            </a:r>
          </a:p>
          <a:p>
            <a:r>
              <a:rPr lang="lt-LT" sz="2700" dirty="0" smtClean="0"/>
              <a:t>Būti F-1 pilotu</a:t>
            </a:r>
          </a:p>
        </p:txBody>
      </p:sp>
      <p:pic>
        <p:nvPicPr>
          <p:cNvPr id="12290" name="Picture 2" descr="C:\Users\User\Desktop\apie visus\roju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3829050" cy="510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b="1" dirty="0" smtClean="0"/>
              <a:t>Jei turėtum milijoną, ką pirktum pirmiausia?</a:t>
            </a:r>
          </a:p>
          <a:p>
            <a:pPr>
              <a:buNone/>
            </a:pPr>
            <a:r>
              <a:rPr lang="lt-LT" sz="3000" dirty="0" smtClean="0"/>
              <a:t>Kas per klausimas, aišku, kad pilną garažą motociklų</a:t>
            </a:r>
          </a:p>
          <a:p>
            <a:r>
              <a:rPr lang="lt-LT" b="1" dirty="0" smtClean="0"/>
              <a:t>Jei liktum paskutinis žmogus Žemėje, ką darytum?</a:t>
            </a:r>
          </a:p>
          <a:p>
            <a:pPr>
              <a:buNone/>
            </a:pPr>
            <a:r>
              <a:rPr lang="lt-LT" sz="3000" dirty="0" smtClean="0"/>
              <a:t>Nežinau</a:t>
            </a:r>
          </a:p>
          <a:p>
            <a:r>
              <a:rPr lang="lt-LT" b="1" dirty="0" smtClean="0"/>
              <a:t>Kur nukeliautum, jeigu turėtum laiko mašiną?</a:t>
            </a:r>
          </a:p>
          <a:p>
            <a:pPr>
              <a:buNone/>
            </a:pPr>
            <a:r>
              <a:rPr lang="lt-LT" sz="3000" dirty="0" smtClean="0"/>
              <a:t>Į ateitį</a:t>
            </a:r>
            <a:endParaRPr lang="lt-LT" sz="3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smtClean="0"/>
              <a:t>Rojus</a:t>
            </a:r>
            <a:endParaRPr lang="lt-LT" b="1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lt-LT" b="1" dirty="0" smtClean="0"/>
              <a:t>Rokas C.</a:t>
            </a:r>
            <a:endParaRPr lang="lt-L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962400" cy="4495799"/>
          </a:xfrm>
          <a:solidFill>
            <a:schemeClr val="bg1">
              <a:alpha val="70000"/>
            </a:schemeClr>
          </a:solidFill>
          <a:ln w="25400">
            <a:noFill/>
          </a:ln>
        </p:spPr>
        <p:txBody>
          <a:bodyPr numCol="1" anchor="ctr"/>
          <a:lstStyle/>
          <a:p>
            <a:pPr algn="ctr">
              <a:buNone/>
            </a:pPr>
            <a:r>
              <a:rPr lang="lt-LT" dirty="0" smtClean="0"/>
              <a:t>Nuotraukos nėra</a:t>
            </a:r>
            <a:endParaRPr lang="lt-LT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1524000"/>
            <a:ext cx="4114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Laisvalaikis/pomėgiai</a:t>
            </a:r>
          </a:p>
          <a:p>
            <a:r>
              <a:rPr lang="lt-LT" sz="2700" dirty="0" smtClean="0"/>
              <a:t>Lošti lola, eiti su draugais i lauka</a:t>
            </a:r>
          </a:p>
          <a:p>
            <a:r>
              <a:rPr lang="en-US" sz="2700" b="1" dirty="0" smtClean="0"/>
              <a:t> </a:t>
            </a:r>
            <a:r>
              <a:rPr lang="lt-LT" sz="2700" b="1" dirty="0" smtClean="0"/>
              <a:t>Mėgstamas sportas</a:t>
            </a:r>
          </a:p>
          <a:p>
            <a:r>
              <a:rPr lang="lt-LT" sz="2700" dirty="0" smtClean="0"/>
              <a:t>Kaitavimas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Mėgstamas maistas</a:t>
            </a:r>
          </a:p>
          <a:p>
            <a:r>
              <a:rPr lang="lt-LT" sz="2700" dirty="0" smtClean="0"/>
              <a:t>Burgeris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Šalis, kurią nori aplankyti</a:t>
            </a:r>
          </a:p>
          <a:p>
            <a:r>
              <a:rPr lang="lt-LT" sz="2700" dirty="0" smtClean="0"/>
              <a:t>Rodo sala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Gyvenimo tikslas/svajonė</a:t>
            </a:r>
          </a:p>
          <a:p>
            <a:r>
              <a:rPr lang="lt-LT" sz="2700" dirty="0" smtClean="0"/>
              <a:t>Būti profesionaliu kaituotoju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b="1" dirty="0" smtClean="0"/>
              <a:t>Jei turėtum milijoną, ką pirktum pirmiausia?</a:t>
            </a:r>
          </a:p>
          <a:p>
            <a:pPr>
              <a:buNone/>
            </a:pPr>
            <a:r>
              <a:rPr lang="lt-LT" sz="3000" dirty="0" smtClean="0"/>
              <a:t>Motociklą</a:t>
            </a:r>
          </a:p>
          <a:p>
            <a:r>
              <a:rPr lang="lt-LT" b="1" dirty="0" smtClean="0"/>
              <a:t>Jei liktum paskutinis žmogus Žemėje, ką darytum?</a:t>
            </a:r>
          </a:p>
          <a:p>
            <a:pPr>
              <a:buNone/>
            </a:pPr>
            <a:r>
              <a:rPr lang="lt-LT" sz="3000" dirty="0" smtClean="0"/>
              <a:t>Nieko</a:t>
            </a:r>
          </a:p>
          <a:p>
            <a:r>
              <a:rPr lang="lt-LT" b="1" dirty="0" smtClean="0"/>
              <a:t>Kur nukeliautum, jeigu turėtum laiko mašiną?</a:t>
            </a:r>
          </a:p>
          <a:p>
            <a:pPr>
              <a:buNone/>
            </a:pPr>
            <a:r>
              <a:rPr lang="lt-LT" sz="3000" dirty="0" smtClean="0"/>
              <a:t>Į ateitį</a:t>
            </a:r>
            <a:endParaRPr lang="lt-LT" sz="3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smtClean="0"/>
              <a:t>Rokas C.</a:t>
            </a:r>
            <a:endParaRPr lang="lt-LT" b="1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lt-LT" b="1" dirty="0" smtClean="0"/>
              <a:t>Rokas K.</a:t>
            </a:r>
            <a:endParaRPr lang="lt-L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962400" cy="4495799"/>
          </a:xfrm>
          <a:solidFill>
            <a:schemeClr val="bg1">
              <a:alpha val="70000"/>
            </a:schemeClr>
          </a:solidFill>
          <a:ln w="25400">
            <a:noFill/>
          </a:ln>
        </p:spPr>
        <p:txBody>
          <a:bodyPr numCol="1" anchor="ctr"/>
          <a:lstStyle/>
          <a:p>
            <a:pPr algn="ctr">
              <a:buNone/>
            </a:pPr>
            <a:r>
              <a:rPr lang="lt-LT" dirty="0" smtClean="0"/>
              <a:t>Nuotraukos nėra</a:t>
            </a:r>
            <a:endParaRPr lang="lt-LT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1524000"/>
            <a:ext cx="41148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Laisvalaikis/pomėgiai</a:t>
            </a:r>
          </a:p>
          <a:p>
            <a:r>
              <a:rPr lang="lt-LT" sz="2700" dirty="0" smtClean="0"/>
              <a:t>Važinėtis pirda, būti su draugeliais</a:t>
            </a:r>
          </a:p>
          <a:p>
            <a:r>
              <a:rPr lang="en-US" sz="2700" b="1" dirty="0" smtClean="0"/>
              <a:t> </a:t>
            </a:r>
            <a:r>
              <a:rPr lang="lt-LT" sz="2700" b="1" dirty="0" smtClean="0"/>
              <a:t>Mėgstamas sportas</a:t>
            </a:r>
          </a:p>
          <a:p>
            <a:r>
              <a:rPr lang="lt-LT" sz="2700" dirty="0" smtClean="0"/>
              <a:t>Kultūrizmas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Mėgstamas maistas</a:t>
            </a:r>
          </a:p>
          <a:p>
            <a:r>
              <a:rPr lang="lt-LT" sz="2700" dirty="0" smtClean="0"/>
              <a:t>Silkutė iš valgyklos</a:t>
            </a:r>
            <a:r>
              <a:rPr lang="en-US" sz="2700" b="1" dirty="0" smtClean="0"/>
              <a:t> </a:t>
            </a:r>
            <a:endParaRPr lang="lt-LT" sz="2700" b="1" dirty="0" smtClean="0"/>
          </a:p>
          <a:p>
            <a:r>
              <a:rPr lang="lt-LT" sz="2700" b="1" dirty="0" smtClean="0"/>
              <a:t>Šalis, kurią nori aplankyti</a:t>
            </a:r>
          </a:p>
          <a:p>
            <a:r>
              <a:rPr lang="lt-LT" sz="2700" dirty="0" smtClean="0"/>
              <a:t>JAV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Gyvenimo tikslas/svajonė</a:t>
            </a:r>
          </a:p>
          <a:p>
            <a:r>
              <a:rPr lang="lt-LT" sz="2700" dirty="0" smtClean="0"/>
              <a:t>-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b="1" dirty="0" smtClean="0"/>
              <a:t>Jei turėtum milijoną, ką pirktum pirmiausia?</a:t>
            </a:r>
          </a:p>
          <a:p>
            <a:pPr>
              <a:buNone/>
            </a:pPr>
            <a:r>
              <a:rPr lang="lt-LT" sz="3000" dirty="0" smtClean="0"/>
              <a:t>Čipsų</a:t>
            </a:r>
          </a:p>
          <a:p>
            <a:r>
              <a:rPr lang="lt-LT" b="1" dirty="0" smtClean="0"/>
              <a:t>Jei liktum paskutinis žmogus Žemėje, ką darytum?</a:t>
            </a:r>
          </a:p>
          <a:p>
            <a:pPr>
              <a:buNone/>
            </a:pPr>
            <a:r>
              <a:rPr lang="lt-LT" sz="3000" dirty="0" smtClean="0"/>
              <a:t>Pasimčiau mašiniuka ir pašerčiau padangas</a:t>
            </a:r>
          </a:p>
          <a:p>
            <a:r>
              <a:rPr lang="lt-LT" b="1" dirty="0" smtClean="0"/>
              <a:t>Kur nukeliautum, jeigu turėtum laiko mašiną?</a:t>
            </a:r>
          </a:p>
          <a:p>
            <a:pPr>
              <a:buNone/>
            </a:pPr>
            <a:r>
              <a:rPr lang="lt-LT" sz="3000" dirty="0" smtClean="0"/>
              <a:t>Į praeitį</a:t>
            </a:r>
            <a:endParaRPr lang="lt-LT" sz="3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smtClean="0"/>
              <a:t>Rokas K.</a:t>
            </a:r>
            <a:endParaRPr lang="lt-LT" b="1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lt-LT" b="1" dirty="0" smtClean="0"/>
              <a:t>Simas</a:t>
            </a:r>
            <a:endParaRPr lang="lt-L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962400" cy="4495799"/>
          </a:xfrm>
          <a:solidFill>
            <a:schemeClr val="bg1">
              <a:alpha val="70000"/>
            </a:schemeClr>
          </a:solidFill>
          <a:ln w="25400">
            <a:noFill/>
          </a:ln>
        </p:spPr>
        <p:txBody>
          <a:bodyPr numCol="1" anchor="ctr"/>
          <a:lstStyle/>
          <a:p>
            <a:pPr algn="ctr">
              <a:buNone/>
            </a:pPr>
            <a:r>
              <a:rPr lang="lt-LT" dirty="0" smtClean="0"/>
              <a:t>Nuotraukos nėra</a:t>
            </a:r>
            <a:endParaRPr lang="lt-LT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1524000"/>
            <a:ext cx="4114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Laisvalaikis/pomėgiai</a:t>
            </a:r>
          </a:p>
          <a:p>
            <a:r>
              <a:rPr lang="lt-LT" sz="2700" dirty="0" smtClean="0"/>
              <a:t>LoL’as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Mėgstamas sportas</a:t>
            </a:r>
          </a:p>
          <a:p>
            <a:r>
              <a:rPr lang="lt-LT" sz="2700" dirty="0" smtClean="0"/>
              <a:t>E-Sportas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Mėgstamas maistas</a:t>
            </a:r>
          </a:p>
          <a:p>
            <a:r>
              <a:rPr lang="lt-LT" sz="2700" dirty="0" smtClean="0"/>
              <a:t>Batonas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Šalis, kurią nori aplankyti</a:t>
            </a:r>
          </a:p>
          <a:p>
            <a:r>
              <a:rPr lang="lt-LT" sz="2700" dirty="0" smtClean="0"/>
              <a:t>Vėžaičių piliakalnis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Gyvenimo tikslas/svajonė</a:t>
            </a:r>
          </a:p>
          <a:p>
            <a:r>
              <a:rPr lang="lt-LT" sz="2700" dirty="0" smtClean="0"/>
              <a:t>Užsidirbti daug pinigų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lt-LT" b="1" dirty="0" smtClean="0"/>
              <a:t>Jei turėtum milijoną, ką pirktum pirmiausia?</a:t>
            </a:r>
          </a:p>
          <a:p>
            <a:pPr>
              <a:buNone/>
            </a:pPr>
            <a:r>
              <a:rPr lang="lt-LT" dirty="0" smtClean="0"/>
              <a:t>Į</a:t>
            </a:r>
            <a:r>
              <a:rPr lang="pt-BR" dirty="0" smtClean="0"/>
              <a:t>kurčiau savo kompanij</a:t>
            </a:r>
            <a:r>
              <a:rPr lang="lt-LT" dirty="0" smtClean="0"/>
              <a:t>ą</a:t>
            </a:r>
            <a:r>
              <a:rPr lang="pt-BR" dirty="0" smtClean="0"/>
              <a:t> ir platinčiau kebabus dideliu mastu</a:t>
            </a:r>
            <a:endParaRPr lang="lt-LT" dirty="0" smtClean="0"/>
          </a:p>
          <a:p>
            <a:r>
              <a:rPr lang="lt-LT" b="1" dirty="0" smtClean="0"/>
              <a:t>Jei liktum paskutinis žmogus Žemėje, ką darytum?</a:t>
            </a:r>
          </a:p>
          <a:p>
            <a:pPr>
              <a:buNone/>
            </a:pPr>
            <a:r>
              <a:rPr lang="lt-LT" dirty="0" smtClean="0"/>
              <a:t>Suvalgyčiau kebabą ir ieskočiau kitu žmonių</a:t>
            </a:r>
          </a:p>
          <a:p>
            <a:r>
              <a:rPr lang="lt-LT" b="1" dirty="0" smtClean="0"/>
              <a:t>Kur nukeliautum, jeigu turėtum laiko mašiną?</a:t>
            </a:r>
          </a:p>
          <a:p>
            <a:pPr>
              <a:buNone/>
            </a:pPr>
            <a:r>
              <a:rPr lang="lt-LT" dirty="0" smtClean="0"/>
              <a:t>Su laiko mašina nukeliaučiau į ateitį pažiūrėt, kokie kebabai po 100 metų</a:t>
            </a:r>
            <a:endParaRPr lang="lt-LT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smtClean="0"/>
              <a:t>Aldas</a:t>
            </a:r>
            <a:endParaRPr lang="lt-L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b="1" dirty="0" smtClean="0"/>
              <a:t>Jei turėtum milijoną, ką pirktum pirmiausia?</a:t>
            </a:r>
          </a:p>
          <a:p>
            <a:pPr>
              <a:buNone/>
            </a:pPr>
            <a:r>
              <a:rPr lang="lt-LT" sz="3000" dirty="0" smtClean="0"/>
              <a:t>Šiūparių drakonų maikę</a:t>
            </a:r>
          </a:p>
          <a:p>
            <a:r>
              <a:rPr lang="lt-LT" b="1" dirty="0" smtClean="0"/>
              <a:t>Jei liktum paskutinis žmogus Žemėje, ką darytum?</a:t>
            </a:r>
          </a:p>
          <a:p>
            <a:pPr>
              <a:buNone/>
            </a:pPr>
            <a:r>
              <a:rPr lang="lt-LT" sz="3000" dirty="0" smtClean="0"/>
              <a:t>Nusipirkčiau bulką ir įsidarbinčiau taksistu</a:t>
            </a:r>
          </a:p>
          <a:p>
            <a:r>
              <a:rPr lang="lt-LT" b="1" dirty="0" smtClean="0"/>
              <a:t>Kur nukeliautum, jeigu turėtum laiko mašiną?</a:t>
            </a:r>
          </a:p>
          <a:p>
            <a:pPr>
              <a:buNone/>
            </a:pPr>
            <a:r>
              <a:rPr lang="lt-LT" sz="3000" dirty="0" smtClean="0"/>
              <a:t>Į Macuičius</a:t>
            </a:r>
            <a:endParaRPr lang="lt-LT" sz="3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smtClean="0"/>
              <a:t>Simas</a:t>
            </a:r>
            <a:endParaRPr lang="lt-LT" b="1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lt-LT" b="1" dirty="0" smtClean="0"/>
              <a:t>Taironas</a:t>
            </a:r>
            <a:endParaRPr lang="lt-L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962400" cy="4495799"/>
          </a:xfrm>
          <a:solidFill>
            <a:schemeClr val="bg1">
              <a:alpha val="70000"/>
            </a:schemeClr>
          </a:solidFill>
          <a:ln w="25400">
            <a:noFill/>
          </a:ln>
        </p:spPr>
        <p:txBody>
          <a:bodyPr numCol="1" anchor="ctr"/>
          <a:lstStyle/>
          <a:p>
            <a:pPr algn="ctr">
              <a:buNone/>
            </a:pPr>
            <a:r>
              <a:rPr lang="lt-LT" dirty="0" smtClean="0"/>
              <a:t>Nuotraukos nėra</a:t>
            </a:r>
            <a:endParaRPr lang="lt-LT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1219200"/>
            <a:ext cx="4114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Laisvalaikis/pomėgiai</a:t>
            </a:r>
          </a:p>
          <a:p>
            <a:r>
              <a:rPr lang="lt-LT" sz="2700" dirty="0" smtClean="0"/>
              <a:t>Bėgiojimas, buvimas gamtoje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Mėgstamas sportas</a:t>
            </a:r>
          </a:p>
          <a:p>
            <a:r>
              <a:rPr lang="lt-LT" sz="2700" dirty="0" smtClean="0"/>
              <a:t>Fitnesas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Mėgstamas maistas</a:t>
            </a:r>
          </a:p>
          <a:p>
            <a:r>
              <a:rPr lang="lt-LT" sz="2700" dirty="0" smtClean="0"/>
              <a:t>Cepelinai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Šalis, kurią nori aplankyti</a:t>
            </a:r>
          </a:p>
          <a:p>
            <a:r>
              <a:rPr lang="lt-LT" sz="2700" dirty="0" smtClean="0"/>
              <a:t>Olandija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Gyvenimo tikslas/svajonė</a:t>
            </a:r>
          </a:p>
          <a:p>
            <a:r>
              <a:rPr lang="lt-LT" sz="2700" dirty="0" smtClean="0"/>
              <a:t>Tikslas turet lengva ir turininga darba o svajoniu nerasysiu nes gali neisipildyt</a:t>
            </a:r>
          </a:p>
          <a:p>
            <a:endParaRPr lang="lt-LT" sz="2700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b="1" dirty="0" smtClean="0"/>
              <a:t>Jei turėtum milijoną, ką pirktum pirmiausia?</a:t>
            </a:r>
          </a:p>
          <a:p>
            <a:pPr>
              <a:buNone/>
            </a:pPr>
            <a:r>
              <a:rPr lang="lt-LT" sz="3000" dirty="0" smtClean="0"/>
              <a:t>Verslą</a:t>
            </a:r>
          </a:p>
          <a:p>
            <a:r>
              <a:rPr lang="lt-LT" b="1" dirty="0" smtClean="0"/>
              <a:t>Jei liktum paskutinis žmogus Žemėje, ką darytum?</a:t>
            </a:r>
          </a:p>
          <a:p>
            <a:pPr>
              <a:buNone/>
            </a:pPr>
            <a:r>
              <a:rPr lang="lt-LT" sz="3000" dirty="0" smtClean="0"/>
              <a:t>Nusižudyčiau, nes išprotėčiau</a:t>
            </a:r>
          </a:p>
          <a:p>
            <a:r>
              <a:rPr lang="lt-LT" b="1" dirty="0" smtClean="0"/>
              <a:t>Kur nukeliautum, jeigu turėtum laiko mašiną?</a:t>
            </a:r>
          </a:p>
          <a:p>
            <a:pPr>
              <a:buNone/>
            </a:pPr>
            <a:r>
              <a:rPr lang="lt-LT" sz="3000" dirty="0" smtClean="0"/>
              <a:t>Į laikus, kai buvau kūdikis</a:t>
            </a:r>
            <a:endParaRPr lang="lt-LT" sz="3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smtClean="0"/>
              <a:t>Taironas</a:t>
            </a:r>
            <a:endParaRPr lang="lt-LT" b="1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lt-LT" b="1" dirty="0" smtClean="0"/>
              <a:t>Ugnius</a:t>
            </a:r>
            <a:endParaRPr lang="lt-L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962400" cy="4495799"/>
          </a:xfrm>
          <a:solidFill>
            <a:schemeClr val="bg1">
              <a:alpha val="70000"/>
            </a:schemeClr>
          </a:solidFill>
          <a:ln w="25400">
            <a:noFill/>
          </a:ln>
        </p:spPr>
        <p:txBody>
          <a:bodyPr numCol="1" anchor="ctr"/>
          <a:lstStyle/>
          <a:p>
            <a:pPr algn="ctr">
              <a:buNone/>
            </a:pPr>
            <a:r>
              <a:rPr lang="lt-LT" dirty="0" smtClean="0"/>
              <a:t>Nuotraukos nėra</a:t>
            </a:r>
            <a:endParaRPr lang="lt-LT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1524000"/>
            <a:ext cx="4114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Laisvalaikis/pomėgiai</a:t>
            </a:r>
          </a:p>
          <a:p>
            <a:r>
              <a:rPr lang="lt-LT" sz="2700" dirty="0" smtClean="0"/>
              <a:t>Sėdėti prie kompiuteriio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Mėgstamas sportas</a:t>
            </a:r>
          </a:p>
          <a:p>
            <a:r>
              <a:rPr lang="lt-LT" sz="2700" dirty="0" smtClean="0"/>
              <a:t>Tinklinis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Mėgstamas maistas</a:t>
            </a:r>
          </a:p>
          <a:p>
            <a:r>
              <a:rPr lang="lt-LT" sz="2700" dirty="0" smtClean="0"/>
              <a:t>Pica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Šalis, kurią nori aplankyti</a:t>
            </a:r>
          </a:p>
          <a:p>
            <a:r>
              <a:rPr lang="lt-LT" sz="2700" dirty="0" smtClean="0"/>
              <a:t>Nigeris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Gyvenimo tikslas/svajonė</a:t>
            </a:r>
            <a:endParaRPr lang="lt-LT" sz="2700" dirty="0" smtClean="0"/>
          </a:p>
          <a:p>
            <a:r>
              <a:rPr lang="lt-LT" sz="2700" dirty="0" smtClean="0"/>
              <a:t>Išmokti žongliruoti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b="1" dirty="0" smtClean="0"/>
              <a:t>Jei turėtum milijoną, ką pirktum pirmiausia?</a:t>
            </a:r>
          </a:p>
          <a:p>
            <a:pPr>
              <a:buNone/>
            </a:pPr>
            <a:r>
              <a:rPr lang="lt-LT" sz="3000" dirty="0" smtClean="0"/>
              <a:t>KFC vištienos</a:t>
            </a:r>
          </a:p>
          <a:p>
            <a:r>
              <a:rPr lang="lt-LT" b="1" dirty="0" smtClean="0"/>
              <a:t>Jei liktum paskutinis žmogus Žemėje, ką darytum?</a:t>
            </a:r>
          </a:p>
          <a:p>
            <a:pPr>
              <a:buNone/>
            </a:pPr>
            <a:r>
              <a:rPr lang="lt-LT" sz="3000" dirty="0" smtClean="0"/>
              <a:t>Pavogčiau mašiną</a:t>
            </a:r>
          </a:p>
          <a:p>
            <a:r>
              <a:rPr lang="lt-LT" b="1" dirty="0" smtClean="0"/>
              <a:t>Kur nukeliautum, jeigu turėtum laiko mašiną?</a:t>
            </a:r>
          </a:p>
          <a:p>
            <a:pPr>
              <a:buNone/>
            </a:pPr>
            <a:r>
              <a:rPr lang="lt-LT" sz="3000" dirty="0" smtClean="0"/>
              <a:t>1938 m.</a:t>
            </a:r>
            <a:endParaRPr lang="lt-LT" sz="3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smtClean="0"/>
              <a:t>Ugnius</a:t>
            </a:r>
            <a:endParaRPr lang="lt-LT" b="1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lt-LT" b="1" dirty="0" smtClean="0"/>
              <a:t>Vanesa</a:t>
            </a:r>
            <a:endParaRPr lang="lt-LT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1524000"/>
            <a:ext cx="4114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Laisvalaikis/pomėgiai</a:t>
            </a:r>
          </a:p>
          <a:p>
            <a:r>
              <a:rPr lang="lt-LT" sz="2700" dirty="0" smtClean="0"/>
              <a:t>Piešti, klausytis muzikos ir miegoti.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Mėgstamas sportas</a:t>
            </a:r>
          </a:p>
          <a:p>
            <a:r>
              <a:rPr lang="lt-LT" sz="2700" dirty="0" smtClean="0"/>
              <a:t>Aerobika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Mėgstamas maistas</a:t>
            </a:r>
          </a:p>
          <a:p>
            <a:r>
              <a:rPr lang="lt-LT" sz="2700" dirty="0" smtClean="0"/>
              <a:t>Pica ir sushi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Šalis, kurią nori aplankyti</a:t>
            </a:r>
          </a:p>
          <a:p>
            <a:r>
              <a:rPr lang="lt-LT" sz="2700" dirty="0" smtClean="0"/>
              <a:t>Ispanija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Gyvenimo tikslas/svajonė</a:t>
            </a:r>
          </a:p>
          <a:p>
            <a:r>
              <a:rPr lang="lt-LT" sz="2700" dirty="0" smtClean="0"/>
              <a:t>Apkeliauti ir pažinti kuo daugiau pasaulio šalių.</a:t>
            </a:r>
          </a:p>
        </p:txBody>
      </p:sp>
      <p:pic>
        <p:nvPicPr>
          <p:cNvPr id="13314" name="Picture 2" descr="C:\Users\User\Desktop\apie visus\vanes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19200"/>
            <a:ext cx="2957513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lt-LT" b="1" dirty="0" smtClean="0"/>
              <a:t>Jei turėtum milijoną, ką pirktum pirmiausia?</a:t>
            </a:r>
          </a:p>
          <a:p>
            <a:pPr>
              <a:buNone/>
            </a:pPr>
            <a:r>
              <a:rPr lang="lt-LT" sz="3000" dirty="0" smtClean="0"/>
              <a:t>Jei turėčiau milijoną, pirmiausiai nusipirkčiau gerą telefoną</a:t>
            </a:r>
          </a:p>
          <a:p>
            <a:r>
              <a:rPr lang="lt-LT" b="1" dirty="0" smtClean="0"/>
              <a:t>Jei liktum paskutinis žmogus Žemėje, ką darytum?</a:t>
            </a:r>
          </a:p>
          <a:p>
            <a:pPr>
              <a:buNone/>
            </a:pPr>
            <a:r>
              <a:rPr lang="lt-LT" sz="3000" dirty="0" smtClean="0"/>
              <a:t>Norėčiau prisivalgyt maisto kiek tik telpa, o poto prasilėkt su Yamaha YZF R1 ir užsimušt, nes gyvent viena Žemėj nebenorėčiau</a:t>
            </a:r>
          </a:p>
          <a:p>
            <a:r>
              <a:rPr lang="lt-LT" b="1" dirty="0" smtClean="0"/>
              <a:t>Kur nukeliautum, jeigu turėtum laiko mašiną?</a:t>
            </a:r>
          </a:p>
          <a:p>
            <a:pPr>
              <a:buNone/>
            </a:pPr>
            <a:r>
              <a:rPr lang="lt-LT" sz="3000" dirty="0" smtClean="0"/>
              <a:t>Į ateitį, pvz 2041 metus</a:t>
            </a:r>
            <a:endParaRPr lang="lt-LT" sz="3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smtClean="0"/>
              <a:t>Vanesa</a:t>
            </a:r>
            <a:endParaRPr lang="lt-LT" b="1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lt-LT" b="1" dirty="0" smtClean="0"/>
              <a:t>Žanas</a:t>
            </a:r>
            <a:endParaRPr lang="lt-LT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1524000"/>
            <a:ext cx="4114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Laisvalaikis/pomėgiai</a:t>
            </a:r>
          </a:p>
          <a:p>
            <a:r>
              <a:rPr lang="lt-LT" sz="2700" dirty="0" smtClean="0"/>
              <a:t>Miegas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Mėgstamas sportas</a:t>
            </a:r>
          </a:p>
          <a:p>
            <a:r>
              <a:rPr lang="lt-LT" sz="2700" dirty="0" smtClean="0"/>
              <a:t>Stalo tenisas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Mėgstamas maistas</a:t>
            </a:r>
          </a:p>
          <a:p>
            <a:r>
              <a:rPr lang="lt-LT" sz="2700" dirty="0" smtClean="0"/>
              <a:t>Šaltibarščiai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Šalis, kurią nori aplankyti</a:t>
            </a:r>
          </a:p>
          <a:p>
            <a:r>
              <a:rPr lang="lt-LT" sz="2700" dirty="0" smtClean="0"/>
              <a:t>Suomija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Gyvenimo tikslas/svajonė</a:t>
            </a:r>
          </a:p>
          <a:p>
            <a:r>
              <a:rPr lang="lt-LT" sz="2700" dirty="0" smtClean="0"/>
              <a:t>Sėkmingai baigti mokyklą</a:t>
            </a:r>
          </a:p>
        </p:txBody>
      </p:sp>
      <p:pic>
        <p:nvPicPr>
          <p:cNvPr id="14338" name="Picture 2" descr="C:\Users\User\Desktop\apie visus\zana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-406003" y="2006203"/>
            <a:ext cx="4991099" cy="28074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smtClean="0"/>
              <a:t>Anelė</a:t>
            </a:r>
            <a:endParaRPr lang="lt-LT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1295400"/>
            <a:ext cx="41148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500" b="1" dirty="0" smtClean="0"/>
              <a:t> </a:t>
            </a:r>
            <a:r>
              <a:rPr lang="lt-LT" sz="2500" b="1" dirty="0" smtClean="0"/>
              <a:t>Laisvalaikis/pomėgiai</a:t>
            </a:r>
          </a:p>
          <a:p>
            <a:r>
              <a:rPr lang="lt-LT" sz="2500" dirty="0" smtClean="0"/>
              <a:t>Buvimas su draugais, keliavimas, muzikos klausymas.</a:t>
            </a:r>
            <a:r>
              <a:rPr lang="en-US" sz="2500" b="1" dirty="0" smtClean="0"/>
              <a:t> </a:t>
            </a:r>
            <a:endParaRPr lang="lt-LT" sz="2500" b="1" dirty="0" smtClean="0"/>
          </a:p>
          <a:p>
            <a:r>
              <a:rPr lang="lt-LT" sz="2500" b="1" dirty="0" smtClean="0"/>
              <a:t>Mėgstamas sportas</a:t>
            </a:r>
          </a:p>
          <a:p>
            <a:r>
              <a:rPr lang="lt-LT" sz="2500" dirty="0" smtClean="0"/>
              <a:t>Krepšinis</a:t>
            </a:r>
          </a:p>
          <a:p>
            <a:pPr>
              <a:buFont typeface="Arial" pitchFamily="34" charset="0"/>
              <a:buChar char="•"/>
            </a:pPr>
            <a:r>
              <a:rPr lang="en-US" sz="2500" b="1" dirty="0" smtClean="0"/>
              <a:t> </a:t>
            </a:r>
            <a:r>
              <a:rPr lang="lt-LT" sz="2500" b="1" dirty="0" smtClean="0"/>
              <a:t>Mėgstamas maistas</a:t>
            </a:r>
          </a:p>
          <a:p>
            <a:r>
              <a:rPr lang="lt-LT" sz="2500" dirty="0" smtClean="0"/>
              <a:t>Sushi</a:t>
            </a:r>
          </a:p>
          <a:p>
            <a:pPr>
              <a:buFont typeface="Arial" pitchFamily="34" charset="0"/>
              <a:buChar char="•"/>
            </a:pPr>
            <a:r>
              <a:rPr lang="en-US" sz="2500" b="1" dirty="0" smtClean="0"/>
              <a:t> </a:t>
            </a:r>
            <a:r>
              <a:rPr lang="lt-LT" sz="2500" b="1" dirty="0" smtClean="0"/>
              <a:t>Šalis, kurią nori aplankyti</a:t>
            </a:r>
          </a:p>
          <a:p>
            <a:r>
              <a:rPr lang="lt-LT" sz="2500" dirty="0" smtClean="0"/>
              <a:t>Amerika</a:t>
            </a:r>
          </a:p>
          <a:p>
            <a:pPr>
              <a:buFont typeface="Arial" pitchFamily="34" charset="0"/>
              <a:buChar char="•"/>
            </a:pPr>
            <a:r>
              <a:rPr lang="en-US" sz="2500" b="1" dirty="0" smtClean="0"/>
              <a:t> </a:t>
            </a:r>
            <a:r>
              <a:rPr lang="lt-LT" sz="2500" b="1" dirty="0" smtClean="0"/>
              <a:t>Gyvenimo tikslas/svajonė</a:t>
            </a:r>
          </a:p>
          <a:p>
            <a:r>
              <a:rPr lang="lt-LT" sz="2500" dirty="0" smtClean="0"/>
              <a:t>Gyvenimą nugyventi taip, kad ir man palikus šį pasaulį kiti mane atsimintų</a:t>
            </a:r>
          </a:p>
        </p:txBody>
      </p:sp>
      <p:pic>
        <p:nvPicPr>
          <p:cNvPr id="2050" name="Picture 2" descr="C:\Users\User\Desktop\apie visus\ane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057400"/>
            <a:ext cx="3860800" cy="289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b="1" dirty="0" smtClean="0"/>
              <a:t>Jei turėtum milijoną, ką pirktum pirmiausia?</a:t>
            </a:r>
          </a:p>
          <a:p>
            <a:pPr>
              <a:buNone/>
            </a:pPr>
            <a:r>
              <a:rPr lang="lt-LT" sz="3000" dirty="0" smtClean="0"/>
              <a:t>Privatų lėktuvą</a:t>
            </a:r>
          </a:p>
          <a:p>
            <a:r>
              <a:rPr lang="lt-LT" b="1" dirty="0" smtClean="0"/>
              <a:t>Jei liktum paskutinis žmogus Žemėje, ką darytum?</a:t>
            </a:r>
          </a:p>
          <a:p>
            <a:pPr>
              <a:buNone/>
            </a:pPr>
            <a:r>
              <a:rPr lang="lt-LT" sz="3000" dirty="0" smtClean="0"/>
              <a:t>Palikčiau perspėjimą kitoms gyvybės formoms</a:t>
            </a:r>
          </a:p>
          <a:p>
            <a:r>
              <a:rPr lang="lt-LT" b="1" dirty="0" smtClean="0"/>
              <a:t>Kur nukeliautum, jeigu turėtum laiko mašiną?</a:t>
            </a:r>
          </a:p>
          <a:p>
            <a:pPr>
              <a:buNone/>
            </a:pPr>
            <a:r>
              <a:rPr lang="lt-LT" sz="3000" dirty="0" smtClean="0"/>
              <a:t>Kiekvieną dieną keliaučiau į vakar dieną</a:t>
            </a:r>
            <a:endParaRPr lang="lt-LT" sz="3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Anel</a:t>
            </a:r>
            <a:r>
              <a:rPr lang="lt-LT" b="1" dirty="0" smtClean="0"/>
              <a:t>ė</a:t>
            </a:r>
            <a:endParaRPr lang="lt-L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smtClean="0"/>
              <a:t>Arnas</a:t>
            </a:r>
            <a:endParaRPr lang="lt-LT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1524000"/>
            <a:ext cx="41148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Laisvalaikis/pomėgiai</a:t>
            </a:r>
          </a:p>
          <a:p>
            <a:r>
              <a:rPr lang="lt-LT" sz="2700" dirty="0" smtClean="0"/>
              <a:t>Sėdėti prie pc, klausyti muzono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Mėgstamas sportas</a:t>
            </a:r>
          </a:p>
          <a:p>
            <a:r>
              <a:rPr lang="lt-LT" sz="2700" dirty="0" smtClean="0"/>
              <a:t>Šratasvydis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Mėgstamas maistas</a:t>
            </a:r>
          </a:p>
          <a:p>
            <a:r>
              <a:rPr lang="lt-LT" sz="2700" dirty="0" smtClean="0"/>
              <a:t>Pica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Šalis, kurią nori aplankyti</a:t>
            </a:r>
          </a:p>
          <a:p>
            <a:r>
              <a:rPr lang="lt-LT" sz="2700" dirty="0" smtClean="0"/>
              <a:t>JAV</a:t>
            </a:r>
          </a:p>
          <a:p>
            <a:pPr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lt-LT" sz="2700" b="1" dirty="0" smtClean="0"/>
              <a:t>Gyvenimo tikslas/svajonė</a:t>
            </a:r>
          </a:p>
          <a:p>
            <a:r>
              <a:rPr lang="lt-LT" sz="2700" dirty="0" smtClean="0"/>
              <a:t>Nuvažiuoti į Černobilį</a:t>
            </a:r>
          </a:p>
        </p:txBody>
      </p:sp>
      <p:pic>
        <p:nvPicPr>
          <p:cNvPr id="3074" name="Picture 2" descr="C:\Users\User\Desktop\apie visus\arna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143000"/>
            <a:ext cx="3030538" cy="50508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b="1" dirty="0" smtClean="0"/>
              <a:t>Jei turėtum milijoną, ką pirktum pirmiausia?</a:t>
            </a:r>
          </a:p>
          <a:p>
            <a:pPr>
              <a:buNone/>
            </a:pPr>
            <a:r>
              <a:rPr lang="lt-LT" sz="3000" dirty="0" smtClean="0"/>
              <a:t>cm.028s</a:t>
            </a:r>
          </a:p>
          <a:p>
            <a:r>
              <a:rPr lang="lt-LT" b="1" dirty="0" smtClean="0"/>
              <a:t>Jei liktum paskutinis žmogus Žemėje, ką darytum?</a:t>
            </a:r>
          </a:p>
          <a:p>
            <a:pPr>
              <a:buNone/>
            </a:pPr>
            <a:r>
              <a:rPr lang="lt-LT" sz="3000" dirty="0" smtClean="0"/>
              <a:t>-</a:t>
            </a:r>
          </a:p>
          <a:p>
            <a:r>
              <a:rPr lang="lt-LT" b="1" dirty="0" smtClean="0"/>
              <a:t>Kur nukeliautum, jeigu turėtum laiko mašiną?</a:t>
            </a:r>
          </a:p>
          <a:p>
            <a:pPr>
              <a:buNone/>
            </a:pPr>
            <a:r>
              <a:rPr lang="lt-LT" sz="3000" b="1" dirty="0" smtClean="0"/>
              <a:t>-</a:t>
            </a:r>
            <a:endParaRPr lang="lt-LT" sz="30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smtClean="0"/>
              <a:t>Arnas</a:t>
            </a:r>
            <a:endParaRPr lang="lt-LT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2240</Words>
  <Application>Microsoft Office PowerPoint</Application>
  <PresentationFormat>On-screen Show (4:3)</PresentationFormat>
  <Paragraphs>505</Paragraphs>
  <Slides>57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IIa klasė</vt:lpstr>
      <vt:lpstr>Aistė</vt:lpstr>
      <vt:lpstr>Aistė</vt:lpstr>
      <vt:lpstr>Aldas</vt:lpstr>
      <vt:lpstr>Aldas</vt:lpstr>
      <vt:lpstr>Anelė</vt:lpstr>
      <vt:lpstr>Anelė</vt:lpstr>
      <vt:lpstr>Arnas</vt:lpstr>
      <vt:lpstr>Arnas</vt:lpstr>
      <vt:lpstr>Augustė</vt:lpstr>
      <vt:lpstr>Augustė</vt:lpstr>
      <vt:lpstr>Dairidas</vt:lpstr>
      <vt:lpstr>Deimantė E.</vt:lpstr>
      <vt:lpstr>Deimantė E.</vt:lpstr>
      <vt:lpstr>Deimantė K.</vt:lpstr>
      <vt:lpstr>Deimantė K.</vt:lpstr>
      <vt:lpstr>Dovydas</vt:lpstr>
      <vt:lpstr>Džiugas</vt:lpstr>
      <vt:lpstr>Džiugas</vt:lpstr>
      <vt:lpstr>Eidenis</vt:lpstr>
      <vt:lpstr>Eidenis</vt:lpstr>
      <vt:lpstr>Emilija</vt:lpstr>
      <vt:lpstr>Emilija</vt:lpstr>
      <vt:lpstr>Erikas</vt:lpstr>
      <vt:lpstr>Feliksas</vt:lpstr>
      <vt:lpstr>Feliksas</vt:lpstr>
      <vt:lpstr>Giedrius</vt:lpstr>
      <vt:lpstr>Giedrius</vt:lpstr>
      <vt:lpstr>Greta</vt:lpstr>
      <vt:lpstr>Greta</vt:lpstr>
      <vt:lpstr>Herkus</vt:lpstr>
      <vt:lpstr>Herkus</vt:lpstr>
      <vt:lpstr>Ieva</vt:lpstr>
      <vt:lpstr>Ieva</vt:lpstr>
      <vt:lpstr>Indrė</vt:lpstr>
      <vt:lpstr>Indrė</vt:lpstr>
      <vt:lpstr>Inesa</vt:lpstr>
      <vt:lpstr>Inesa</vt:lpstr>
      <vt:lpstr>Modesta</vt:lpstr>
      <vt:lpstr>Modesta</vt:lpstr>
      <vt:lpstr>Oskaras</vt:lpstr>
      <vt:lpstr>Oskaras</vt:lpstr>
      <vt:lpstr>Rojus</vt:lpstr>
      <vt:lpstr>Rojus</vt:lpstr>
      <vt:lpstr>Rokas C.</vt:lpstr>
      <vt:lpstr>Rokas C.</vt:lpstr>
      <vt:lpstr>Rokas K.</vt:lpstr>
      <vt:lpstr>Rokas K.</vt:lpstr>
      <vt:lpstr>Simas</vt:lpstr>
      <vt:lpstr>Simas</vt:lpstr>
      <vt:lpstr>Taironas</vt:lpstr>
      <vt:lpstr>Taironas</vt:lpstr>
      <vt:lpstr>Ugnius</vt:lpstr>
      <vt:lpstr>Ugnius</vt:lpstr>
      <vt:lpstr>Vanesa</vt:lpstr>
      <vt:lpstr>Vanesa</vt:lpstr>
      <vt:lpstr>Žanas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IIa klasė</dc:title>
  <dc:creator>User</dc:creator>
  <cp:lastModifiedBy>User</cp:lastModifiedBy>
  <cp:revision>15</cp:revision>
  <dcterms:created xsi:type="dcterms:W3CDTF">2006-08-16T00:00:00Z</dcterms:created>
  <dcterms:modified xsi:type="dcterms:W3CDTF">2017-10-05T12:56:08Z</dcterms:modified>
</cp:coreProperties>
</file>