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65" r:id="rId6"/>
    <p:sldId id="258" r:id="rId7"/>
    <p:sldId id="263" r:id="rId8"/>
    <p:sldId id="259" r:id="rId9"/>
    <p:sldId id="262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b="1" dirty="0" smtClean="0"/>
              <a:t>Sporto klubo veiklos organizatorius</a:t>
            </a:r>
            <a:endParaRPr lang="lt-LT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 smtClean="0"/>
              <a:t>Eidenis</a:t>
            </a:r>
            <a:r>
              <a:rPr lang="en-US" i="1" dirty="0" smtClean="0"/>
              <a:t> </a:t>
            </a:r>
            <a:r>
              <a:rPr lang="en-US" i="1" dirty="0" err="1" smtClean="0"/>
              <a:t>Kasperavi</a:t>
            </a:r>
            <a:r>
              <a:rPr lang="lt-LT" i="1" dirty="0" smtClean="0"/>
              <a:t>čius IIa</a:t>
            </a:r>
            <a:endParaRPr lang="lt-LT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Kur galima dirbti?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438400"/>
            <a:ext cx="6324600" cy="2438400"/>
          </a:xfrm>
        </p:spPr>
        <p:txBody>
          <a:bodyPr/>
          <a:lstStyle/>
          <a:p>
            <a:pPr fontAlgn="base"/>
            <a:r>
              <a:rPr lang="lt-LT" dirty="0" smtClean="0"/>
              <a:t>S</a:t>
            </a:r>
            <a:r>
              <a:rPr lang="nn-NO" dirty="0" smtClean="0"/>
              <a:t>porto klube,</a:t>
            </a:r>
          </a:p>
          <a:p>
            <a:pPr fontAlgn="base"/>
            <a:r>
              <a:rPr lang="lt-LT" dirty="0" smtClean="0"/>
              <a:t>T</a:t>
            </a:r>
            <a:r>
              <a:rPr lang="nn-NO" dirty="0" smtClean="0"/>
              <a:t>eikti individualias paslaugas,</a:t>
            </a:r>
          </a:p>
          <a:p>
            <a:pPr fontAlgn="base"/>
            <a:r>
              <a:rPr lang="lt-LT" dirty="0" smtClean="0"/>
              <a:t>S</a:t>
            </a:r>
            <a:r>
              <a:rPr lang="nn-NO" dirty="0" smtClean="0"/>
              <a:t>teigti sporto klubą.</a:t>
            </a:r>
            <a:r>
              <a:rPr lang="nn-NO" b="1" dirty="0" smtClean="0"/>
              <a:t> </a:t>
            </a:r>
            <a:endParaRPr lang="nn-NO" dirty="0" smtClean="0"/>
          </a:p>
          <a:p>
            <a:pPr>
              <a:buNone/>
            </a:pP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Ačiū už dėmesį</a:t>
            </a:r>
            <a:r>
              <a:rPr lang="en-US" b="1" dirty="0" smtClean="0"/>
              <a:t>!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76600"/>
            <a:ext cx="8229600" cy="2209800"/>
          </a:xfrm>
        </p:spPr>
        <p:txBody>
          <a:bodyPr/>
          <a:lstStyle/>
          <a:p>
            <a:pPr algn="ctr">
              <a:buNone/>
            </a:pPr>
            <a:r>
              <a:rPr lang="lt-LT" dirty="0" smtClean="0"/>
              <a:t>Sportas – sveikata, bėkit </a:t>
            </a:r>
            <a:r>
              <a:rPr lang="lt-LT" dirty="0" smtClean="0"/>
              <a:t>sportuot</a:t>
            </a:r>
            <a:r>
              <a:rPr lang="en-US" dirty="0" err="1" smtClean="0"/>
              <a:t>i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Kur to galima mokytis?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905000"/>
          </a:xfrm>
        </p:spPr>
        <p:txBody>
          <a:bodyPr/>
          <a:lstStyle/>
          <a:p>
            <a:pPr algn="ctr">
              <a:buNone/>
            </a:pPr>
            <a:r>
              <a:rPr lang="lt-LT" dirty="0" smtClean="0"/>
              <a:t>Artimiausia vieta – Klaipėdos turizmo mokykla</a:t>
            </a:r>
            <a:endParaRPr lang="lt-LT" dirty="0"/>
          </a:p>
        </p:txBody>
      </p:sp>
      <p:pic>
        <p:nvPicPr>
          <p:cNvPr id="1026" name="Picture 2" descr="Klaipėdos turizmo mokyk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6086475" cy="11334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21506" name="Picture 2" descr="Vaizdo rezultatas pagal užklausą „sporto klubas viktorija gargždai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305800" cy="4983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Ką veikia darbe?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362200"/>
          </a:xfrm>
        </p:spPr>
        <p:txBody>
          <a:bodyPr/>
          <a:lstStyle/>
          <a:p>
            <a:pPr algn="ctr">
              <a:buNone/>
            </a:pPr>
            <a:r>
              <a:rPr lang="lt-LT" dirty="0" smtClean="0"/>
              <a:t>Organizuoja darbą sporto klube, vertina kliento fizinę būklę, sudaro kliento aptarnavimo planą, ugdo kliento motyvaciją rūpintis savo sveikata ir grožiu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22530" name="Picture 2" descr="Vaizdo rezultatas pagal užklausą „sporto klubas viktorija gargždai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025468" cy="546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Ko </a:t>
            </a:r>
            <a:r>
              <a:rPr lang="lt-LT" b="1" dirty="0" smtClean="0"/>
              <a:t>moko</a:t>
            </a:r>
            <a:r>
              <a:rPr lang="en-US" b="1" dirty="0" smtClean="0"/>
              <a:t> </a:t>
            </a:r>
            <a:r>
              <a:rPr lang="en-US" b="1" dirty="0" err="1" smtClean="0"/>
              <a:t>mokykloje</a:t>
            </a:r>
            <a:r>
              <a:rPr lang="lt-LT" b="1" dirty="0" smtClean="0"/>
              <a:t>?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752600"/>
          </a:xfrm>
        </p:spPr>
        <p:txBody>
          <a:bodyPr/>
          <a:lstStyle/>
          <a:p>
            <a:pPr algn="ctr">
              <a:buNone/>
            </a:pPr>
            <a:r>
              <a:rPr lang="lt-LT" dirty="0" smtClean="0"/>
              <a:t>Teikti fizinio tobulinimo paslaugas, konsultuoti klientus sveikos gyvensenos ir mitybos, kūno kultūros klasimais.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20482" name="Picture 2" descr="Vaizdo rezultatas pagal užklausą „sporto klubas viktorija gargždai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Kas priimami mokytis?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048000"/>
          </a:xfrm>
        </p:spPr>
        <p:txBody>
          <a:bodyPr/>
          <a:lstStyle/>
          <a:p>
            <a:pPr fontAlgn="base"/>
            <a:r>
              <a:rPr lang="lt-LT" dirty="0" smtClean="0"/>
              <a:t>baigusieji </a:t>
            </a:r>
            <a:r>
              <a:rPr lang="lt-LT" b="1" dirty="0" smtClean="0"/>
              <a:t>10 </a:t>
            </a:r>
            <a:r>
              <a:rPr lang="lt-LT" b="1" dirty="0" smtClean="0"/>
              <a:t>klasių</a:t>
            </a:r>
            <a:r>
              <a:rPr lang="en-US" dirty="0" smtClean="0"/>
              <a:t> -</a:t>
            </a:r>
            <a:r>
              <a:rPr lang="lt-LT" dirty="0" smtClean="0"/>
              <a:t> </a:t>
            </a:r>
            <a:r>
              <a:rPr lang="lt-LT" dirty="0" smtClean="0"/>
              <a:t>mokymosi trukmė </a:t>
            </a:r>
            <a:r>
              <a:rPr lang="lt-LT" b="1" dirty="0" smtClean="0"/>
              <a:t>3 metai</a:t>
            </a:r>
            <a:r>
              <a:rPr lang="lt-LT" dirty="0" smtClean="0"/>
              <a:t>, suteikiant specialybę ir vidurinį išsilavinimą</a:t>
            </a:r>
          </a:p>
          <a:p>
            <a:pPr fontAlgn="base"/>
            <a:r>
              <a:rPr lang="lt-LT" dirty="0" smtClean="0"/>
              <a:t>baigusieji </a:t>
            </a:r>
            <a:r>
              <a:rPr lang="lt-LT" b="1" dirty="0" smtClean="0"/>
              <a:t>12 </a:t>
            </a:r>
            <a:r>
              <a:rPr lang="lt-LT" b="1" dirty="0" smtClean="0"/>
              <a:t>klasių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lt-LT" dirty="0" smtClean="0"/>
              <a:t>mokymosi </a:t>
            </a:r>
            <a:r>
              <a:rPr lang="lt-LT" dirty="0" smtClean="0"/>
              <a:t>trukmė </a:t>
            </a:r>
            <a:r>
              <a:rPr lang="lt-LT" b="1" dirty="0" smtClean="0"/>
              <a:t>2 metai</a:t>
            </a:r>
            <a:r>
              <a:rPr lang="lt-LT" dirty="0" smtClean="0"/>
              <a:t>.</a:t>
            </a:r>
          </a:p>
          <a:p>
            <a:pPr>
              <a:buNone/>
            </a:pP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9458" name="Picture 2" descr="Vaizdo rezultatas pagal užklausą „sporto klubas viktorija gargždai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120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Sporto klubo veiklos organizatorius</vt:lpstr>
      <vt:lpstr>Kur to galima mokytis?</vt:lpstr>
      <vt:lpstr>Slide 3</vt:lpstr>
      <vt:lpstr>Ką veikia darbe?</vt:lpstr>
      <vt:lpstr>Slide 5</vt:lpstr>
      <vt:lpstr>Ko moko mokykloje?</vt:lpstr>
      <vt:lpstr>Slide 7</vt:lpstr>
      <vt:lpstr>Kas priimami mokytis?</vt:lpstr>
      <vt:lpstr>Slide 9</vt:lpstr>
      <vt:lpstr>Kur galima dirbti?</vt:lpstr>
      <vt:lpstr>Ačiū už dėmesį!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Sporto klubo veiklos organizatorius</dc:title>
  <dc:creator/>
  <cp:lastModifiedBy>User</cp:lastModifiedBy>
  <cp:revision>6</cp:revision>
  <dcterms:created xsi:type="dcterms:W3CDTF">2006-08-16T00:00:00Z</dcterms:created>
  <dcterms:modified xsi:type="dcterms:W3CDTF">2018-01-14T13:42:26Z</dcterms:modified>
</cp:coreProperties>
</file>