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9" autoAdjust="0"/>
    <p:restoredTop sz="94660"/>
  </p:normalViewPr>
  <p:slideViewPr>
    <p:cSldViewPr>
      <p:cViewPr>
        <p:scale>
          <a:sx n="66" d="100"/>
          <a:sy n="66" d="100"/>
        </p:scale>
        <p:origin x="-1260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3050-5AED-4FEE-AE8E-E5F38E6D4FF5}" type="datetimeFigureOut">
              <a:rPr lang="lt-LT" smtClean="0"/>
              <a:pPr/>
              <a:t>2017.03.12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6ECF-5B9C-4C03-BA91-93B39907B473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Моя </a:t>
            </a:r>
            <a:r>
              <a:rPr lang="ru-RU" dirty="0" smtClean="0"/>
              <a:t>семья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Эйденис Касперавичюс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lt-LT" dirty="0" smtClean="0"/>
              <a:t>Ia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любим путешествовать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C:\Users\User\Downloads\DSCN25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159" y="1418610"/>
            <a:ext cx="6520209" cy="489071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Мы любим «Праздник моря</a:t>
            </a:r>
            <a:r>
              <a:rPr lang="lt-LT" dirty="0" smtClean="0"/>
              <a:t>»</a:t>
            </a:r>
            <a:r>
              <a:rPr lang="ru-RU" dirty="0" smtClean="0"/>
              <a:t> в Клайпеде</a:t>
            </a:r>
            <a:r>
              <a:rPr lang="lt-LT" dirty="0" smtClean="0"/>
              <a:t>...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C:\Users\User\Downloads\Foto 2008-07-13 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516216" cy="4887162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...</a:t>
            </a:r>
            <a:r>
              <a:rPr lang="ru-RU" dirty="0" smtClean="0"/>
              <a:t>и праздник города Гаргждай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Мои родители живут в Гаргждай</a:t>
            </a:r>
            <a:r>
              <a:rPr lang="lt-LT" dirty="0" smtClean="0"/>
              <a:t>,</a:t>
            </a:r>
            <a:r>
              <a:rPr lang="ru-RU" dirty="0" smtClean="0"/>
              <a:t> здесь родилса и я</a:t>
            </a:r>
            <a:r>
              <a:rPr lang="lt-LT" dirty="0" smtClean="0"/>
              <a:t> </a:t>
            </a:r>
            <a:endParaRPr lang="lt-LT" dirty="0"/>
          </a:p>
        </p:txBody>
      </p:sp>
      <p:pic>
        <p:nvPicPr>
          <p:cNvPr id="2050" name="Picture 2" descr="Vaizdo rezultatas pagal u&amp;zcaron;klaus&amp;aogon; „garg&amp;zcaron;dai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984776" cy="4834152"/>
          </a:xfrm>
          <a:prstGeom prst="rect">
            <a:avLst/>
          </a:prstGeom>
          <a:noFill/>
          <a:ln>
            <a:solidFill>
              <a:schemeClr val="tx1">
                <a:alpha val="66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Мы живём в квартир</a:t>
            </a:r>
            <a:r>
              <a:rPr lang="en-US" dirty="0" smtClean="0"/>
              <a:t>e</a:t>
            </a:r>
            <a:endParaRPr lang="lt-L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772816"/>
            <a:ext cx="8604448" cy="4221557"/>
          </a:xfrm>
          <a:prstGeom prst="rect">
            <a:avLst/>
          </a:prstGeom>
          <a:noFill/>
          <a:ln w="9525">
            <a:solidFill>
              <a:schemeClr val="tx1">
                <a:alpha val="67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Моя семья </a:t>
            </a:r>
            <a:r>
              <a:rPr lang="lt-LT" smtClean="0"/>
              <a:t>:</a:t>
            </a:r>
            <a:r>
              <a:rPr lang="ru-RU" smtClean="0"/>
              <a:t> </a:t>
            </a:r>
            <a:r>
              <a:rPr lang="ru-RU" dirty="0" smtClean="0"/>
              <a:t>мама</a:t>
            </a:r>
            <a:r>
              <a:rPr lang="lt-LT" dirty="0" smtClean="0"/>
              <a:t>,</a:t>
            </a:r>
            <a:r>
              <a:rPr lang="ru-RU" dirty="0" smtClean="0"/>
              <a:t> папа</a:t>
            </a:r>
            <a:r>
              <a:rPr lang="lt-LT" dirty="0" smtClean="0"/>
              <a:t>,</a:t>
            </a:r>
            <a:r>
              <a:rPr lang="ru-RU" dirty="0" smtClean="0"/>
              <a:t> бабушка и </a:t>
            </a:r>
            <a:r>
              <a:rPr lang="ru-RU" dirty="0"/>
              <a:t>я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Моя мама – учителница</a:t>
            </a:r>
            <a:r>
              <a:rPr lang="lt-LT" dirty="0" smtClean="0"/>
              <a:t>. </a:t>
            </a:r>
            <a:r>
              <a:rPr lang="ru-RU" dirty="0" smtClean="0"/>
              <a:t>Она любит читать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папа - полицейский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Мой папа, как и я, учился в музыкальной школе.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2050" name="Picture 2" descr="Vaizdo rezultatas pagal u&amp;zcaron;klaus&amp;aogon; „garg&amp;zcaron;d&amp;uogon; muzikos mokykla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058" y="1556792"/>
            <a:ext cx="6991350" cy="4657725"/>
          </a:xfrm>
          <a:prstGeom prst="rect">
            <a:avLst/>
          </a:prstGeom>
          <a:noFill/>
          <a:ln>
            <a:solidFill>
              <a:schemeClr val="tx1">
                <a:alpha val="66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Моя бабушка – пенсионерка (она работала в фабрике)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Дедушка и бабушка – пенсионеры (дедушка работал електриком а</a:t>
            </a:r>
            <a:r>
              <a:rPr lang="lt-LT" dirty="0" smtClean="0"/>
              <a:t> </a:t>
            </a:r>
            <a:r>
              <a:rPr lang="ru-RU" dirty="0" smtClean="0"/>
              <a:t>бабушка – медсестрой)</a:t>
            </a:r>
            <a:endParaRPr lang="lt-L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Моя семья</vt:lpstr>
      <vt:lpstr>Мои родители живут в Гаргждай, здесь родилса и я </vt:lpstr>
      <vt:lpstr>Мы живём в квартирe</vt:lpstr>
      <vt:lpstr>Моя семья : мама, папа, бабушка и я</vt:lpstr>
      <vt:lpstr>Моя мама – учителница. Она любит читать</vt:lpstr>
      <vt:lpstr>Мой папа - полицейский</vt:lpstr>
      <vt:lpstr>Мой папа, как и я, учился в музыкальной школе.</vt:lpstr>
      <vt:lpstr>Моя бабушка – пенсионерка (она работала в фабрике)</vt:lpstr>
      <vt:lpstr>Дедушка и бабушка – пенсионеры (дедушка работал електриком а бабушка – медсестрой)</vt:lpstr>
      <vt:lpstr>Мы любим путешествовать</vt:lpstr>
      <vt:lpstr>Мы любим «Праздник моря» в Клайпеде...</vt:lpstr>
      <vt:lpstr>...и праздник города Гаргждай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семья</dc:title>
  <dc:creator>User</dc:creator>
  <cp:lastModifiedBy>User</cp:lastModifiedBy>
  <cp:revision>12</cp:revision>
  <dcterms:created xsi:type="dcterms:W3CDTF">2017-02-17T13:14:08Z</dcterms:created>
  <dcterms:modified xsi:type="dcterms:W3CDTF">2017-03-12T08:49:52Z</dcterms:modified>
</cp:coreProperties>
</file>