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665B-0E2C-405C-8E3E-C063B1417D50}" type="datetimeFigureOut">
              <a:rPr lang="lt-LT" smtClean="0"/>
              <a:pPr/>
              <a:t>2017.11.12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54F6-C8EF-4132-B6B7-937E5FA5AFEF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707088" cy="931540"/>
          </a:xfrm>
        </p:spPr>
        <p:txBody>
          <a:bodyPr>
            <a:normAutofit/>
          </a:bodyPr>
          <a:lstStyle/>
          <a:p>
            <a:r>
              <a:rPr lang="ru-RU" b="1" cap="all" dirty="0" smtClean="0"/>
              <a:t>найден телефон </a:t>
            </a:r>
            <a:endParaRPr lang="lt-LT" b="1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3490632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ru-RU" dirty="0" smtClean="0"/>
              <a:t>В </a:t>
            </a:r>
            <a:r>
              <a:rPr lang="ru-RU" dirty="0"/>
              <a:t>пятницу (10-ого </a:t>
            </a:r>
            <a:r>
              <a:rPr lang="ru-RU" dirty="0" smtClean="0"/>
              <a:t>ноября)</a:t>
            </a:r>
            <a:r>
              <a:rPr lang="lt-LT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в 13 часов</a:t>
            </a:r>
            <a:r>
              <a:rPr lang="lt-LT" dirty="0"/>
              <a:t>, </a:t>
            </a:r>
            <a:endParaRPr lang="ru-RU" dirty="0" smtClean="0"/>
          </a:p>
          <a:p>
            <a:pPr algn="ctr">
              <a:spcBef>
                <a:spcPts val="0"/>
              </a:spcBef>
              <a:buNone/>
            </a:pPr>
            <a:r>
              <a:rPr lang="ru-RU" dirty="0" smtClean="0"/>
              <a:t>у </a:t>
            </a:r>
            <a:r>
              <a:rPr lang="ru-RU" dirty="0"/>
              <a:t>театра кино </a:t>
            </a:r>
            <a:r>
              <a:rPr lang="ru-RU" cap="all" dirty="0"/>
              <a:t>«</a:t>
            </a:r>
            <a:r>
              <a:rPr lang="ru-RU" dirty="0"/>
              <a:t>Миния</a:t>
            </a:r>
            <a:r>
              <a:rPr lang="ru-RU" cap="all" dirty="0"/>
              <a:t>»,</a:t>
            </a:r>
            <a:r>
              <a:rPr lang="ru-RU" dirty="0"/>
              <a:t> </a:t>
            </a:r>
            <a:endParaRPr lang="en-US" dirty="0" smtClean="0"/>
          </a:p>
          <a:p>
            <a:pPr algn="ctr">
              <a:spcBef>
                <a:spcPts val="0"/>
              </a:spcBef>
              <a:buNone/>
            </a:pPr>
            <a:r>
              <a:rPr lang="ru-RU" dirty="0" smtClean="0"/>
              <a:t>найден </a:t>
            </a:r>
            <a:r>
              <a:rPr lang="ru-RU" dirty="0"/>
              <a:t>неновый телефон</a:t>
            </a:r>
            <a:r>
              <a:rPr lang="en-US" dirty="0"/>
              <a:t> - </a:t>
            </a:r>
            <a:r>
              <a:rPr lang="ru-RU" cap="all" dirty="0"/>
              <a:t>«</a:t>
            </a:r>
            <a:r>
              <a:rPr lang="lt-LT" cap="all" dirty="0"/>
              <a:t>N</a:t>
            </a:r>
            <a:r>
              <a:rPr lang="lt-LT" dirty="0"/>
              <a:t>okia 3310</a:t>
            </a:r>
            <a:r>
              <a:rPr lang="ru-RU" cap="all" dirty="0"/>
              <a:t>»</a:t>
            </a:r>
            <a:r>
              <a:rPr lang="lt-LT" cap="all" dirty="0"/>
              <a:t>. </a:t>
            </a:r>
            <a:endParaRPr lang="lt-LT" cap="all" dirty="0" smtClean="0"/>
          </a:p>
          <a:p>
            <a:pPr algn="ctr">
              <a:spcBef>
                <a:spcPts val="0"/>
              </a:spcBef>
              <a:buNone/>
            </a:pPr>
            <a:r>
              <a:rPr lang="ru-RU" dirty="0" smtClean="0"/>
              <a:t>Телефон </a:t>
            </a:r>
            <a:r>
              <a:rPr lang="ru-RU" dirty="0"/>
              <a:t>розовый</a:t>
            </a:r>
            <a:r>
              <a:rPr lang="lt-LT" dirty="0"/>
              <a:t>, </a:t>
            </a:r>
            <a:r>
              <a:rPr lang="ru-RU" dirty="0"/>
              <a:t>с наклейкой и с полоской</a:t>
            </a:r>
            <a:r>
              <a:rPr lang="lt-LT" dirty="0"/>
              <a:t>, </a:t>
            </a:r>
            <a:r>
              <a:rPr lang="ru-RU" dirty="0"/>
              <a:t>невключаеться</a:t>
            </a:r>
            <a:r>
              <a:rPr lang="lt-LT" dirty="0"/>
              <a:t>. </a:t>
            </a:r>
            <a:endParaRPr lang="lt-LT" dirty="0" smtClean="0"/>
          </a:p>
          <a:p>
            <a:pPr algn="ctr">
              <a:spcBef>
                <a:spcPts val="0"/>
              </a:spcBef>
              <a:buNone/>
            </a:pPr>
            <a:r>
              <a:rPr lang="ru-RU" dirty="0" smtClean="0"/>
              <a:t>Потерявшего </a:t>
            </a:r>
            <a:r>
              <a:rPr lang="ru-RU" dirty="0"/>
              <a:t>просим обратится </a:t>
            </a:r>
            <a:endParaRPr lang="en-US" dirty="0" smtClean="0"/>
          </a:p>
          <a:p>
            <a:pPr algn="ctr">
              <a:spcBef>
                <a:spcPts val="0"/>
              </a:spcBef>
              <a:buNone/>
            </a:pPr>
            <a:r>
              <a:rPr lang="ru-RU" dirty="0" smtClean="0"/>
              <a:t>по </a:t>
            </a:r>
            <a:r>
              <a:rPr lang="ru-RU" dirty="0"/>
              <a:t>адресу Вингё № 6 </a:t>
            </a:r>
            <a:endParaRPr lang="en-US" dirty="0" smtClean="0"/>
          </a:p>
          <a:p>
            <a:pPr algn="ctr">
              <a:spcBef>
                <a:spcPts val="0"/>
              </a:spcBef>
              <a:buNone/>
            </a:pPr>
            <a:r>
              <a:rPr lang="ru-RU" dirty="0" smtClean="0"/>
              <a:t>или </a:t>
            </a:r>
            <a:r>
              <a:rPr lang="ru-RU" dirty="0"/>
              <a:t>звонить </a:t>
            </a:r>
            <a:r>
              <a:rPr lang="ru-RU" dirty="0" smtClean="0"/>
              <a:t>№ </a:t>
            </a:r>
            <a:r>
              <a:rPr lang="ru-RU" dirty="0"/>
              <a:t>+ 7 (922) </a:t>
            </a:r>
            <a:r>
              <a:rPr lang="ru-RU" dirty="0" smtClean="0"/>
              <a:t>555-1234</a:t>
            </a:r>
            <a:endParaRPr lang="lt-LT" dirty="0"/>
          </a:p>
          <a:p>
            <a:pPr>
              <a:buNone/>
            </a:pPr>
            <a:endParaRPr lang="lt-LT" dirty="0"/>
          </a:p>
        </p:txBody>
      </p:sp>
      <p:pic>
        <p:nvPicPr>
          <p:cNvPr id="1026" name="Picture 2" descr="C:\Users\User\Desktop\nokia-33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67200"/>
            <a:ext cx="3454400" cy="2590800"/>
          </a:xfrm>
          <a:prstGeom prst="rect">
            <a:avLst/>
          </a:prstGeom>
          <a:noFill/>
        </p:spPr>
      </p:pic>
      <p:pic>
        <p:nvPicPr>
          <p:cNvPr id="5" name="Picture 2" descr="C:\Users\User\Desktop\nokia-33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932040" y="4267200"/>
            <a:ext cx="3305968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найден телефон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2017-11-11T19:05:05Z</dcterms:created>
  <dcterms:modified xsi:type="dcterms:W3CDTF">2017-11-12T08:19:37Z</dcterms:modified>
</cp:coreProperties>
</file>