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3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8" y="-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9B88DE4-FBBB-4AF4-BAC3-E4A97503DF77}" type="datetimeFigureOut">
              <a:rPr lang="lt-LT" smtClean="0"/>
              <a:t>2015.10.04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6DDE3-8B12-4990-87EB-631302FBDB1C}" type="slidenum">
              <a:rPr lang="lt-LT" smtClean="0"/>
              <a:t>‹#›</a:t>
            </a:fld>
            <a:endParaRPr lang="lt-L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Eidenis Kasperavičius 8b</a:t>
            </a:r>
            <a:endParaRPr lang="lt-L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Azijos religijos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Tikintieji - budistai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8130" name="Picture 2" descr="http://www.tv3.lt/Uploads/datawww/10/24/budistai_p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910196" cy="42996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Paplitimas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503604" cy="397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2741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Šintoizmas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Simbolis 					Šventykla</a:t>
            </a:r>
            <a:endParaRPr lang="lt-LT" dirty="0"/>
          </a:p>
        </p:txBody>
      </p:sp>
      <p:pic>
        <p:nvPicPr>
          <p:cNvPr id="49154" name="Picture 2" descr="Shin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1190625" cy="1076326"/>
          </a:xfrm>
          <a:prstGeom prst="rect">
            <a:avLst/>
          </a:prstGeom>
          <a:noFill/>
        </p:spPr>
      </p:pic>
      <p:pic>
        <p:nvPicPr>
          <p:cNvPr id="49156" name="Picture 4" descr="http://www.themarkeworld.com/wp-content/uploads/2013/09/The-humble-little-shr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04864"/>
            <a:ext cx="5518716" cy="3672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Konfucianizmas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      Simbolis                                  Maldos namai</a:t>
            </a:r>
            <a:endParaRPr lang="lt-LT" dirty="0"/>
          </a:p>
        </p:txBody>
      </p:sp>
      <p:pic>
        <p:nvPicPr>
          <p:cNvPr id="51202" name="Picture 2" descr="http://4vector.com/i/free-vector-symbol-of-confucianism_101059_Symbol_of_Confuciani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2803091" cy="3001972"/>
          </a:xfrm>
          <a:prstGeom prst="rect">
            <a:avLst/>
          </a:prstGeom>
          <a:noFill/>
        </p:spPr>
      </p:pic>
      <p:pic>
        <p:nvPicPr>
          <p:cNvPr id="51204" name="Picture 4" descr="http://www.visitourchina.com/FileUpload/FileUpload/111111152742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420888"/>
            <a:ext cx="476250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Tikintieji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        </a:t>
            </a:r>
            <a:endParaRPr lang="lt-LT" dirty="0"/>
          </a:p>
        </p:txBody>
      </p:sp>
      <p:pic>
        <p:nvPicPr>
          <p:cNvPr id="52226" name="Picture 2" descr="http://englishare.net/World%20Lit/confucius_birthday_par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5976664" cy="4088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Induizmas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           Simbolis				Šventyklos</a:t>
            </a:r>
            <a:endParaRPr lang="lt-LT" dirty="0"/>
          </a:p>
        </p:txBody>
      </p:sp>
      <p:pic>
        <p:nvPicPr>
          <p:cNvPr id="53250" name="Picture 2" descr="https://upload.wikimedia.org/wikipedia/commons/thumb/3/3d/Aum_calligraphy_Red.svg/2000px-Aum_calligraphy_R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3069323" cy="2852936"/>
          </a:xfrm>
          <a:prstGeom prst="rect">
            <a:avLst/>
          </a:prstGeom>
          <a:noFill/>
        </p:spPr>
      </p:pic>
      <p:pic>
        <p:nvPicPr>
          <p:cNvPr id="53252" name="Picture 4" descr="http://farm1.static.flickr.com/27/63590545_86dd9fb0bc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20888"/>
            <a:ext cx="4280993" cy="3210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Tikintieji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5298" name="Picture 2" descr="http://static.guim.co.uk/sys-images/Guardian/About/General/2010/12/21/1292946208417/India-Dalit-Hindu-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768752" cy="4061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Paplitimas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997280" cy="399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Judaizmas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   Simbolis		</a:t>
            </a:r>
            <a:r>
              <a:rPr lang="lt-LT" dirty="0" smtClean="0"/>
              <a:t> </a:t>
            </a:r>
            <a:r>
              <a:rPr lang="lt-LT" dirty="0" smtClean="0"/>
              <a:t>     Maldos namai - sinagoga</a:t>
            </a:r>
            <a:endParaRPr lang="lt-LT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23812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6" descr="http://abcplanet.com/wp-content/uploads/2009/06/Dome_of_the_Rock_Jerusa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204864"/>
            <a:ext cx="4367808" cy="3275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Tikintieji - žydai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7346" name="Picture 2" descr="http://i.telegraph.co.uk/multimedia/archive/02139/wedding_hats_2139761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344816" cy="4596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Labiausiai Azijoje paplitusios religijos: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t-LT" dirty="0" smtClean="0"/>
              <a:t>Stačiatikybė</a:t>
            </a:r>
          </a:p>
          <a:p>
            <a:r>
              <a:rPr lang="lt-LT" dirty="0" smtClean="0"/>
              <a:t>Islamas</a:t>
            </a:r>
          </a:p>
          <a:p>
            <a:r>
              <a:rPr lang="lt-LT" dirty="0" smtClean="0"/>
              <a:t>Budizmas</a:t>
            </a:r>
          </a:p>
          <a:p>
            <a:r>
              <a:rPr lang="lt-LT" dirty="0" smtClean="0"/>
              <a:t>Šintoizmas</a:t>
            </a:r>
          </a:p>
          <a:p>
            <a:r>
              <a:rPr lang="lt-LT" dirty="0" smtClean="0"/>
              <a:t>Konfucianizmas</a:t>
            </a:r>
          </a:p>
          <a:p>
            <a:r>
              <a:rPr lang="lt-LT" dirty="0" smtClean="0"/>
              <a:t>Induizmas</a:t>
            </a:r>
          </a:p>
          <a:p>
            <a:r>
              <a:rPr lang="lt-LT" dirty="0" smtClean="0"/>
              <a:t>Judaizmas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Stačiatikybė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    </a:t>
            </a:r>
          </a:p>
          <a:p>
            <a:pPr>
              <a:buNone/>
            </a:pPr>
            <a:r>
              <a:rPr lang="lt-LT" dirty="0" smtClean="0"/>
              <a:t> </a:t>
            </a:r>
            <a:r>
              <a:rPr lang="lt-LT" dirty="0" smtClean="0"/>
              <a:t>Simbolis - kryžius		Maldos namai - Cerkvė</a:t>
            </a:r>
            <a:endParaRPr lang="lt-LT" dirty="0"/>
          </a:p>
        </p:txBody>
      </p:sp>
      <p:sp>
        <p:nvSpPr>
          <p:cNvPr id="1026" name="AutoShape 2" descr="Vaizdo rezultatas pagal užklausą „stačiatikybė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sp>
        <p:nvSpPr>
          <p:cNvPr id="1028" name="AutoShape 4" descr="Vaizdo rezultatas pagal užklausą „stačiatikybė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1030" name="Picture 6" descr="http://religija.weebly.com/uploads/1/5/8/2/15822692/_83690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1200150" cy="2619375"/>
          </a:xfrm>
          <a:prstGeom prst="rect">
            <a:avLst/>
          </a:prstGeom>
          <a:noFill/>
        </p:spPr>
      </p:pic>
      <p:pic>
        <p:nvPicPr>
          <p:cNvPr id="1032" name="Picture 8" descr="https://upload.wikimedia.org/wikipedia/lt/thumb/d/d1/Eglise_orthodoxe1.jpg/220px-Eglise_orthodox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64904"/>
            <a:ext cx="209550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Paplitimas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639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Islamas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   Simbolis		Šventasis miestas - Meka</a:t>
            </a:r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endParaRPr lang="lt-LT" dirty="0" smtClean="0"/>
          </a:p>
        </p:txBody>
      </p:sp>
      <p:pic>
        <p:nvPicPr>
          <p:cNvPr id="17414" name="Picture 6" descr="http://religijosistorija.weebly.com/uploads/2/5/2/5/25257980/6725057.gif?2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2171700" cy="2171701"/>
          </a:xfrm>
          <a:prstGeom prst="rect">
            <a:avLst/>
          </a:prstGeom>
          <a:noFill/>
        </p:spPr>
      </p:pic>
      <p:pic>
        <p:nvPicPr>
          <p:cNvPr id="17416" name="Picture 8" descr="http://www.musulmonai.lt/Upload/kaa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132856"/>
            <a:ext cx="4003204" cy="4003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Tikintieji - </a:t>
            </a:r>
            <a:r>
              <a:rPr lang="lt-LT" dirty="0" smtClean="0"/>
              <a:t>musulmonai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6082" name="Picture 2" descr="http://www.15min.lt/images/photos/616246/big/132065969741fp111107b4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5245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Maldos namai - mečetė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7412" name="Picture 4" descr="http://gs.delfi.lt/images/pix/file59080511_1c2036f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5940152" cy="4600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Paplitimas</a:t>
            </a:r>
            <a:endParaRPr lang="lt-LT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606" y="2332037"/>
            <a:ext cx="67722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Budizmas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Simbolis - </a:t>
            </a:r>
            <a:r>
              <a:rPr lang="lt-LT" dirty="0" smtClean="0"/>
              <a:t>Dharmos </a:t>
            </a:r>
            <a:r>
              <a:rPr lang="lt-LT" dirty="0" smtClean="0"/>
              <a:t>           Maldos namai – pagoda </a:t>
            </a:r>
          </a:p>
          <a:p>
            <a:pPr>
              <a:buNone/>
            </a:pPr>
            <a:r>
              <a:rPr lang="lt-LT" dirty="0" smtClean="0"/>
              <a:t> </a:t>
            </a:r>
            <a:r>
              <a:rPr lang="lt-LT" dirty="0" smtClean="0"/>
              <a:t>           ratas</a:t>
            </a:r>
            <a:endParaRPr lang="lt-LT" dirty="0"/>
          </a:p>
        </p:txBody>
      </p:sp>
      <p:pic>
        <p:nvPicPr>
          <p:cNvPr id="47106" name="Picture 2" descr="https://upload.wikimedia.org/wikipedia/commons/thumb/d/df/Dharma_Wheel.svg/2000px-Dharma_Whe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3048000" cy="3048000"/>
          </a:xfrm>
          <a:prstGeom prst="rect">
            <a:avLst/>
          </a:prstGeom>
          <a:noFill/>
        </p:spPr>
      </p:pic>
      <p:pic>
        <p:nvPicPr>
          <p:cNvPr id="47108" name="Picture 4" descr="http://www.mytrips.lt/files/2012/01/28/img/25-25513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348880"/>
            <a:ext cx="4958916" cy="33059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</TotalTime>
  <Words>71</Words>
  <Application>Microsoft Office PowerPoint</Application>
  <PresentationFormat>On-screen Show 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Azijos religijos</vt:lpstr>
      <vt:lpstr>Labiausiai Azijoje paplitusios religijos:</vt:lpstr>
      <vt:lpstr>Stačiatikybė</vt:lpstr>
      <vt:lpstr>Paplitimas</vt:lpstr>
      <vt:lpstr>Islamas</vt:lpstr>
      <vt:lpstr>Tikintieji - musulmonai</vt:lpstr>
      <vt:lpstr>Maldos namai - mečetė</vt:lpstr>
      <vt:lpstr>Paplitimas</vt:lpstr>
      <vt:lpstr>Budizmas</vt:lpstr>
      <vt:lpstr>Tikintieji - budistai</vt:lpstr>
      <vt:lpstr>Paplitimas</vt:lpstr>
      <vt:lpstr>Šintoizmas</vt:lpstr>
      <vt:lpstr>Konfucianizmas</vt:lpstr>
      <vt:lpstr>Tikintieji</vt:lpstr>
      <vt:lpstr>Induizmas</vt:lpstr>
      <vt:lpstr>Tikintieji</vt:lpstr>
      <vt:lpstr>Paplitimas</vt:lpstr>
      <vt:lpstr>Judaizmas</vt:lpstr>
      <vt:lpstr>Tikintieji - žydai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Azijos religijos</dc:title>
  <dc:creator>User</dc:creator>
  <cp:lastModifiedBy>User</cp:lastModifiedBy>
  <cp:revision>9</cp:revision>
  <dcterms:created xsi:type="dcterms:W3CDTF">2015-10-04T09:19:12Z</dcterms:created>
  <dcterms:modified xsi:type="dcterms:W3CDTF">2015-10-04T10:42:33Z</dcterms:modified>
</cp:coreProperties>
</file>