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7321-5867-4527-8CED-0C135A7ABEB8}" type="datetimeFigureOut">
              <a:rPr lang="lt-LT" smtClean="0"/>
              <a:pPr/>
              <a:t>2015.10.14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75ED-C309-420C-9EFF-4F5705A9ACBE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212976"/>
            <a:ext cx="7772400" cy="1470025"/>
          </a:xfrm>
        </p:spPr>
        <p:txBody>
          <a:bodyPr/>
          <a:lstStyle/>
          <a:p>
            <a:r>
              <a:rPr lang="lt-LT" dirty="0" smtClean="0"/>
              <a:t>Vincas Krėvė - Mickevičius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lt-LT" dirty="0" smtClean="0"/>
              <a:t>1882m. — 1954m.</a:t>
            </a:r>
            <a:endParaRPr lang="lt-L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3648" y="544522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Eidenis Kasperavičius 8b</a:t>
            </a:r>
          </a:p>
        </p:txBody>
      </p:sp>
      <p:pic>
        <p:nvPicPr>
          <p:cNvPr id="5" name="Picture 2" descr="https://upload.wikimedia.org/wikipedia/lt/thumb/3/31/V.Kreve.jpg/180px-V.Kre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548680"/>
            <a:ext cx="1714500" cy="2447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000" dirty="0" smtClean="0"/>
              <a:t>Gimė 1882 m spalio 19d.  </a:t>
            </a:r>
            <a:br>
              <a:rPr lang="lt-LT" sz="3000" dirty="0" smtClean="0"/>
            </a:br>
            <a:r>
              <a:rPr lang="lt-LT" sz="3000" dirty="0" smtClean="0"/>
              <a:t>Subartonyse, Alytaus apskrityje</a:t>
            </a:r>
            <a:endParaRPr lang="lt-LT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8" name="Picture 4" descr="http://www.weather-forecast.com/place_maps/su/Subartonys.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672408" cy="2270773"/>
          </a:xfrm>
          <a:prstGeom prst="rect">
            <a:avLst/>
          </a:prstGeom>
          <a:noFill/>
        </p:spPr>
      </p:pic>
      <p:pic>
        <p:nvPicPr>
          <p:cNvPr id="1030" name="Picture 6" descr="http://www.turistopasaulis.lt/wp-content/uploads/2015/09/Vinco-Kr%C4%97v%C4%97s-Mickevi%C4%8Diaus-memorialinis-muziejus-namas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924944"/>
            <a:ext cx="4848097" cy="34549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Mirė 1954m. liepos 7d.</a:t>
            </a:r>
            <a:br>
              <a:rPr lang="lt-LT" dirty="0" smtClean="0"/>
            </a:br>
            <a:r>
              <a:rPr lang="lt-LT" dirty="0" smtClean="0"/>
              <a:t>Pensilvanijoje, JAV</a:t>
            </a:r>
            <a:endParaRPr lang="lt-LT" dirty="0"/>
          </a:p>
        </p:txBody>
      </p:sp>
      <p:pic>
        <p:nvPicPr>
          <p:cNvPr id="15362" name="Picture 2" descr="https://upload.wikimedia.org/wikipedia/commons/thumb/6/6d/Pennsylvania_in_United_States.svg/2000px-Pennsylvania_in_United_States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133" y="1600200"/>
            <a:ext cx="731173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Studijų </a:t>
            </a:r>
            <a:r>
              <a:rPr lang="lt-LT" dirty="0" smtClean="0"/>
              <a:t>metai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Mokėsi pas kaimo mokytoją, Merkinės mokykloje, Peterburge išlaikė gimnazijos egzaminus ir įstojo į Vilniaus kunigų seminariją.</a:t>
            </a:r>
            <a:endParaRPr lang="lt-LT" dirty="0"/>
          </a:p>
        </p:txBody>
      </p:sp>
      <p:pic>
        <p:nvPicPr>
          <p:cNvPr id="16386" name="Picture 2" descr="Vilnius priest semin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933056"/>
            <a:ext cx="2667000" cy="2000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Vėliau studijavo Kijevo universitete, kai šis buvo uždarytas, persikėlė į Lvovo universitetą Austrijoje. </a:t>
            </a:r>
          </a:p>
          <a:p>
            <a:r>
              <a:rPr lang="lt-LT" dirty="0" smtClean="0"/>
              <a:t>Dėstė Baku, bet parvykdavo klausytis liaudies dainų ir padavimų.</a:t>
            </a:r>
          </a:p>
          <a:p>
            <a:pPr algn="just"/>
            <a:r>
              <a:rPr lang="lt-LT" dirty="0" smtClean="0"/>
              <a:t>Buvo Lietuvos konsulu </a:t>
            </a:r>
            <a:r>
              <a:rPr lang="lt-LT" dirty="0"/>
              <a:t> </a:t>
            </a:r>
            <a:r>
              <a:rPr lang="lt-LT" dirty="0" smtClean="0"/>
              <a:t>Azerbaidžane.</a:t>
            </a:r>
          </a:p>
          <a:p>
            <a:r>
              <a:rPr lang="lt-LT" dirty="0" smtClean="0"/>
              <a:t>Dirbo švietimo ministerijoje, Lietuvos  universiteto profesorium.</a:t>
            </a:r>
          </a:p>
          <a:p>
            <a:pPr algn="just"/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Organizavo Klaipėdos sukilimą, buvo Šaulių sąjungos pirmininkas.</a:t>
            </a:r>
          </a:p>
          <a:p>
            <a:r>
              <a:rPr lang="lt-LT" dirty="0" smtClean="0"/>
              <a:t>Aktyviai siekė išvaduoti Vilnių iš Lenkijos okupacijos.</a:t>
            </a:r>
          </a:p>
          <a:p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Dirbo ministro pirmininko pavaduotoju, užsienio reikalų ministru, vėliau – Ministru pirmininku.</a:t>
            </a:r>
          </a:p>
          <a:p>
            <a:r>
              <a:rPr lang="lt-LT" dirty="0" smtClean="0"/>
              <a:t>Po derybų su V. Molotovu, atsistatydino.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Vokiečių okupacijos metais buvo tardomas, dėl to ir </a:t>
            </a:r>
            <a:r>
              <a:rPr lang="lt-LT" dirty="0" smtClean="0"/>
              <a:t>vengdamas </a:t>
            </a:r>
            <a:r>
              <a:rPr lang="lt-LT" dirty="0" smtClean="0"/>
              <a:t>bolševikų represijų, pasitraukė į Austriją.</a:t>
            </a:r>
          </a:p>
          <a:p>
            <a:r>
              <a:rPr lang="lt-LT" dirty="0" smtClean="0"/>
              <a:t>Vėliau persikėlė į Ameriką.</a:t>
            </a:r>
          </a:p>
          <a:p>
            <a:r>
              <a:rPr lang="lt-LT" dirty="0" smtClean="0"/>
              <a:t>Buvo palaidotas Subartonių kapinėse.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142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Vincas Krėvė - Mickevičius</vt:lpstr>
      <vt:lpstr>Gimė 1882 m spalio 19d.   Subartonyse, Alytaus apskrityje</vt:lpstr>
      <vt:lpstr>Mirė 1954m. liepos 7d. Pensilvanijoje, JAV</vt:lpstr>
      <vt:lpstr>Studijų metai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Vincas Krėvė</dc:title>
  <dc:creator>User</dc:creator>
  <cp:lastModifiedBy>User</cp:lastModifiedBy>
  <cp:revision>8</cp:revision>
  <dcterms:created xsi:type="dcterms:W3CDTF">2015-10-14T12:30:22Z</dcterms:created>
  <dcterms:modified xsi:type="dcterms:W3CDTF">2015-10-14T13:39:59Z</dcterms:modified>
</cp:coreProperties>
</file>