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7" r:id="rId10"/>
    <p:sldId id="268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91EF2-A285-4F02-B889-DE8C9C277712}" type="datetimeFigureOut">
              <a:rPr lang="lt-LT" smtClean="0"/>
              <a:t>2018-12-19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6A31-14D3-465D-AC0E-7A5D24B319A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654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6A31-14D3-465D-AC0E-7A5D24B319AE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3359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437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6539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7156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9761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7509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188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3637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102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17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347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125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931"/>
                    </a14:imgEffect>
                    <a14:imgEffect>
                      <a14:saturation sat="89000"/>
                    </a14:imgEffect>
                    <a14:imgEffect>
                      <a14:brightnessContrast bright="16000" contrast="-12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61CE-9D93-4B08-95A2-CBE908C10F16}" type="datetimeFigureOut">
              <a:rPr lang="lt-LT" smtClean="0"/>
              <a:t>2018-12-15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1D5B-8350-4225-B4E4-407445B13EE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812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latin typeface="Adobe Clean SemiCondensed" panose="020B0503020404020204" pitchFamily="34" charset="0"/>
              </a:rPr>
              <a:t>Met</a:t>
            </a:r>
            <a:r>
              <a:rPr lang="lt-LT" sz="8800" b="1" dirty="0" smtClean="0">
                <a:latin typeface="Adobe Clean SemiCondensed" panose="020B0503020404020204" pitchFamily="34" charset="0"/>
              </a:rPr>
              <a:t>ų išmintis</a:t>
            </a:r>
            <a:endParaRPr lang="lt-LT" sz="8800" b="1" dirty="0">
              <a:latin typeface="Adobe Clean SemiCondensed" panose="020B05030204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t-LT" sz="2800" dirty="0" smtClean="0"/>
              <a:t>Kristijono Donelaičio poema „Metai“</a:t>
            </a:r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289651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0415" cy="6152906"/>
          </a:xfrm>
        </p:spPr>
        <p:txBody>
          <a:bodyPr>
            <a:normAutofit/>
          </a:bodyPr>
          <a:lstStyle/>
          <a:p>
            <a:r>
              <a:rPr lang="lt-LT" sz="8000" b="1" dirty="0" smtClean="0"/>
              <a:t>Būrų valgiai</a:t>
            </a:r>
            <a:endParaRPr lang="lt-LT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4645"/>
            <a:ext cx="7180385" cy="362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3497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5554" cy="6492875"/>
          </a:xfrm>
        </p:spPr>
        <p:txBody>
          <a:bodyPr>
            <a:normAutofit/>
          </a:bodyPr>
          <a:lstStyle/>
          <a:p>
            <a:r>
              <a:rPr lang="lt-LT" sz="8800" b="1" dirty="0" smtClean="0"/>
              <a:t>Gamta</a:t>
            </a:r>
            <a:endParaRPr lang="lt-LT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 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164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0415" cy="6152906"/>
          </a:xfrm>
        </p:spPr>
        <p:txBody>
          <a:bodyPr>
            <a:normAutofit/>
          </a:bodyPr>
          <a:lstStyle/>
          <a:p>
            <a:r>
              <a:rPr lang="lt-LT" sz="8000" b="1" dirty="0" smtClean="0"/>
              <a:t>Būrų santykiai su kitataučiais</a:t>
            </a:r>
            <a:endParaRPr lang="lt-LT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4645"/>
            <a:ext cx="7180385" cy="362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0895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 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36" y="541609"/>
            <a:ext cx="2633991" cy="3547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853" y="4088717"/>
            <a:ext cx="3562765" cy="2359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59" y="1406381"/>
            <a:ext cx="3873076" cy="4480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01" y="4554249"/>
            <a:ext cx="3412357" cy="1920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602" y="259729"/>
            <a:ext cx="2849198" cy="28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Kristijonas Donelaitis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b="1" dirty="0" smtClean="0"/>
              <a:t>Grožinės literatūros Lietuvoje pradininkas, dvasininkas, pamokslininkas sukūręs poemą apie paprastą žmogų, lietuvį, ateities kartoms, kad jį išsaugotų.</a:t>
            </a:r>
          </a:p>
          <a:p>
            <a:pPr marL="0" indent="0">
              <a:buNone/>
            </a:pPr>
            <a:r>
              <a:rPr lang="lt-LT" i="1" dirty="0" smtClean="0"/>
              <a:t>Kiekvienam </a:t>
            </a:r>
            <a:r>
              <a:rPr lang="lt-LT" i="1" dirty="0"/>
              <a:t>daryti gera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i="1" dirty="0"/>
              <a:t>Savo darbu ir žodžiu,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i="1" dirty="0"/>
              <a:t>Visad elgtis taip, kaip dera,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i="1" dirty="0"/>
              <a:t>Ir teisingas būt geidžiu.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i="1" dirty="0"/>
              <a:t>Nekerštauti niekada,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i="1" dirty="0"/>
              <a:t>Gyvo padaro gailėti,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i="1" dirty="0"/>
              <a:t>Dievą, žmones jo mylėti – 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i="1" dirty="0"/>
              <a:t>Mano priedermė šventa.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7387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 </a:t>
            </a:r>
            <a:endParaRPr lang="lt-LT" dirty="0"/>
          </a:p>
        </p:txBody>
      </p:sp>
      <p:pic>
        <p:nvPicPr>
          <p:cNvPr id="1026" name="Picture 2" descr="Vaizdo rezultatas pagal uÅ¾klausÄ âkristijonas donelaitis metaiâ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75" y="165129"/>
            <a:ext cx="4922449" cy="64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5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6000" b="1" dirty="0" smtClean="0"/>
              <a:t>Poema „Metai“</a:t>
            </a:r>
            <a:endParaRPr lang="lt-LT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4400" dirty="0" smtClean="0"/>
              <a:t>Kūrinys parašytas Hegzametru.</a:t>
            </a:r>
          </a:p>
          <a:p>
            <a:r>
              <a:rPr lang="lt-LT" sz="4400" dirty="0" smtClean="0"/>
              <a:t>Parašytas žemuoju stiliumi.</a:t>
            </a:r>
          </a:p>
          <a:p>
            <a:r>
              <a:rPr lang="lt-LT" sz="4400" dirty="0" smtClean="0"/>
              <a:t>Išleido: L. Rėza </a:t>
            </a:r>
            <a:r>
              <a:rPr lang="ru-RU" sz="4400" dirty="0" smtClean="0"/>
              <a:t>1818</a:t>
            </a:r>
            <a:r>
              <a:rPr lang="en-US" sz="4400" dirty="0" smtClean="0"/>
              <a:t>m.</a:t>
            </a:r>
          </a:p>
          <a:p>
            <a:r>
              <a:rPr lang="lt-LT" sz="4400" dirty="0" smtClean="0"/>
              <a:t>Susideda iš </a:t>
            </a:r>
            <a:r>
              <a:rPr lang="ru-RU" sz="4400" dirty="0" smtClean="0"/>
              <a:t>4</a:t>
            </a:r>
            <a:r>
              <a:rPr lang="lt-LT" sz="4400" dirty="0" smtClean="0"/>
              <a:t> dalių.</a:t>
            </a:r>
          </a:p>
          <a:p>
            <a:endParaRPr lang="lt-LT" dirty="0" smtClean="0"/>
          </a:p>
          <a:p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31925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30" y="365126"/>
            <a:ext cx="10322169" cy="455490"/>
          </a:xfrm>
        </p:spPr>
        <p:txBody>
          <a:bodyPr>
            <a:normAutofit fontScale="90000"/>
          </a:bodyPr>
          <a:lstStyle/>
          <a:p>
            <a:r>
              <a:rPr lang="lt-LT" dirty="0" smtClean="0"/>
              <a:t> 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492" y="1055077"/>
            <a:ext cx="10697308" cy="5121886"/>
          </a:xfrm>
        </p:spPr>
        <p:txBody>
          <a:bodyPr/>
          <a:lstStyle/>
          <a:p>
            <a:r>
              <a:rPr lang="lt-LT" sz="4000" dirty="0" smtClean="0"/>
              <a:t>Pagrindiniai kūrinio veikėjai – lietuvininkai būrai.</a:t>
            </a:r>
          </a:p>
          <a:p>
            <a:r>
              <a:rPr lang="lt-LT" sz="4000" dirty="0" smtClean="0"/>
              <a:t>Jie vaizduojami remiantis cikline laiko, istorijos ir gyvenimo samprata.</a:t>
            </a:r>
          </a:p>
          <a:p>
            <a:r>
              <a:rPr lang="lt-LT" sz="4000" dirty="0" smtClean="0"/>
              <a:t>Poemoje detaliai aprašoma būrų buitis, papročiai, darbai ir šventės.</a:t>
            </a:r>
          </a:p>
          <a:p>
            <a:r>
              <a:rPr lang="lt-LT" sz="4000" dirty="0" smtClean="0"/>
              <a:t>Atskleidžiami santykiai tarp būrų bei būrų ir ponų.</a:t>
            </a:r>
          </a:p>
          <a:p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238108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6600" b="1" dirty="0" smtClean="0"/>
              <a:t>Būrai</a:t>
            </a:r>
            <a:endParaRPr lang="lt-LT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584" y="1825625"/>
            <a:ext cx="9431215" cy="4351338"/>
          </a:xfrm>
        </p:spPr>
        <p:txBody>
          <a:bodyPr numCol="2"/>
          <a:lstStyle/>
          <a:p>
            <a:pPr marL="0" indent="0">
              <a:buNone/>
            </a:pPr>
            <a:r>
              <a:rPr lang="lt-LT" sz="4800" b="1" i="1" dirty="0" smtClean="0"/>
              <a:t>„</a:t>
            </a:r>
            <a:r>
              <a:rPr lang="lt-LT" sz="4800" b="1" i="1" dirty="0" err="1" smtClean="0"/>
              <a:t>Viežlybieji</a:t>
            </a:r>
            <a:r>
              <a:rPr lang="lt-LT" sz="4800" b="1" i="1" dirty="0" smtClean="0"/>
              <a:t>“</a:t>
            </a:r>
          </a:p>
          <a:p>
            <a:pPr marL="0" indent="0">
              <a:buNone/>
            </a:pPr>
            <a:r>
              <a:rPr lang="lt-LT" sz="4400" dirty="0" err="1" smtClean="0"/>
              <a:t>Pričkus</a:t>
            </a:r>
            <a:endParaRPr lang="lt-LT" sz="4400" dirty="0" smtClean="0"/>
          </a:p>
          <a:p>
            <a:pPr marL="0" indent="0">
              <a:buNone/>
            </a:pPr>
            <a:r>
              <a:rPr lang="lt-LT" sz="4400" dirty="0" err="1" smtClean="0"/>
              <a:t>Selmas</a:t>
            </a:r>
            <a:endParaRPr lang="lt-LT" sz="4400" dirty="0" smtClean="0"/>
          </a:p>
          <a:p>
            <a:pPr marL="0" indent="0">
              <a:buNone/>
            </a:pPr>
            <a:r>
              <a:rPr lang="lt-LT" sz="4400" dirty="0" smtClean="0"/>
              <a:t>Krizas</a:t>
            </a:r>
            <a:endParaRPr lang="lt-LT" dirty="0" smtClean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r>
              <a:rPr lang="lt-LT" sz="4800" b="1" i="1" dirty="0" smtClean="0"/>
              <a:t>„Nenaudėliai“</a:t>
            </a:r>
            <a:endParaRPr lang="lt-LT" sz="4800" b="1" i="1" dirty="0"/>
          </a:p>
          <a:p>
            <a:pPr marL="0" indent="0">
              <a:buNone/>
            </a:pPr>
            <a:r>
              <a:rPr lang="lt-LT" sz="4400" dirty="0" smtClean="0"/>
              <a:t>Slunkius</a:t>
            </a:r>
          </a:p>
          <a:p>
            <a:pPr marL="0" indent="0">
              <a:buNone/>
            </a:pPr>
            <a:r>
              <a:rPr lang="lt-LT" sz="4400" dirty="0" err="1" smtClean="0"/>
              <a:t>Dočys</a:t>
            </a:r>
            <a:endParaRPr lang="lt-LT" sz="4400" dirty="0" smtClean="0"/>
          </a:p>
          <a:p>
            <a:pPr marL="0" indent="0">
              <a:buNone/>
            </a:pPr>
            <a:r>
              <a:rPr lang="lt-LT" sz="4400" dirty="0" err="1" smtClean="0"/>
              <a:t>Plaučiūnas</a:t>
            </a:r>
            <a:endParaRPr lang="lt-LT" sz="4400" dirty="0" smtClean="0"/>
          </a:p>
          <a:p>
            <a:pPr marL="0" indent="0">
              <a:buNone/>
            </a:pP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297193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5400" b="1" dirty="0" smtClean="0"/>
              <a:t>Poemoje aprašoma:</a:t>
            </a:r>
            <a:endParaRPr lang="lt-LT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3600" dirty="0" smtClean="0"/>
              <a:t>Būrų gyvenimas</a:t>
            </a:r>
          </a:p>
          <a:p>
            <a:r>
              <a:rPr lang="lt-LT" sz="3600" dirty="0" smtClean="0"/>
              <a:t>Šventės</a:t>
            </a:r>
          </a:p>
          <a:p>
            <a:r>
              <a:rPr lang="lt-LT" sz="3600" dirty="0" smtClean="0"/>
              <a:t>Darbai</a:t>
            </a:r>
          </a:p>
          <a:p>
            <a:r>
              <a:rPr lang="lt-LT" sz="3600" dirty="0" smtClean="0"/>
              <a:t>Valgiai</a:t>
            </a:r>
          </a:p>
          <a:p>
            <a:r>
              <a:rPr lang="lt-LT" sz="3600" dirty="0" smtClean="0"/>
              <a:t>Santykiai su kitataučiais</a:t>
            </a:r>
          </a:p>
          <a:p>
            <a:r>
              <a:rPr lang="lt-LT" sz="3600" dirty="0" smtClean="0"/>
              <a:t>Sunkumai ir džiaugsmai</a:t>
            </a:r>
            <a:endParaRPr lang="lt-LT" sz="3600" dirty="0"/>
          </a:p>
        </p:txBody>
      </p:sp>
    </p:spTree>
    <p:extLst>
      <p:ext uri="{BB962C8B-B14F-4D97-AF65-F5344CB8AC3E}">
        <p14:creationId xmlns:p14="http://schemas.microsoft.com/office/powerpoint/2010/main" val="324988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0415" cy="6152906"/>
          </a:xfrm>
        </p:spPr>
        <p:txBody>
          <a:bodyPr>
            <a:normAutofit/>
          </a:bodyPr>
          <a:lstStyle/>
          <a:p>
            <a:r>
              <a:rPr lang="lt-LT" sz="8000" b="1" dirty="0" smtClean="0"/>
              <a:t>Būrų gyvenimas</a:t>
            </a:r>
            <a:endParaRPr lang="lt-LT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4645"/>
            <a:ext cx="7180385" cy="362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2902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0415" cy="6152906"/>
          </a:xfrm>
        </p:spPr>
        <p:txBody>
          <a:bodyPr>
            <a:normAutofit/>
          </a:bodyPr>
          <a:lstStyle/>
          <a:p>
            <a:r>
              <a:rPr lang="lt-LT" sz="8000" b="1" dirty="0" smtClean="0"/>
              <a:t>Būrų šventės</a:t>
            </a:r>
            <a:endParaRPr lang="lt-LT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4645"/>
            <a:ext cx="7180385" cy="362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0701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144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Clean SemiCondensed</vt:lpstr>
      <vt:lpstr>Arial</vt:lpstr>
      <vt:lpstr>Calibri</vt:lpstr>
      <vt:lpstr>Calibri Light</vt:lpstr>
      <vt:lpstr>Office Theme</vt:lpstr>
      <vt:lpstr>Metų išmintis</vt:lpstr>
      <vt:lpstr>Kristijonas Donelaitis</vt:lpstr>
      <vt:lpstr> </vt:lpstr>
      <vt:lpstr>Poema „Metai“</vt:lpstr>
      <vt:lpstr> </vt:lpstr>
      <vt:lpstr>Būrai</vt:lpstr>
      <vt:lpstr>Poemoje aprašoma:</vt:lpstr>
      <vt:lpstr>Būrų gyvenimas</vt:lpstr>
      <vt:lpstr>Būrų šventės</vt:lpstr>
      <vt:lpstr>Būrų valgiai</vt:lpstr>
      <vt:lpstr>Gamta</vt:lpstr>
      <vt:lpstr>Būrų santykiai su kitataučiais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Anelė Dromantaitė IIIa</dc:creator>
  <cp:lastModifiedBy>Aneles Bardakas</cp:lastModifiedBy>
  <cp:revision>23</cp:revision>
  <dcterms:created xsi:type="dcterms:W3CDTF">2018-12-15T21:26:01Z</dcterms:created>
  <dcterms:modified xsi:type="dcterms:W3CDTF">2018-12-19T06:51:23Z</dcterms:modified>
</cp:coreProperties>
</file>