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263" r:id="rId3"/>
    <p:sldId id="269" r:id="rId4"/>
    <p:sldId id="270" r:id="rId5"/>
    <p:sldId id="271" r:id="rId6"/>
    <p:sldId id="272" r:id="rId7"/>
    <p:sldId id="273" r:id="rId8"/>
    <p:sldId id="265" r:id="rId9"/>
    <p:sldId id="274" r:id="rId10"/>
    <p:sldId id="262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1" r:id="rId25"/>
    <p:sldId id="261" r:id="rId26"/>
  </p:sldIdLst>
  <p:sldSz cx="12192000" cy="6858000"/>
  <p:notesSz cx="6858000" cy="9144000"/>
  <p:custDataLst>
    <p:tags r:id="rId28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65C"/>
    <a:srgbClr val="660066"/>
    <a:srgbClr val="9C1F85"/>
    <a:srgbClr val="309AFF"/>
    <a:srgbClr val="800080"/>
    <a:srgbClr val="0398FF"/>
    <a:srgbClr val="024E83"/>
    <a:srgbClr val="1ADDFF"/>
    <a:srgbClr val="2C7EB6"/>
    <a:srgbClr val="F3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" y="1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1:18:08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3661 6273 578 0,'17'-3'153'16,"5"0"-65"-16,5 2 68 0,4 1-114 0,4 0-4 15,1 0 0-15,1 0-2 0,1 0-1 16,2 1 0-16,0 2-3 0,4-6-2 16,1 3-3-16,2 3-5 0,4-2-5 15,4 3-5-15,2 0-3 0,2 2-2 16,4 0-2-16,4-1 1 0,0-1 1 15,3-3 3-15,6 0 6 0,5 0 5 16,4-1 6-16,3-1 5 0,2 0 6 16,3-2 3-16,-2 1 3 0,8 0 0 0,6-1-4 15,2 0-4-15,4 0-5 0,6 1-7 16,0-3-5-16,6-2-5 0,-2 0-5 16,8-3-3-16,5 1-1 0,5-2-2 15,3-2 0-15,8 1 0 0,3-1-1 16,-3-1 2-16,-3 5-1 0,1 2-1 15,1 0 0-15,-5-1 2 0,-1 5 3 0,8 3 4 16,-4 1 5-16,-3-1 4 0,-1 4 2 16,2 3 0-16,-4-1-2 0,0 0-1 15,1-2-6-15,2 2-5 0,0 1-4 16,-6 0-1-16,1-3-2 0,2 2 0 16,-5-1 0-16,-3-1 0 0,4 2 0 15,-1-1 3-15,-3 0 0 0,-5-1 3 16,-1 1 2-16,2 0 5 0,-1-1 5 0,3 1 1 15,2-1 0-15,6 0-1 0,-2-1-2 16,-1-1-2-16,0 2-4 0,-1 1-5 16,0-1-3-16,3 1-2 0,-1-1 1 15,3 3-2-15,2-3 1 0,-3 1-4 16,-2 1 0-16,-2 3-1 0,1 0-1 16,-5-1 0-16,-2 1 0 0,1 3 1 15,2-3 1-15,-5-2 1 0,-4 1 1 16,-2-1 2-16,-8-2 0 0,-5-1 0 0,-4-1 0 15,-5 1 2-15,-3-2 0 0,-3 0 0 16,-6-1 0-16,-4 1 3 0,-5 2 1 16,-9-2 2-16,-7 2 0 0,-9-3 0 15,-8 1-1-15,-13-2 0 0,-7-2-6 16,-14 0-7-16,-9-3-12 0,-2-2-17 16,-11 1-21-16,-8-2-27 0,-7-1-35 0,-2-3 136 15,-9 3-331-15,-10 2 142 0,-4-5-31 16,-9-2-1062-16</inkml:trace>
  <inkml:trace contextRef="#ctx0" brushRef="#br0" timeOffset="3787.706">2521 6733 526 0,'-5'-6'228'0,"-6"5"-108"16,1-4 55-16,-3 1-74 0,4 2-60 16,-1-2-6-16,0 1-1 0,1-2-2 15,0 4 2-15,-2-4 2 0,2-1 0 16,-1 4 3-16,-2-6 4 0,1 4 1 0,-1-2 1 15,-1-1-5-15,2 2-3 0,-2 3-5 16,-1-2-6-16,-1 2-7 0,1 2-7 16,-4 0-2-16,0 0-5 0,-4 0-2 15,-1 3-3-15,-3 1 0 0,-2-2-1 16,-3 2 2-16,-1 0-1 0,0 1 1 16,-1 0 1-16,1 3 2 0,0 3 1 15,1-1 0-15,0 3 1 0,1 5 0 0,3 0-1 16,2 4 0-16,0 6-2 0,3 3 0 15,3 3 0-15,3 3-2 0,5 0 1 16,2 2 0-16,5 5-1 0,3 5 1 16,1 1-1-16,1 2 0 0,3-1 0 15,5-1 0-15,0-1-1 0,2 0 1 16,4-2-1-16,3 4 0 0,-2-2 2 16,5 5 2-16,-2 0 2 0,2 3 4 0,0 0 5 15,-1-6 5-15,-1 2 2 16,1-1 4-16,-1-2-1 0,-1 0 0 0,-2 2-1 15,-3-3-6-15,-3 0-3 0,-5-1-5 16,-4-2-2-16,-1 0-1 0,-5 1-3 16,-4 2-1-16,-6 0 0 0,-6 1 0 15,-2 0 0-15,-2 2 0 0,0-2-1 0,-3 0 0 16,3-7-1-16,0-7 0 0,2-12 0 16,4-6 0-16,3-9 1 0,5-2-2 15,4-7 1-15,5-1-1 0,2-6-3 16,0-3-2-16,5-4-2 0,4-8-3 15,6-5-1-15,7-5 0 0,5-3-1 16,4 1 1-16,3-2-2 0,0 8 1 16,0 7 1-16,-3 6-1 0,-4 6-1 15,-3 7 1-15,-3 2 0 0,-3 7 1 16,-2 6 3-16,-4 7 0 0,-3 9 2 0,-1 7 2 16,-5 2 2-16,-1 5 2 0,-2 2 2 15,-1 4 1-15,-3 6 2 0,-1 2 2 16,-1 5 2-16,-3 6 3 0,-2 4 4 15,2-3 3-15,0 7 4 0,0-1 4 16,1-6 1-16,1-1 2 0,-2 3 1 16,4 0-2-16,-1-4-5 0,3 0-2 0,3-1-5 15,0-8-3-15,3-5-4 0,3-7-5 16,4-8-2-16,3-10-2 0,5-7-2 16,5-9 0-16,5-2-1 0,5-5 1 15,3-5-1-15,2-3 1 0,4-2-2 16,1-4-5-16,3 1-6 0,0 2-17 15,-1 2-26-15,-2 4-41 0,-2 1-12 16,-3 6-203-16,-16 5 90 0,-13 3-146 0,-9-1-621 16</inkml:trace>
  <inkml:trace contextRef="#ctx0" brushRef="#br0" timeOffset="13777.384">4405 9965 568 0,'-5'-1'195'16,"-1"-1"-79"-16,-1-2 60 0,-1 2-107 16,2-1-18-16,-1 1-13 0,2-2-9 15,1 1-6-15,1 2-8 0,0-2-5 0,2 1-4 16,1 2-3-16,-2-4-1 0,1 3-1 16,1 1-2-16,3 0 0 0,1 1 0 15,-1-1 0-15,4 1 1 0,-1 2 0 16,3-3 0-16,3 4 1 0,2 0-1 15,5-2 1-15,5 1 0 0,3-2 1 16,4 0-1-16,3-1 1 0,6 0 2 16,4 0-1-16,4 0 2 0,5 2 2 0,10-1 2 15,5 0 5-15,3 0 1 0,5-1 2 16,1 2 0-16,1 0-1 0,4 0 0 16,5 2-2-16,4 3-2 0,5-3 2 15,1 4 1-15,3 0 4 0,2-1 1 16,2 2 3-16,2 2 3 0,2-2 2 15,-4-2 1-15,3 0 0 0,0-1 0 16,0-1 3-16,1 1-1 0,3-4-4 16,-2 1-2-16,-1-2-3 0,-4-1-4 0,-3 0-2 15,-7 0-5-15,0-3-3 0,-5 0-3 16,0-1-2-16,-3-4-4 0,0-1-5 16,-6-3-7-16,-4-1-4 0,-5-2-7 15,-4 5-6-15,-2 2-6 0,-3 8-5 16,-10 0-7-16,-6 5-10 0,-12 7-11 15,-16 3 68-15,-15 6-238 0,-3 3 117 0,-19-3-55 16,-17-2-826-16</inkml:trace>
  <inkml:trace contextRef="#ctx0" brushRef="#br0" timeOffset="17436.496">3156 11366 613 0,'-4'0'169'15,"1"0"-78"-15,0 1 74 0,2-1-124 16,-1 0-8-16,2 1-7 0,0 1-4 0,0-1-2 16,0-1-4-16,2 1-2 0,-1 1-2 15,3-1-1-15,1-1 1 0,0 2-2 16,3-2 0-16,3 0-2 0,4-2-1 15,3 2-1-15,5-3-2 0,0 1-1 16,4-2-2-16,3-1 0 0,2 0-1 16,2-2 0-16,3 2 1 0,2 0-1 15,-2 0 2-15,4 2 1 0,2 0 1 0,3 3 3 16,2 2 2-16,6 2 2 0,-1-1 1 16,1 3 1-16,-1-1 1 0,0 0-2 15,-3 0-2-15,1-1-2 0,2 0-2 16,3 4 0-16,3-3-1 0,2 1 0 15,4 2 1-15,4-2 0 0,3-3 2 16,-1 2 1-16,3-2 2 0,2 2 2 16,6 0 0-16,1-1 1 0,4 0 0 0,-1-4 0 15,0 1 0-15,1 2-3 0,6-6 2 16,1 2-1-16,1 1-1 0,3-2 0 16,0 2-2-16,0 0 0 0,2-2 1 15,6 1-3-15,0 1-1 0,-1-2 0 16,2 4-1-16,3-4 0 0,3 0-1 15,1 0 0-15,3 1-2 0,6 0 0 16,0-3-1-16,1 1 1 0,2 0-1 0,1 0 4 16,-1 0-2-16,-1-1 2 0,0 3-2 15,0 1 2-15,0-1-1 0,1 0 1 16,-2-1-4-16,-4 4 1 0,1-2-1 16,0-4 0-16,2 1 2 0,-1-1-1 15,3-2 2-15,4-2 2 0,2 0 2 16,-3-1 0-16,0-2 1 0,3 0 0 15,-1 1 1-15,-1-3-2 0,1 3-1 0,3 1-3 16,0-1 2-16,-1 2-1 0,-3 1-2 16,-2 2-1-16,-2-1 0 0,-2 3-1 15,-1-1-1-15,0 3-2 0,-1 1-1 16,-1-4-1-16,-3 3 0 0,-2 2-2 16,-3 1 1-16,-2 0 1 0,-3-2 0 15,-3 1 1-15,2 2 2 0,-3-3 1 16,0 1-2-16,0 1 2 0,-5-2 0 0,-1-2 0 15,-1 1 0-15,-3-2 1 0,-3 5 4 16,3-4 3-16,-4 2 2 0,1 2 3 16,2-1 0-16,-3 3 2 0,0-2-3 15,2 2-2-15,-3 0-2 0,-8 0-3 16,-3-1-1-16,-7-1-3 0,-10 1-3 16,-8-1-2-16,-2 3-5 0,-8-3-3 15,-4 0-6-15,-3 1-8 0,-3 2-6 0,-4-4-2 16,1 5 1-16,-2 1 3 0,-2 5 4 15,-1-6 5-15,-1 5 8 0,-3 2 6 16,-2-1 5-16,-2 1-6 0,-4 3-18 16,-10-2-15-16,-2-6-189 0,-4 5 108 15,-16-13-144-15,-20 0-647 0</inkml:trace>
  <inkml:trace contextRef="#ctx0" brushRef="#br0" timeOffset="25661.39">12663 11834 463 0,'-12'0'161'0,"3"-4"-61"15,0 1 49-15,2 3-89 0,2 0-11 16,3-1-11-16,-2 1-10 0,3 0-5 16,1 0-7-16,0 1-3 0,0-2-3 15,0 1 0-15,3-3 1 0,1 2 1 16,3-3 2-16,3 0 1 0,3-1-1 0,4 0 1 16,5-1-1-16,1 0-2 0,1-1 0 15,2-2-3-15,4 0-1 0,-1-3 0 16,5 2-1-16,2-1 0 0,3 1 1 15,-3 0 2-15,-2 2-1 0,0 2 2 16,-2 4 1-16,-5 2 1 0,-2 3 3 16,-5 3 2-16,-3 3 2 0,-5 6 2 15,-6 4 1-15,-3 3 2 0,-3 0 0 16,-3 5-2-16,-2-1-1 0,-5 2-3 0,-4 4-1 16,-2 2-4-16,-1 3-2 0,-2 4-2 15,2-2-4-15,3 1 0 0,-1 2-2 16,0 7-2-16,3-1 0 0,2 7-1 15,-1 0 0-15,6 1-1 0,2 2 1 16,2-6 0-16,1-1 1 0,2 4 0 16,6-4-1-16,2-2-1 0,3-4 2 0,3-1-1 15,2-8 1-15,1-6 0 0,2-10-1 16,2-7 1-16,2-4 1 0,-1-5 0 16,3-4 0-16,-1-2-1 0,1-6-1 15,1-5 1-15,-1-4-3 0,0-5-3 16,0-4-2-16,-1-1-1 0,-3-1-3 15,-1 1-1-15,-5 3 0 0,0 3 2 16,-7 5 1-16,-1 9 3 0,-4 3 2 0,-5 4 3 16,0 6 3-16,-4 7 3 0,-3 12 3 15,-5 9 3-15,-3 6 4 0,-5 9 5 16,-5 9 3-16,-1 9 4 0,0 2-1 16,-1 7-1-16,0 5-2 0,5 1-4 15,0-4-5-15,5 4-5 0,2-4-4 16,3-6-3-16,1 2-2 0,3 0 2 15,3-4 2-15,5 2 8 0,1 2 11 0,2-3 10 16,2-5 6-16,1 0 8 0,-3 0 5 16,-3-12 0-16,0-3-2 0,-3-4-7 15,-5-10-9-15,-6-9-3 0,-6-4-6 16,-6-12-4-16,-9-4-1 0,-5-3-3 16,-5-5-3-16,-4 0-2 0,-5-2-3 15,2-3-4-15,-3-2-6 0,1 1-10 0,2-2-13 16,6 3-17-16,7-3-20 0,11 4-35 15,16 0-43-15,12 2 1 0,4-3-195 16,17-4 83-16,15-12-119 0,15-7-583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2:17:18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15097 7511 543 0,'-18'3'171'0,"1"-1"-62"0,3 0 59 16,0-1-106-16,2 0-4 0,1-1-6 0,4-1-7 15,3-2-8-15,2 1-7 0,1-2-1 16,1 0 1-16,2 1 1 0,-1 1-2 16,2 2-1-16,1-4 4 0,1 3 3 15,-1-1-4-15,1 1-6 0,-1 1-3 16,1 0-3-16,1 0-1 0,2 0-2 15,1 1-1-15,2-1 0 0,3 0-1 16,1 0-1-16,3 0 1 0,4-1 1 0,7 0 0 16,-1-1 2-16,7 1 1 0,6-1 3 15,4-1 3-15,7 0 2 0,6 0 1 16,1 1 2-16,5 0-1 0,3 2-3 16,0 0-2-16,4 2-5 0,5 2-3 15,5 1-5-15,2-1-2 0,2 0-4 16,1-1-1-16,2-1-2 0,0-2 1 15,4 0-3-15,6 0 3 0,4-1-3 0,4-2 3 16,3 2 3-16,5-2 1 0,-1 2 4 16,1-4 0-16,-2 1 2 0,-1 2 2 15,-4-2 1-15,2 1-1 0,2 2 2 16,-7 1 0-16,7 0 4 0,3 1-2 16,-2-1 2-16,-3 0 2 0,1-1 0 15,-2 1-2-15,-5-1 0 0,-2-2-1 0,6-1 0 16,1 0-1-16,-2 0 0 0,-1-2-3 15,4-2 0-15,-8-2-2 0,-4-4-2 16,-11-2-1-16,-8 2-4 0,-13-1-2 16,-9 3-2-16,-12 7 0 0,-10-2-2 15,-14 6-2-15,-14 1 3 0,-6 3 0 16,-7 2 2-16,-10 0 0 0,-13 4 1 16,-5 3 0-16,-3-2 2 0,-2 0-4 15,0-1 1-15,4-2-3 0,1-7-9 0,5 0-13 16,6 0-20-16,1-8-43 0,2-2-15 15,5-2-252-15,-3-1 122 0,-7-4-181 16,6-5-797-16</inkml:trace>
  <inkml:trace contextRef="#ctx0" brushRef="#br0" timeOffset="9032.844">20589 7440 765 0,'24'0'138'0,"1"-6"-138"0,-5-6-163 15,-2 6-577-15</inkml:trace>
  <inkml:trace contextRef="#ctx0" brushRef="#br0" timeOffset="9616.877">20166 7345 525 0,'-13'-4'329'15,"0"0"-145"-15,2 1 45 0,4 3-44 0,5 2-123 16,2-1-9-16,0 3-11 0,2 0-12 16,6 5-5-16,2-3-12 0,3 5-6 15,0 0-1-15,1 1-3 0,0-1 0 16,0 1-2-16,1-2 4 0,1-1 7 15,5-1 9-15,0 0 10 0,4 0 12 16,9-2 10-16,3 0 11 0,10 2 6 0,6-4 0 16,7-1 0-16,8-1-4 0,1-2-5 15,11 0-4-15,12-4-8 0,8 2-7 16,9-5-6-16,16 0-7 0,0-1-6 16,5 0-5-16,3-4-8 0,-8 0-4 15,4 0-2-15,3 0-2 0,-6-2-2 16,0 3-1-16,2 0 1 0,-8 5 0 15,-7-2 0-15,-5 2 1 0,-6 1-1 16,-5-1 2-16,-7 1 2 0,-4-1 3 0,-6 2 3 16,-1-1 1-16,-6 0 3 0,-6-2 2 15,-7-1-1-15,-9 2-1 0,-8-3-4 16,-10 5-3-16,-8 0-2 0,-11 2-2 16,-8 2-7-16,-6 0-5 0,0 0-9 15,-9 1-15-15,-8 1-19 0,-6 2-23 16,-9 0-38-16,-3 0-51 0,-3 0-207 0,-5 1 107 15,-8 4-177-15,-2-6-672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2:26:34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26033 4155 347 0,'-3'0'153'0,"-1"-1"-38"0,-1 1 27 0,0-3-57 15,2 2-16-15,-1 1-6 16,1 0-7-16,0 0-8 0,0 0-5 0,1 0-2 16,-2 0 0-16,-1 0-3 0,0 0 0 15,-2-1-2-15,-1 2-1 0,3-1-1 16,-1 1-2-16,-2 2-4 0,2-1-1 15,-2 2-2-15,0 3-1 0,0-3-1 16,1 5 0-16,-1 0 0 0,2 2 2 0,0 2 5 16,1 3 2-16,1-1-1 0,3 2 1 15,0-1-2-15,1 0-2 0,0-2-4 16,2-4-4-16,2 5-6 0,1-1-2 16,2-1-4-16,2 1-2 0,1 1-1 15,2-6-1-15,1-2-4 0,-2 1 2 16,3-7-2-16,-1 0 0 0,3-1 0 15,-3 0 0-15,2 0-2 0,-2-1 3 16,-1-6-3-16,-1 1-1 0,-2-7-1 0,-2-1-2 16,-2-2-1-16,1 2 0 0,-1 0-1 15,-2 0 1-15,1 1 1 0,-4 0 2 16,0 0 3-16,-4-1 0 0,0 1 0 16,-5 2 4-16,-2 0 0 0,-1 3 5 15,-4-1 1-15,0 4 1 0,3 3 1 0,-1 2 1 16,-1 0-1-16,4 0 1 0,-3 4-4 15,1-1 0-15,-1 3-1 0,2-1 0 16,2 1-1-16,1 3 2 0,1 0-3 16,2 3 0-16,0 2-1 0,1-1 1 15,0 1 1-15,-1-1 2 0,2 2-1 16,-1 2 5-16,2 3 1 0,0-4 2 16,3 1-1-16,2-1 0 0,2-9 0 0,-1 4-2 15,5-4-3-15,-1 2-2 0,-1-1 1 16,2 0-2-16,1 0-3 0,1-3 1 15,3-4-1-15,0 0 0 0,1-1 0 16,0 0-2-16,0-2 0 0,1-5-2 16,0 1 1-16,3-2 0 0,0-1-2 15,-2 1 0-15,-3-5-3 0,-1 2 1 16,-3-7 0-16,-1-2-1 0,-3 4-1 0,2-2 2 16,-5 3 0-16,1 3 4 0,-3 0-1 15,-3-1 2-15,-3 1-1 0,-4 0 3 16,-3-1-2-16,-3 2 0 0,-1 1 1 15,-3 1-1-15,2 4 2 0,1 4 0 16,-1 1-2-16,0 0 2 0,3 3-3 16,2 5 1-16,-2 3 0 0,4-1-2 15,1 3 1-15,1 2-1 0,-2-2 1 0,2 0-1 16,1 0 1-16,-1 4-1 0,0 2 1 16,7-2 0-16,-3 2 1 0,1-1-1 15,4-5 2-15,1-4-2 0,3 1 1 16,1-3 0-16,2 2 1 0,2 0 0 15,1-1-1-15,1 1 1 0,1-2-1 16,1-2-1-16,1-1 1 0,2-1-2 16,-1-2 1-16,4-1 0 0,2-1-1 15,-3 1 1-15,0-8-1 0,1 0 1 0,-3-1 0 16,-2 2 0-16,0-4-2 0,-2 2 0 16,-2 0-3-16,-2-1 1 0,-3-4 1 15,-2-3-2-15,-2-1 2 0,0 0 1 16,-1-3 0-16,-1 3 3 0,-4 2 0 15,-2 0 0-15,-2 1 0 0,-4-2 0 0,-2 3 0 16,-2 1 0-16,0 2 0 0,-3 2 0 16,2 3-1-16,0 5 0 0,1-2-1 15,0 3-1-15,-1 3 1 0,4 1 0 16,-1 5-1-16,3-2 0 0,-2 5 1 16,0 2 0-16,-3 3 1 0,1 0-1 15,0-2 1-15,3 1 0 0,4-1 0 16,4 2-1-16,-1 2 1 0,4-2 1 15,1 1-1-15,1-5 2 0,0-2-1 16,1-2 2-16,3 3-1 0,1-2 2 0,4 3 0 16,4-2 0-16,4 0 0 0,-1-2-1 15,2 0 0-15,-2-1 0 0,-1-2-1 16,1-4-1-16,-1-1 0 0,2-2-1 16,2 1 0-16,2-4 2 0,-2-1-3 15,2-2 0-15,-1-1 1 0,0-1 0 16,-5-1 0-16,2-1 1 0,-5-1-2 0,-2 0 1 15,-4-1-1-15,1 1-1 0,-2-7 0 16,-1-2-1-16,-2 3 1 0,1-4 1 16,-3 2 0-16,0 4-1 0,-4 1 2 15,-2-1 0-15,-1-2-1 0,-3 2 2 16,0-1-2-16,-5 4 0 0,-1 6-1 16,-5-1-2-16,0 5 1 0,1 3-2 15,-1 2-1-15,2 2 0 0,0 1 1 0,0 4 1 16,1 0 0-16,3 4 1 15,1 1 0-15,1 3 1 0,1-1-1 0,-1 5 2 16,-1-3-1-16,3 5 2 0,2-1-1 16,1 0 1-16,5-3 1 0,3-1 0 15,0-2 0-15,3-2 0 0,3 2 0 16,5 0 0-16,0 0 0 0,5-3 1 16,-2-2-1-16,1-2 1 0,0-1 0 15,0-3-1-15,0-1 0 0,5-3 0 0,0-1-1 16,1-1 1-16,1-3-1 0,0-5-1 15,-2-2 2-15,1-2-1 0,-3-4 0 16,-1 1 0-16,-4 0-1 0,-2 1-2 16,-4 1-1-16,-1 1 1 0,-2-6-1 15,-3-2 0-15,1 0 2 0,-2-1 1 16,0 1 0-16,-4-1 3 0,-1 3-3 0,-3-3 2 16,-4-1 0-16,-6-1-1 0,-2 5 1 15,-3 1-1-15,-5 5-1 0,3 4 2 16,3 3-3-16,1 4 1 0,1 2 0 15,4 2-1-15,1 3 0 0,-1 3 0 16,-2 5-1-16,-3 1 1 0,0 5-1 16,0 2-1-16,3 1 2 0,2 1 0 15,5-1 1-15,2 2 1 0,0 3 0 16,2-4 1-16,3 1 0 0,3-1 2 0,1-6 0 16,4-2 0-16,2 2 1 0,4 0 2 15,0-1-1-15,4 1 0 0,3-4-1 16,3-3 0-16,2-5 0 0,1-1-1 15,1-4-2-15,-2 0 1 0,-1-2-1 16,3-5-1-16,0-4 0 0,1-1 0 0,-1-2-1 16,-1-4 2-16,-2 4-5 0,-3-2-2 15,-1 3-1-15,-6-2 0 0,-2-2-2 16,-3-1 2-16,-1-3-2 0,-4 1 4 16,0-2 2-16,-1 4 3 0,-4 1 0 15,-1-5 0-15,-6 3 1 0,-4 0 0 16,-3 0 1-16,-1 4-1 0,0 2-1 15,-2 5 0-15,1 3 0 0,-1 5-1 16,2 0-1-16,-2 3 0 0,2 6 0 16,1-1 1-16,1 3 0 0,0 5 0 0,-1-3 1 15,-1 3 0-15,1 4 0 0,0-4 0 16,2 1 0-16,2 2-1 0,5 3 1 16,0-1-1-16,4 0 1 0,0-2 1 15,3 0 0-15,2-3 1 0,2-1 1 16,-1 1 1-16,3 4 1 0,4-3 0 0,-2-2 0 15,2 0 0-15,3-5 0 0,2-1 0 16,4-4-1-16,2-1-2 0,2 0 1 16,-1-3-1-16,1-2 1 0,-2 1-2 15,1-4 0-15,2 3 0 0,1-6 1 16,0 0-1-16,0-2 0 0,-3-3-1 16,-1-1 1-16,-1-1-2 0,-4-3 1 15,-2 0-3-15,-1 3 1 0,-4-1-3 0,-1 1-1 16,-4-3 1-16,0 0 1 0,-2-4 1 15,0 2 1-15,-2 0 1 0,-5 1 2 16,-3 0 0-16,-4 0 0 0,-6 1-1 16,-3 0 2-16,-3-2-1 0,1 2-2 15,-1 4 2-15,1 0-2 0,3 4 1 16,3 7-1-16,1 0-3 0,0 2-1 16,-5 2 0-16,0 2-3 0,-1 5-2 15,0 2-1-15,1 1 0 0,5 1 1 0,-2 0 3 16,1 3 1-16,2 4 1 0,3-4 2 15,1 5 2-15,2-2 0 0,3 3 0 16,0 0 1-16,5 0-1 0,3 3 2 16,0-9 0-16,4 1 0 0,3-3 2 15,6 3 0-15,0 0-1 0,3-2 2 16,1-1-1-16,2 1 1 0,2-6-1 0,1-6-1 16,2 0 0-16,3-3 0 0,-1-1-2 15,-1-2 0-15,-2-5 1 0,-1 3-1 16,-3-4-1-16,2-1 2 0,2-3-1 15,-4-1 1-15,1 0-2 0,-2-2-1 16,-3 1-4-16,-3 2 2 0,-1-3-1 16,-4 1-1-16,-5-6 1 0,-2 1 2 15,0-1 2-15,-2 0 2 0,-5 2-1 16,-2 2 1-16,-5 1 1 0,-3-5 0 0,-4 4-2 16,-1 0 0-16,-2 5 1 0,3 5-1 15,1 3-1-15,2 4 0 0,1 2-2 16,-3 8-4-16,0 7-5 0,0 1-10 15,0 4-12-15,2 1-13 0,7 0-13 16,4 1-15-16,5 1-14 0,2-6-6 16,0 2-165-16,6-4 92 0,7-6-90 0,0-4-586 15</inkml:trace>
  <inkml:trace contextRef="#ctx0" brushRef="#br0" timeOffset="4199.892">26984 4243 344 0,'5'-2'160'16,"-1"1"-46"-16,0-1 31 0,-2 0-54 15,-1 1-23-15,1 0-4 0,-1 1-4 16,-1-3-4-16,0 2-1 0,0 0-7 16,0-1 2-16,0 0-2 0,-1-1-3 15,-1-1-4-15,1 2-4 0,-1-1-4 16,-1 0-6-16,0 0-2 0,1 1-5 16,-3 0-1-16,-2-2-3 0,-2 0-2 0,0 1 1 15,-4 0 3-15,0-1 4 0,2 1 8 16,-1 1 4-16,-1 2 6 0,2 1 3 15,2 0 0-15,-2 3-3 0,1 2-4 16,0 2-7-16,1 1-6 0,1 4-4 16,2 1-3-16,-1 4 0 0,2 2 1 15,1 0 4-15,0 5 1 0,2 0 2 0,0 1 3 16,2 0 0-16,2 2 4 0,-1-2 0 16,2 0-1-16,0 4 0 0,0 1 1 15,0 1-5-15,-1-4 2 0,1 0-4 16,-2-3-3-16,0-1-1 0,1-3-4 15,-2 4-2-15,0-1 2 0,-2-2-6 16,1 0 0-16,0-3-2 0,1-5-2 16,-2-2-1-16,1-6-1 0,1-2-6 0,0-2-6 15,-1 0-6-15,1-2-11 16,-1-2-14-16,1-2-16 0,-2-3-16 0,4-3-14 16,-1-7-18-16,0-2-14 0,0-3-15 15,2 0-4-15,1 1-2 0,-2 3-149 16,1 2 80-16,1 3-67 0,1 2-536 15</inkml:trace>
  <inkml:trace contextRef="#ctx0" brushRef="#br0" timeOffset="4456.235">26752 4579 447 0,'-4'0'195'0,"1"0"-65"0,2 0 43 16,0 0-71-16,-2-1-26 0,3 1-6 15,4 1-2-15,-1-4-2 0,2 0 0 0,1 0 0 16,6 2 0-16,-2-4 1 0,4 1-1 16,2-1-5-16,0-2-4 0,3-1-7 15,-1 3-6-15,1-2-7 0,3 1-8 16,4 1-8-16,-2 0-4 0,-1 0-6 16,-3 0-5-16,-5 1-9 0,-3 0-11 15,-3 0-16-15,0 0-22 0,-2 2-29 16,-3-2-23-16,-2 3-181 0,-2-1 84 0,-3 1-120 15,-1-2-579-15</inkml:trace>
  <inkml:trace contextRef="#ctx0" brushRef="#br0" timeOffset="4934.138">27333 4365 439 0,'-4'-1'222'0,"3"-3"-92"0,0 1 42 15,1 2-58-15,-2 0-48 0,1 1-3 0,1 1 0 16,0-1 2-16,-3 1 0 0,3 1-1 16,-1-1-2-16,0 2-5 0,2-3-6 15,-1 1-5-15,0-1-8 0,1 0-4 16,2 0-2-16,0 0-4 0,2 0-3 15,2 0-3-15,2 0-3 0,0 0-3 16,3-1-4-16,0 2-3 0,1-1-4 16,-1-1-1-16,1 1-1 0,-1-3-3 15,0 0-2-15,-2 0-4 0,-1 0-6 0,-1-1-10 16,-2 1-14-16,-1 2-14 0,-2 0-17 16,-3 1-18-16,-2-4-10 0,0 4-168 15,-2-3 88-15,-1 6-94 0,-2-3-575 16</inkml:trace>
  <inkml:trace contextRef="#ctx0" brushRef="#br0" timeOffset="5203.398">27245 4491 626 0,'-6'4'225'0,"3"0"-82"0,-1 0 66 15,4-1-110-15,2 2-25 0,0-1-7 0,0-4 2 16,3 2-4-16,1 1-8 0,1-3-5 16,6 2-5-16,1-2-5 0,0 2-5 15,3 0-10-15,1 1-7 0,-3-1-5 16,2 2-2-16,1-1-4 0,-3 1-2 16,2-3-5-16,-4 2-10 0,1-3-13 15,-2 0-18-15,-1-2-29 0,0 0-24 16,-4-1-182-16,-1-1 88 0,-1-3-130 0,-5-1-585 15</inkml:trace>
  <inkml:trace contextRef="#ctx0" brushRef="#br0" timeOffset="8067.744">27935 4194 561 0,'0'-2'201'0,"1"2"-71"0,-1-1 57 16,-1-1-97-16,1-1-15 0,0 2-3 15,1 1-2-15,0-2-4 0,-1 2-4 0,0 0-2 16,2 2-4-16,-1 0-5 0,-2 2-6 15,1 4-4-15,-3 1-5 0,1 2-2 16,-4 4-5-16,0-2-4 0,-2 2-4 16,-1 2-3-16,0 0-2 0,-2-2-2 15,-1 3-3-15,-1 0-1 0,4 0-1 16,-3-4-1-16,5 0-2 0,0-3-2 16,6-3-1-16,-2-6-3 0,3 1 0 0,3-1-1 15,2-2-1-15,2 0 2 0,2-1 1 16,2-2-1-16,3 1 3 0,3-5 0 15,0 2 2-15,1 0 0 0,0 0-1 16,-1 1 0-16,0-2 0 0,-1 2-1 16,0-1-1-16,2-1-1 0,-3 3 0 15,3 0 0-15,-2 2-2 0,-2 1-3 16,-4 0-8-16,1 1-7 0,-5 3-16 0,-1 1-21 16,-1 1-26-16,-1 0-22 0,-2 0 11 15,-1-1-188-15,0-2 83 0,1-1-71 16,0-2-622-16</inkml:trace>
  <inkml:trace contextRef="#ctx0" brushRef="#br0" timeOffset="8353.511">28131 4207 776 0,'-5'-12'275'16,"-3"0"-106"-16,3 3 81 0,0 3-139 15,-1 1-27-15,0 0-8 0,2 2 0 16,0-1-8-16,0 4-11 0,0 3-6 15,2-2-8-15,1 5-11 0,-2 6-7 16,3 2-10-16,0 6-3 0,1 3 2 0,1 1 2 16,0 3 3-16,-1 3 4 0,1 1 2 15,-1-3 2-15,0 2-2 0,-1-4-4 16,-1-2-1-16,2-1-3 0,1 2-5 16,-1-1-5-16,0-4-3 0,-1-1-6 15,2-5-10-15,-1-2-11 0,-1-2-15 16,0-5-15-16,-3-1-29 0,5-4-27 15,-1 0-27-15,-1-2 237 0,0-9-415 0,4 2 171 16,2-13 44-16,-1-3-1341 0</inkml:trace>
  <inkml:trace contextRef="#ctx0" brushRef="#br0" timeOffset="8818.187">28430 4182 611 0,'-9'5'303'0,"-2"3"-101"16,1 0 51-16,-1 5-92 0,-1-4-50 16,4 4-14-16,-2 1-7 0,1-1-9 15,1-1-9-15,2 5-7 0,-1 3-5 0,3-1-9 16,4 3-7-16,0 1-10 0,0-1-7 15,4-4-8-15,1-1-4 0,2-3-5 16,2-1-1-16,1-2-2 0,2 2-3 16,2-5-1-16,0 2 0 0,0-1 0 15,3-2-2-15,0-2 0 0,0-1-1 16,2-4-2-16,0-1 0 0,1-3-3 16,-1-4-1-16,1-4 1 0,-1-2-1 15,-1-1 0-15,0-2 1 0,-2 0 1 0,-1 0 1 16,-4-1 2-16,-3-1 1 0,-3-3 0 15,-2 1 3-15,-1 0 1 0,-2 1 3 16,0 2 4-16,-1 0 4 0,-3 0 5 16,-2 3 5-16,-6-1 0 0,-3 5-3 15,-5 2-2-15,0 0-6 0,-5 5-10 16,4 4-10-16,-3 0-19 0,-2 2-20 0,-1 5-18 16,1 4-36-16,2 2-38 0,-1 3 50 15,6-3-255-15,5 2 112 0,4-1-91 16,2-4-786-16</inkml:trace>
  <inkml:trace contextRef="#ctx0" brushRef="#br0" timeOffset="14298.298">30448 4142 558 0,'-1'-5'183'16,"-1"1"-71"-16,2 0 68 0,0 2-99 15,0-1-15-15,0-1-3 0,2 3 6 16,-2-2 1-16,0 0-3 0,0-1-3 15,-2 0 0-15,1 1-3 0,0 1 0 0,-2 2-6 16,-1-2-6-16,1 1-7 0,-5 0-7 16,0-1-7-16,-4 4-8 0,1-2-6 15,-1 2-5-15,1 5-4 0,-5-3-1 16,-1 7-3-16,-2 0 1 0,-5 1 0 16,-1 3 1-16,3 1 1 0,3-1 4 15,3 1 2-15,6 2 3 0,1-1 0 16,3 0 1-16,6 0-1 0,0-2-1 15,2-2-3-15,5-1-4 0,2 0-1 0,4 0-1 16,1 1-3-16,5-1 1 0,0-3 0 16,5-2 0-16,-4-2-2 0,0-5-8 15,-5 0-12-15,-1-1-17 0,-1-5-25 16,1-1-27-16,2 0-24 0,-2-4 15 16,-1 2-189-16,-2 0 83 0,0 1-57 15,-5-1-627-15</inkml:trace>
  <inkml:trace contextRef="#ctx0" brushRef="#br0" timeOffset="14718.368">30616 4145 674 0,'-3'-2'214'16,"2"0"-67"-16,-2 2 78 0,2 0-121 0,1 1-13 15,-3 2-5-15,2 1 0 0,-2 2-9 16,1 6-14-16,1-1-10 0,-2 2-8 16,0 0-6-16,2 4-5 0,0-2-3 15,1 1-4-15,0-2-1 0,2 0-4 16,4-2-4-16,-1 1-4 0,1-4-5 0,3 0-3 16,-1-3-2-16,0-1-2 0,1-1 0 15,2-1-2-15,1-1 1 0,-1-2 0 16,4-1 0-16,0-2-2 0,-2-2-3 15,0-1-2-15,0-3-4 0,0-4-3 16,-3 0-3-16,2-3-2 0,-2-3-1 16,1 1 2-16,0-1 2 0,-1-2 3 15,-1 3 4-15,-1 3 3 0,-4-5 0 0,-4 5 5 16,0 1 1-16,-3 1-2 0,2 1 2 16,-3 4-9-16,-2 3-11 0,-1 3-14 15,-1 2-13-15,-1 2-18 0,2 0-14 16,0 1-16-16,2 4-9 0,1-3 314 15,2 1-457-15,2 0 207 0,1 0 95 16,1 2-1547-16</inkml:trace>
  <inkml:trace contextRef="#ctx0" brushRef="#br0" timeOffset="15044.619">31001 3723 647 0,'-1'-9'309'0,"1"3"-148"0,-2 2 82 15,1 1-86-15,0 3-73 0,1 2-16 16,0 5 3-16,0 1 5 0,0 9-9 16,-2 2-14-16,2 6-9 0,0 6-2 15,0 1-3-15,2 3-5 0,-2 3-8 16,0 5-7-16,-2-2-2 0,1 0-5 15,-1-1-4-15,-2-4-2 0,-1-5-3 0,-1 0-1 16,0-1 0-16,0 0-4 0,-1-3 1 16,2-6-7-16,1-2-14 0,4-4 0 15,0 0-18-15,1-4-31 0,1-6-31 16,0-5-14-16,3 0 8 0,1-8-183 16,0-5 64-16,0-2-42 0,0 2-642 15</inkml:trace>
  <inkml:trace contextRef="#ctx0" brushRef="#br0" timeOffset="15267.706">30953 3957 674 0,'-5'-8'220'16,"1"1"-108"-16,3 2 92 0,1 3-118 16,1-1-26-16,2 1-3 0,2 0 8 15,3 2 4-15,1 2-4 0,2 0-8 0,6 1-8 16,1 1-5-16,1-1-7 0,3 1-11 15,-2-1-6-15,-2-1-7 0,0 1-4 16,-3 0-4-16,-2-3-8 0,-1 1-25 16,-2-1-31-16,0-1-27 0,1-5-181 15,2 3 86-15,3-4-157 0,0 3-572 16</inkml:trace>
  <inkml:trace contextRef="#ctx0" brushRef="#br0" timeOffset="15948.945">31460 4105 682 0,'-4'-3'269'15,"-1"2"-142"-15,1 0 83 0,1-1-118 16,2 4-37-16,-2-2-16 0,2 0 1 16,-3 0 6-16,2 1-1 0,-2 3-3 15,-1-2-5-15,-1 5-7 0,3 2-4 16,-3 1-7-16,0 2-7 0,-4-1-3 15,-1 1-2-15,1 2 1 0,-3-1 3 16,3 0 3-16,5 0 2 0,1-3 4 0,3-1 0 16,1-4-1-16,3 2-3 0,4-2-2 15,1-1-5-15,3 0-3 0,2-4-2 16,1-3-2-16,3-1-1 0,-3-2 0 16,2-1-1-16,-3-3 0 0,-3-2-3 15,-2 1-5-15,-1-3-2 0,0-1-2 16,1 3 0-16,1-4 1 0,0 3 0 0,-3-2 3 15,-1 2 4-15,-2-3 2 0,-3 1 2 16,0-4 3-16,-4-2 4 0,-4 0 4 16,-2 2 2-16,0 1 1 0,-1 5-1 15,2 7 0-15,-1 6-3 0,0 1-3 16,-5 5-6-16,-3 8-8 0,-1 7-7 16,0 4-19-16,2-1-17 0,4-1-21 15,4-2-21-15,5-3-12 0,3-1-170 16,1-3 82-16,4 3-84 0,5-1-570 0</inkml:trace>
  <inkml:trace contextRef="#ctx0" brushRef="#br0" timeOffset="16300.185">31738 3978 545 0,'-6'-3'383'0,"1"-1"-209"16,-1 2 48-16,0 2-52 0,2 3-115 15,-2 2-30-15,0 7 1 0,1-1 10 16,0 7 9-16,0 7 7 0,1-3-2 0,-1 2 0 16,0 5-3-16,-2-2-7 0,1 0-10 15,-3 4-6-15,1 0-6 0,-2-3-2 16,1 3 1-16,0 2 0 0,1-2-1 15,0-4-2-15,3 3-1 0,3-4-4 16,-1-3-3-16,3 0-3 0,-1-2-2 16,2-2-1-16,-1-5-4 0,1-3-8 15,1-1-1-15,1-2-6 0,0-4-27 0,1-1-25 16,-1-3-26-16,-1 0-18 0,-2-6-9 16,0-4-164-16,1-2 63 0,-1-5-55 15,-1-3-530-15</inkml:trace>
  <inkml:trace contextRef="#ctx0" brushRef="#br0" timeOffset="16498.629">31587 4265 585 0,'11'-3'206'0,"-4"3"-83"15,5 3 66-15,1-3-106 0,2 0-25 16,-2 1-10-16,3-1-4 0,-3 0-8 15,1-1-9-15,-1 1-8 0,-2-3-9 16,1 2-14-16,-1-1-19 0,-3 1 35 0,-1-1-218 16,0 0 111-16,2 2-95 0,0 0-732 15</inkml:trace>
  <inkml:trace contextRef="#ctx0" brushRef="#br0" timeOffset="16926.669">32029 3920 784 0,'0'-5'209'15,"-1"0"-97"-15,0 3 95 0,0 2-152 0,-1-3-19 16,-3 3 2-16,-3 3 10 0,-1 0 3 16,-1 4-3-16,-3 3-2 0,-1 7-2 15,-2 4-3-15,1 2-9 0,1 3-4 16,2 2-2-16,3-4 3 0,1 3 6 16,3-2 2-16,0-1 2 0,3 2 1 15,-1 0-5-15,4 0-5 0,-1 1-9 0,3-4-8 16,1 0-3-16,0 0-5 0,1-2-2 15,-1 0 4-15,-2-2-1 0,2-2-1 16,-3-3 1-16,1-1-1 0,-2-2 0 16,0 1 0-16,-2 1-4 0,0 2-5 15,-2-4-7-15,-1 0-8 0,0 1-13 16,-3-3-20-16,-1-1-29 0,1-4-28 16,0-4-18-16,2 0-169 0,1-4 75 0,2-2-104 15,3-4-540-15</inkml:trace>
  <inkml:trace contextRef="#ctx0" brushRef="#br0" timeOffset="17134.806">31832 4247 889 0,'0'-6'386'16,"1"3"-214"-16,1-1 103 0,-1-3-148 15,6 1-61-15,-1 1-35 0,2-1-4 16,2 3-1-16,2-1 2 0,-1 1-7 15,3 1-12-15,3-1-9 0,4 2-15 16,-1-1-25-16,0 1-26 0,-2-1-31 16,-4 0 18-16,-4 2-215 0,1 2 86 0,-2 1-81 15,-2 3-680-15</inkml:trace>
  <inkml:trace contextRef="#ctx0" brushRef="#br0" timeOffset="17696.786">32219 4154 417 0,'-4'-4'303'0,"0"0"-154"15,3 1 38-15,1 1-26 0,0-2-99 0,4 0-6 16,-2 2 6-16,0-2 10 0,1 0 7 15,3 0 0-15,-1 4-3 0,-1 0-5 16,-1 0-12-16,6-1-13 0,1 2-11 16,-1-1-13-16,3 1-7 0,4-1-5 15,1-1-5-15,1 1-3 0,0 0 0 16,-2-1-5-16,1-1-6 0,-1 0-8 16,-2 1-12-16,-1-1-16 0,1 1-24 15,-4 0-25-15,-3-1-19 0,-6 1-160 0,2 2 76 16,-3-1-101-16,-4 6-525 0</inkml:trace>
  <inkml:trace contextRef="#ctx0" brushRef="#br0" timeOffset="17919.89">32218 4305 747 0,'6'-2'364'0,"2"1"-210"0,3-3 82 15,4-2-110-15,-3 0-99 0,5-1-28 16,0-1 4-16,-2-1 8 0,2 5 8 16,-1-1 8-16,-2 5 0 0,0 0 1 15,-1 3 1-15,-5-1-5 0,1 2-15 0,-6 0-27 16,0 0-39-16,-2-2-16 0,1 3-191 16,-2-2 91-16,0 0-148 0,1-2-603 15</inkml:trace>
  <inkml:trace contextRef="#ctx0" brushRef="#br0" timeOffset="18478.859">32828 3978 644 0,'-1'-6'191'0,"1"0"-88"15,-1 2 82-15,0-1-120 0,1 1-16 16,-2 0-1-16,1 0 5 0,1 0 4 0,-1 2-1 16,1 2-3-16,-3 0-5 0,1 0-3 15,-1 3-5-15,2 3-7 0,-1 0-8 16,1 0-6-16,0 5-2 0,-2-1 2 16,1 4 1-16,-6 0 1 0,-2 2 1 15,-7 2 3-15,0-1-1 0,-5-3-2 16,3 0-4-16,-2 3-1 0,8-6-5 0,0-2-1 15,4 0-2-15,3-2-2 0,3-2-2 16,2-1-2-16,2-3 0 0,-1-1 1 16,6-2-2-16,1 0-1 0,7 2 1 15,8-1 0-15,-1 1 1 0,6 0 0 16,-1 1-2-16,-4 1 1 0,-8-1-1 16,1 3 0-16,-4-3 0 0,-1 3-1 15,-2-2 0-15,0 0-4 0,1 2-7 16,-3-4-12-16,-1 0-18 0,2-2-25 0,0 0-29 15,0 0 320-15,-1-1-505 0,5-1 210 16,1 1 76-16,1-1-1639 0</inkml:trace>
  <inkml:trace contextRef="#ctx0" brushRef="#br0" timeOffset="18751.919">32964 3954 822 0,'-3'0'290'0,"-1"0"-153"0,2 0 92 16,0 3-157-16,1-1-32 0,0 6-8 15,-2 3 10-15,1 5 13 0,-3 2 13 16,1 4 9-16,-1 2 7 0,-2 1 1 0,1-1-10 16,-2 2-16-16,-1 2-14 0,1 0-15 15,-1 1-10-15,-1 2-7 0,1-3-7 16,-1-2-5-16,-1 0-4 0,3-3-6 15,3 0-7-15,1-6-13 0,1-1-16 16,0-6-31-16,2-4-34 0,-1-3-21 16,2-3-186-16,4-1 86 0,1-4-137 15,3-7-579-15</inkml:trace>
  <inkml:trace contextRef="#ctx0" brushRef="#br0" timeOffset="19285.732">33145 4056 569 0,'2'4'392'0,"-2"-2"-178"15,-2 1 43-15,0 1-67 0,-1 0-99 16,1 3-32-16,-2 0-10 0,-4 3 3 15,0-2 0-15,-2 3 1 0,0 0 2 16,-1 0 4-16,4 2-3 0,-2 3-7 0,0-1-10 16,0 6-7-16,1-3-9 0,-1 1-7 15,2 0-4-15,5-1-3 0,1-1-2 16,1-1-2-16,1-3-1 0,3-4 1 16,1-3-1-16,1 0 0 0,0 1-1 15,3-4-1-15,1-1 1 0,1-1-2 16,1-1-1-16,5-1 2 0,0-4-3 15,-1 0-1-15,1-2 1 0,2 0-3 0,1-1 0 16,0 0-1-16,1-1 0 0,1 0 0 16,-1 0 3-16,-3-3-1 0,-3 0 2 15,-1 0 1-15,-2-1 1 0,-3 0-1 16,4-2 2-16,-6 1-2 0,1-2 1 16,-4 3 1-16,0-1-1 0,-4 0 0 15,-3-3 0-15,-1 3 0 0,2-3-1 16,-5 2 1-16,-2 1 0 0,-1 1-2 15,-3 2 1-15,-2 2-2 0,-3 3 1 0,-5 2-2 16,-3 3-3-16,0 1-8 0,-1 0-7 16,0 1-13-16,2 2-10 0,1 0-14 15,3 1-21-15,6-1-19 0,2-1-21 16,4 5-6-16,5-6-176 0,4 4 86 16,0 2-97-16,-4-3-602 0</inkml:trace>
  <inkml:trace contextRef="#ctx0" brushRef="#br0" timeOffset="36586.432">25919 4580 393 0,'-1'-5'143'0,"0"-1"-58"15,1 2 35-15,-2 3-78 0,4-2-14 16,-2 2-15-16,1 1-13 0,1 0-7 15,2-4-2-15,-1 1-2 0,1 1 2 16,-2-1 2-16,1-1 3 0,-3 3 2 16,1-2 5-16,-1 2 1 0,-1-1 4 15,0 0 3-15,-1 0 2 0,1-1 2 0,-2-1 3 16,2 0 0-16,-1-1 1 0,-1 0-1 16,0-1-2-16,1-1-2 0,-1 2-2 15,1 0-2-15,0-2-3 0,0 1-2 16,1 0-1-16,1-2-1 0,-2 0-2 15,2-1 1-15,0 3 1 0,-1-2 2 16,0 3 0-16,-1 0 2 0,0 1-1 16,1 0 2-16,-2 3 0 0,2-3-2 15,-2 1-1-15,2 2 1 0,-2-2 0 0,3 2 0 16,-1 1 0-16,0 0 2 0,-2 1-1 16,2 0 2-16,-3 2-2 0,0 0-1 15,-1 1-1-15,0-2-1 0,0 2 0 16,-1 0 0-16,1-2 0 0,-1 4 0 15,1-3-1-15,-2 3 2 0,3 0 0 16,0 2 1-16,3 2 0 0,1 4-2 0,1-1 1 16,3 0 0-16,3 2-3 0,1-3 0 15,2-2 0-15,1 1 0 0,0-2-2 16,-1-4 1-16,-1-3 1 0,1-2 1 16,-1-1-1-16,2-1 0 0,0-7-1 15,0 2 3-15,-1-10-2 0,-1 2 0 16,-1-3 0-16,-4 1 0 0,-1-2 0 15,-1 6 0-15,-2-3-2 0,-3 4 1 0,-1-1 1 16,0 2-3-16,-2-2 2 0,0 4 0 16,-2-1-1-16,-1 2 0 0,0 2 0 15,0 6 0-15,1 0 0 0,0 1-1 16,2 4 0-16,1 2 1 0,0-1 0 16,2 3-1-16,-1 2 0 0,1-4 1 15,1 1 0-15,-1 0 0 0,2 0 0 16,1-2 0-16,0 2 0 0,3 1 0 0,0-2 0 15,4 5-1-15,-1-2 0 0,3-1 1 16,2 0-1-16,0-2 1 0,2-2 0 16,3-1-1-16,-2-3 2 0,1-1 0 15,2-2-1-15,-5-4 0 0,2 4 1 16,-3-8 0-16,-2-1 1 0,-1 2-1 16,1-2 0-16,-4-1 1 0,-5 2 0 0,2-1-1 15,-4 1 0-15,-3 1-1 0,-4-3 1 16,-1 0-1-16,0 0 0 0,-3 2 1 15,2-1 0-15,0 4-1 0,0 4 1 16,2 0-2-16,3 3-1 0,0 3 1 16,0-2 0-16,1 7-2 0,1 4 2 15,1 1 0-15,0 2 0 0,3 0 1 16,0 0 0-16,1-1-1 0,2 1 1 16,5 2 1-16,-1 0-2 0,5 1 1 15,-1-3 1-15,4-2-3 0,-1-4-3 0,-1-4-9 16,0-3 428-16,-1 0-584 0,-5-3 259 15,-7-3 134-15,-4-6-1950 0</inkml:trace>
  <inkml:trace contextRef="#ctx0" brushRef="#br0" timeOffset="54068.841">25897 4616 88 0,'2'2'86'0,"-2"-2"-15"16,1-2 5-16,-2 4-3 0,1-5-4 15,0 6-6-15,0-6-2 0,-2 3-3 16,1-2-4-16,1 2-8 0,0-2-5 16,0 4-5-16,0-2-5 0,0 0-3 15,0 0 1-15,-1 0-1 0,1 0-1 16,-3 0-1-16,2 0-3 0,0 1 0 0,-1 0-2 16,0 0-3-16,-1 5 0 0,-1-4-1 15,-4 2 0-15,2 1 1 0,-6 2 1 16,3 0 0-16,-2 4-1 0,-1-4 0 15,2 2-1-15,1-2 1 0,1 2-3 16,0 0 1-16,1 3-1 0,-1-1 1 16,-4 5-2-16,-1-1 0 0,1 4 0 15,-4 3-1-15,-1-1 2 0,1 7-2 16,-4 1-1-16,0 3 2 0,-5 5 2 0,2 10 3 16,-7-1 3-16,-1 3 4 0,-3 3 7 15,-4-2 6-15,-2-4 4 0,5-2 2 16,3-1 1-16,6-4-3 0,6-6-5 15,4-8-5-15,5-6-7 0,0-4-7 16,4-6-7-16,3-4-4 0,1-2-4 16,3-2-1-16,0 0-3 0,2-1 0 0,0-2 0 15,1-1 0-15,-1 1 2 0,2-4-2 16,1 1-2-16,2 1-9 0,-2-1-15 16,0 0-19-16,2 3-24 0,-5-1-22 15,-2 2 73-15,3 1-251 0,-2-2 109 16,0 1-36-16,-3 0-820 0</inkml:trace>
  <inkml:trace contextRef="#ctx0" brushRef="#br0" timeOffset="55717.293">25102 5495 244 0,'-5'-2'179'0,"-3"-1"-71"0,3 1 17 15,-1-1-21-15,2 2-50 0,0-1-7 16,0-1-7-16,0 1-2 0,0 1-3 16,0 0-2-16,-2 2-3 0,1 0-2 15,0 1-2-15,-2 1-4 0,-1 4-2 16,1 1 0-16,-2 2-3 0,-2-1 0 0,-2 1 0 16,1 2-1-16,-5 1-2 0,3 1 0 15,-2 0-1-15,2 3 0 0,1 0 2 16,3-2 1-16,-2 1 1 0,2-2 4 15,2 0 4-15,2-4 0 0,2 1 4 16,3-2-3-16,1-2-2 0,3 1-1 16,5-3-4-16,2 2-3 0,5-2-1 15,0 0-3-15,4-1 0 0,1-2 0 0,-1 0-1 16,2-2-1-16,-3 0 1 0,-1-2-3 16,1-1-1-16,-3-1 1 0,-2-3-2 15,4-2-2-15,-3-1 0 0,0 0-2 16,0-6 0-16,0 1 0 0,-1-5-2 15,-2-3 0-15,-2 1 0 0,-3-2 1 16,-1-3-1-16,-2 3-1 0,-2 4 1 16,-1-1-1-16,-1 3 1 0,-4 5 0 0,-2 3-2 15,-2-2 1-15,-1 1 0 0,0 2-2 16,-3-5 3-16,1 8-1 0,-3 6 0 16,-1 0 0-16,2 13 1 0,0-2-1 15,-6-1 1-15,5 2-1 0,-2 3 1 16,-1-2 0-16,0 1 1 0,4 4 0 15,-1 3 0-15,2 1 0 0,-2 3 0 0,5 0-1 16,1-1 1-16,3 2-1 0,1-3 0 16,3-2 1-16,2 0 0 0,0-2 1 15,2-2 2-15,3-1 0 0,2-1 1 16,4-2 2-16,2-1 1 0,3-4 1 16,4-1 2-16,-1-4-1 0,2 0 2 15,-2-3 0-15,0-1-2 0,1-4-1 16,-2-3-2-16,-2-4-2 0,4-5-1 15,-3 2-2-15,1-6-1 0,-2 1 0 0,0-1 1 16,-3 2-1-16,-3 1-1 0,-4-5 0 16,-2 2-2-16,-4 0 0 0,0-2 0 15,-2 1-3-15,-6-1 1 0,0 2 0 16,-5 1-2-16,0 4 2 0,-1 5-1 16,0 3-1-16,-1 3 2 0,0 5-1 15,1 1 1-15,1 0 1 0,-1 2 0 16,1 2 0-16,3 8 2 0,-3 4 0 0,3 5 0 15,0 7 0-15,1 1 0 0,-2 0 1 16,5-1 2-16,-2 1-2 0,3-3 0 16,4 0 1-16,2-2 0 0,-1-1 1 15,2-5-1-15,6-1 1 0,4-5 0 16,-1-5 2-16,2-3 0 0,1-2 0 16,1-2 0-16,0-2 0 0,2 1-1 15,2-4 1-15,-2-5-2 0,2-4 0 16,-1-2-1-16,0-6 0 0,-1 2 1 0,0-3-1 15,-6 1-2-15,0-2 2 0,-4 2-1 16,-4-1 0-16,-3-2-1 0,0-5 0 16,-5 0-2-16,-3-3-1 0,-6 3-1 15,0 5 0-15,-4 2 0 0,1 5 0 16,-1 3 1-16,1 5 1 0,0 5 2 16,1 4-1-16,-2 3-1 0,-2 7-1 0,2 5 0 15,-1 1 1-15,-2 3 1 0,3 4-1 16,2 3 1-16,-4 4 1 0,6 2 1 15,0 0 1-15,2-3-2 0,5-4 1 16,3-1 0-16,4-6 0 0,0 1 0 16,6-2 0-16,3-2 0 0,5 1 1 15,7-3 0-15,1-6 3 0,1 1-1 0,3-2 0 16,-2-6-1-16,-2 0 1 0,-1-3-1 16,1-3 1-16,0-4-2 0,1-3 1 15,-1 0-1-15,0-1 1 0,-2-4-1 16,0 1-1-16,-2-2 1 0,-4 2-1 15,-4-1 1-15,-6 3-1 0,-4-2-1 16,-3 3 0-16,-4-6 0 0,-6 1-3 16,-5 0-2-16,-5-2-1 0,-1 2-2 15,-3 0 0-15,-1 4 0 0,0 4 0 0,4 7 2 16,0 4 2-16,2 0 0 0,-1 8 3 16,1 5-2-16,3 8-4 0,2 4-7 15,4 3-11-15,9-1-13 0,4-1-14 16,5-5-13-16,9-3-65 0,6-5-97 15,8 0 57-15,7-3-107 0,-2-2-355 16</inkml:trace>
  <inkml:trace contextRef="#ctx0" brushRef="#br0" timeOffset="56722.336">25975 4611 85 0,'0'-2'156'0,"0"2"-30"16,0-3-16-16,0 1 3 0,-2 2-26 15,2 0-19-15,0 0-17 0,-1 0-9 16,1 0-6-16,0 0-3 0,1 1-3 0,-1-1-1 16,0 0 0-16,0 0 2 0,2 1 0 15,-2-1 0-15,2 3-1 0,1-2-1 16,-1 0 1-16,1 2-1 0,2-1 0 15,1 4 0-15,2-4 2 0,3 3 1 16,-1 3 3-16,3 2 0 0,0 3-1 16,1 0 1-16,3 3 0 0,1 4 0 0,1 3-3 15,4 2-1-15,-1 2 0 0,1-1 1 16,2 2-1-16,0-1-1 0,4-4 4 16,3 6 2-16,5 0-2 0,3 4-1 15,0 0-2-15,2 4-5 0,1-3-2 16,-1-3-4-16,-1-5-6 0,0-2-1 15,-2-1 1-15,-4-2 2 0,-4 2-1 16,-4-1-1-16,-3-1 0 0,-3 1-1 16,-1-2 0-16,-3 0-3 0,-4-2-2 0,-1 2 0 15,-3 2-1-15,-3-6-2 0,-1 2 1 16,0 0-3-16,-2-4-1 0,1 0 1 16,-2 0-2-16,1 3 1 0,0-4-2 15,-1 0-3-15,-1-6-8 0,2 0-14 16,-2-6-15-16,2-1-25 0,-3-2-34 0,0-7-19 15,1-4-184-15,0-3 87 0,-2 0-126 16,0 1-582-16</inkml:trace>
  <inkml:trace contextRef="#ctx0" brushRef="#br0" timeOffset="57710.909">26988 5446 260 0,'1'-2'168'15,"-1"-1"-48"-15,0 1 13 0,1-1-34 16,-1 1-18-16,-1-4-11 0,-2 1-7 16,-1 0-4-16,-2 1-3 0,-3 2 2 0,-4-1 1 15,0-1-2-15,-1 2 0 0,0-1-1 16,-2 0-3-16,1 3-5 0,-1 3-8 15,1 0-8-15,0 0-7 0,0 4-9 16,1 2-6-16,1-3-5 0,0 3-2 16,0 4-2-16,-2 3 0 0,1 3-1 0,0 6 1 15,2 4 0-15,3 3 0 0,5-2 4 16,3 0 3-16,1-8 0 0,1-3 4 16,2-2 0-16,3-4 1 0,3-4 3 15,4 0 0-15,5-7-2 0,4-2 2 16,1-1-1-16,4-3-1 0,-1-4 0 15,2-3-2-15,3-2-4 0,3-5-1 16,-4-4-2-16,-2 1-2 0,-4-3-1 16,-3-2 0-16,-6-1-3 0,2 1 0 15,-5 2 1-15,-2 2-2 0,-3-1 0 0,-5 2 1 16,-2-1-1-16,-4-2 0 0,-1-5 2 16,-8 5-1-16,-2 3 1 0,-1 0 1 15,0 7-1-15,-1 4-1 0,0 5 2 16,-4 5-2-16,0 0 1 0,-1 8-1 15,-3 3 0-15,2 7 0 0,1 2 1 0,1 1-1 16,-1 4 0-16,3 1 1 0,2-4-1 16,5 2 0-16,0 1 0 0,0-1 0 15,5 1 2-15,3 2-1 0,0 0 0 16,4-2 1-16,0-1 0 0,6-6-2 16,1-5 1-16,0-2 1 0,6-4-2 15,2-1 1-15,1-5-1 0,4-1 0 16,0-1 3-16,1-4-2 0,1-2 1 0,1-4 0 15,3-3 0-15,-2-3 1 16,-2-1-1-16,-1-7 0 0,-4 2-1 0,-3-3 1 16,-1 5-2-16,-2-1-1 0,-2 2 1 15,-5 1 0-15,-4 1-2 0,-1-1 1 16,-6-2-1-16,-3 2 1 0,-3 3 0 16,-2 5 0-16,-5 7-1 0,-2 4-5 15,-1 4-12-15,-1 7-13 0,-2 7-19 0,3 3-16 16,1-2 37-16,5-1-225 0,6-4 105 15,3-2-63-15,3-3-755 0</inkml:trace>
  <inkml:trace contextRef="#ctx0" brushRef="#br0" timeOffset="64772.454">25317 4022 259 0,'2'-1'113'0,"-2"0"-26"0,0-3 20 16,1 1-48-16,-1 1-4 0,1-1-10 15,-1 1-3-15,0 2-5 0,0-3-2 16,1 3-1-16,-2-1 2 0,1 1 2 15,-1 4-1-15,0-4-1 0,1 3-1 16,0 4-3-16,0-1 0 0,0 3-1 16,1 3 0-16,1-3-1 0,1 3-1 15,-3 2-1-15,3-3-2 0,-2 1-2 16,0 0-3-16,0-1-3 0,1-1-1 0,-4 2-1 16,4-2-1-16,-2 1 0 0,0-4-1 15,0 2-1-15,0-1-1 0,0 0-1 16,0-2-1-16,0 1-2 0,-2-3-3 15,2-1-1-15,-1 1-1 0,1-2-1 16,0 0 0-16,0-2 1 0,0 0-1 0,0 0 0 16,0-2 0-16,0-1-1 0,-1-1 1 15,0-1-1-15,1-1-2 0,-2-3 0 16,1-2 0-16,1 2 0 0,0-1-1 16,-1-2 1-16,1 3-3 0,0 0 0 15,1-2 2-15,2 0-2 0,-2 0 0 16,1-2-1-16,1 1 0 0,0-1 1 0,-2 2 1 15,-1-5-1-15,1 7 0 0,-1-2 3 16,0 0 1-16,-1 4 0 0,0 0 0 16,1 6 0-16,-2-4 0 0,1 5 1 15,0 0-1-15,-1 2 0 0,2 1 0 16,-1 2 1-16,-1 2 1 0,2 0 2 16,-2 2 1-16,2 4 2 0,-1 3 1 15,0 0 0-15,-1-3 1 0,2 0 2 16,-1 0-1-16,0 0-1 0,0 0 3 0,-1 1-1 15,1-1 2-15,1 1 1 0,-1-2 0 16,-1 2 0-16,2-4 0 0,-1 0-1 16,1 0 1-16,-1-3-2 0,-2 0-1 15,2-1-1-15,-2 2-1 0,1-3-2 16,-1-1-1-16,2-2-2 0,0 0-1 16,-2-2 0-16,-1 0-1 0,0-2-1 0,0 1 0 15,1-1-2-15,0-6-1 0,0 3-2 16,1-6-1-16,-1 1-2 0,-1 0-2 15,2-1-1-15,1 0-1 0,1-1 1 16,1 1-1-16,0 2 1 0,0-3 0 16,1 4 1-16,-1 2 1 0,2-3 2 15,-3 1 0-15,1 0 2 0,0 1 1 16,0 3 1-16,1 0 1 0,-2 3-1 16,0 1 2-16,1-2-1 0,-1 4-2 15,0-2 2-15,0 0-1 0,0 1 1 0,0 3 1 16,-1 2 0-16,1 1 2 0,1 0 2 15,-1 4 1-15,0-1 2 0,1 0 0 16,-1 2 2-16,0 0-1 0,2 0 2 16,-1 0-1-16,3 3-1 0,0 1 2 15,-2-2-1-15,5 2-1 0,-5-2 1 0,2-1-3 16,-1-2 1-16,-1 0-2 0,1-5 0 16,-2 0-3-16,0-3 0 0,2 0-1 15,-2-2 0-15,1 1-2 0,-2-2 0 16,1-1 1-16,0-1 0 0,0-4 0 15,1-3-2-15,-1-3 0 0,0-4-2 16,1-3-2-16,-2-3-5 0,0 1-4 16,0-1-4-16,-2 0 1 0,2 4-1 0,-1-1 1 15,0 5 3-15,1 1 2 16,-2 3 5-16,2 1 3 0,0 3 1 0,2 1-1 16,-4 3 2-16,4 0-1 0,-4 2 1 15,2 4 0-15,-1-1 2 0,1 2-1 16,-1 4 3-16,0 1 0 0,-1-1 1 15,1 3 2-15,0 0-1 0,1 0-1 16,-2 5 2-16,0-3-2 0,-1 2 1 0,-1-1-2 16,2 0-7-16,-5-1-14 0,2 0-17 15,1-1-18-15,-1-3-169 0,3-2 87 16,0-3-120-16,2-4-572 0</inkml:trace>
  <inkml:trace contextRef="#ctx0" brushRef="#br0" timeOffset="72033.04">24522 6218 256 0,'1'-2'167'0,"-1"-1"-60"0,0 1 16 15,2 0-41-15,-2 0-18 16,1-2-20-16,0 3-8 0,-2-3-4 0,2 2-3 15,-2 0-4-15,0-1-1 0,1-1-4 16,-3 2-3-16,2-5-2 0,1 4-3 16,-5-3-1-16,-1 0 0 0,1 3 2 15,-4-4 4-15,0 2 3 0,3 1 1 16,-2 1 2-16,-1 3 2 0,0 0 2 0,0 4-2 16,0-1 0-16,-1 0-3 0,1 1-1 15,1 1-3-15,3 1-3 0,-2 0-2 16,0 2 0-16,0-1-2 0,2 2 2 15,1 1 3-15,0 1 2 0,2 1 2 16,2 1 3-16,1-1 0 0,-1 4 0 16,1-1 0-16,4 5-2 0,1-1-2 15,-1-1-3-15,1-1-2 0,1 0-1 0,-2 2 1 16,-3 4-1-16,1-2 1 0,-3 1 0 16,0-2 0-16,0 1 1 0,-3-2-2 15,2 3 1-15,-1 1-1 0,-1 2-2 16,-1-7-1-16,0 1-3 0,0-2 0 15,0-4-1-15,1-5-2 0,1-2-2 16,2 0-1-16,0-6-2 0,-1 3-5 16,2-6-10-16,-2 2-7 0,1-3-11 15,1 2-13-15,-1-5-13 0,3-2-15 0,2 0-8 16,0-2-158-16,2-1 86 0,-2 0-91 16,-5-3-565-16</inkml:trace>
  <inkml:trace contextRef="#ctx0" brushRef="#br0" timeOffset="72398.082">24226 6456 613 0,'-5'1'178'16,"-1"-1"-77"-16,4 1 73 0,0 0-120 0,2-1-3 16,0 2-5-16,2-2 1 0,-1-2 2 15,2 2 2-15,2 2 1 0,1-2 0 16,3-2-1-16,4 4-2 0,0-4-6 16,1 2-5-16,2 0-8 0,2 0-4 15,0-1-7-15,0-1-6 0,4-5-3 16,-2 1-2-16,1-5-2 0,-2 0-1 0,1-5-2 15,-4 5-1-15,-1-2-3 0,-5 2-4 16,-2 4-10-16,-3 7-8 0,-1-2-11 16,-2 1-13-16,-2 1-14 0,-2 1-13 15,0 3 38-15,-3 4-203 0,1 5 105 16,-1 2-62-16,1 2-710 0</inkml:trace>
  <inkml:trace contextRef="#ctx0" brushRef="#br0" timeOffset="72714.05">24562 6333 374 0,'0'-1'270'0,"0"1"-130"0,3 0 34 16,-1 0-21-16,3 4-95 0,2 0-5 16,1 1-3-16,2-1 2 0,0-1 1 15,0 1-5-15,2-4-4 0,2 0-8 16,0 0-6-16,2-5-8 0,3 1-8 0,1-1-5 16,-2-3-13-16,-2 1-10 0,0-2-14 15,-5 0-11-15,-3 1-14 0,0 3-15 16,0-2-13-16,-5 3-138 0,0 2 76 15,-2 2-79-15,-1 2-487 0</inkml:trace>
  <inkml:trace contextRef="#ctx0" brushRef="#br0" timeOffset="72988.603">24574 6524 577 0,'0'1'224'15,"1"-1"-103"-15,2-1 63 0,2-2-99 16,1-2-23-16,4 1-9 0,1-2-5 16,0-2 4-16,2 2-4 0,3-2-3 15,-2 4-9-15,1-4-7 0,2 4-8 16,0 1-8-16,-2 1-11 0,-1 0-12 15,1 0-17-15,-6 2-18 0,0-1-18 16,-4 0-156-16,0 1-11 0,1-1 15 0,0-3-160 16,-1-3-41-16</inkml:trace>
  <inkml:trace contextRef="#ctx0" brushRef="#br0" timeOffset="73604.941">25025 6207 329 0,'-2'2'181'0,"0"-2"-76"0,-1 0 30 15,2 0-46-15,1 0-31 0,0-2-11 0,0 4 0 16,3-2 2-16,-2 0 3 0,1 2 3 15,1-1 2-15,-2 0 1 0,-1 1-1 16,0 0-1-16,-1-1-5 0,1 3-3 16,-1-1-4-16,-2 1-4 0,1 1-3 15,-1 1-3-15,-1 1-3 0,0 2-1 16,-3 2-3-16,-1 2-2 0,-1 3-1 0,-2-2-4 16,-1 0-2-16,0 2-4 0,2-4-3 15,1-3-2-15,1-1-2 0,3-3-3 16,1 2-1-16,0-2-1 0,4 3-1 15,-1-4 0-15,2-4 0 0,2 2-1 16,0-1 2-16,3-6 1 0,0 5 1 16,2-5 1-16,0 5 4 0,2-1-2 15,0-3 1-15,0-1 0 0,3 5-2 0,-2-5 0 16,-2 2-1-16,0 0-3 0,1 2 1 16,-1 1-1-16,1 0-1 0,2-4-1 15,0 3-5-15,-1 0-6 0,-1-2-12 16,1 3-15-16,-1 0-17 0,-1-2-20 15,1 0-16-15,-1 2-15 0,-2 0-159 16,-1 0 84-16,2 0-85 0,1 2-546 16</inkml:trace>
  <inkml:trace contextRef="#ctx0" brushRef="#br0" timeOffset="73932.818">25150 6187 574 0,'-5'0'184'0,"1"-1"-74"0,0 2 65 16,1 1-107-16,-1 0-9 0,3 3-3 16,-1-1 0-16,0 5 2 0,-2-3-1 15,3 5-3-15,-1 2 1 0,0 4-3 16,0 3-5-16,2 2-5 0,1 3-5 15,-1 3-5-15,3 4-5 0,-1-1-4 0,1 3-6 16,-1 1-2-16,0-1-4 0,-2-1-3 16,0 0-1-16,-2-1-2 0,1-5-2 15,-3-2-1-15,2-6-2 0,-2-6-6 16,1-1-11-16,2-5-17 0,1-3-22 16,0-4-23-16,0-4-10 0,2-1-171 15,0-6 76-15,4-2-90 0,3-9-561 16</inkml:trace>
  <inkml:trace contextRef="#ctx0" brushRef="#br0" timeOffset="74510.483">25383 6194 570 0,'-6'2'179'0,"-1"1"-73"0,2 0 67 15,0 1-103-15,-2 1-9 0,2 0-3 16,-1 1 2-16,-1 6 0 15,2-3 0-15,-1 2-3 0,1 5-4 0,-4-2-3 16,0 2-1-16,0 0-1 0,-2 4-2 16,1-4-1-16,1 2 1 0,1 3-2 15,0 0 1-15,2-1-3 0,2 0-1 16,2 0-4-16,2-4-3 0,0 1-4 0,2-5-3 16,2 3-6-16,2-4-3 0,2-1-3 15,0-2-3-15,2-5-1 0,3-1-4 16,-3-2-2-16,2-2 0 0,2-2-1 15,-2-6-2-15,-1 1 2 0,2-6-3 16,0 0 1-16,1-1-2 0,-1 1 1 16,0-4-2-16,1-2-1 0,0-1-3 15,-1-2-2-15,-2-1-2 0,-2 3-1 16,-4 2-3-16,-3 0 0 0,0 1 2 0,-2 1 0 16,-2 0 1-16,-4 4 2 0,-4 0 0 15,-3-1 3-15,-1 5 0 0,-2 1 0 16,2 1 2-16,0 4 1 0,1 3 0 15,-3 1 0-15,5 1-4 0,0 6-7 16,1-1-9-16,1 5-17 0,3 2-23 16,-2 1-30-16,4 0 8 0,3-1-206 15,1 6 95-15,2 0-104 0,5-2-666 0</inkml:trace>
  <inkml:trace contextRef="#ctx0" brushRef="#br0" timeOffset="76471.246">27107 5944 254 0,'0'-3'212'16,"0"1"-82"-16,-1-5 15 0,0-2-13 16,0 0-61-16,1 2-13 0,1 1-6 15,-2-1-7-15,-2 3-4 0,3-1-6 16,-1-2-4-16,-1 1-3 0,-3-2-3 15,0 2-2-15,-1 0-1 0,-3-1-2 16,1 1-1-16,-1 3 1 0,0 1 0 0,-1 2 3 16,1 2 3-16,1 1 2 0,1 3 3 15,2 1 3-15,-1 1-1 0,-1 1 1 16,-2 0-1-16,2 1-2 0,-2 3-1 16,3 2 0-16,0-3-2 0,2 1 3 15,0-1 0-15,3 1 1 0,0 2 1 16,1 5 0-16,0 3 1 0,1 3 1 15,0 1-3-15,2-2 0 0,3 1 0 0,-1-1-4 16,3-1-1-16,0-1-3 0,0 1-3 16,-3-1-1-16,0 3-5 0,-1-3-3 15,-3 1-1-15,2 1-2 0,-2-3-3 16,-1 0-2-16,1-1-1 0,0 0-1 16,1-5 0-16,-1-2-2 0,0-4-5 15,1-5-10-15,-2-1-15 0,0-4-16 16,0 0-21-16,-2 0-29 0,1 0-31 15,-2-6 1-15,3-1-180 0,0-4 86 0,2-5-95 16,0-1-585-16</inkml:trace>
  <inkml:trace contextRef="#ctx0" brushRef="#br0" timeOffset="76729.858">26933 6215 547 0,'7'-9'199'16,"3"-1"-81"-16,1 5 61 0,1-1-92 16,0-2-24-16,2 0-6 0,-2 1-5 0,-2-4-7 15,2 2-7-15,-1 2-10 0,2-2-8 16,3 2-8-16,-3 1-12 0,1-1-21 15,0 1 220-15,-3 1-406 0,-4 1 193 16,-6-1-11-16,-1-3-1352 0</inkml:trace>
  <inkml:trace contextRef="#ctx0" brushRef="#br0" timeOffset="77058.088">27267 5939 668 0,'-1'1'202'16,"4"4"-75"-16,-3 0 80 0,3-2-123 15,1-1-9-15,3-2 1 0,2 0-1 16,0 0-1-16,2-1-7 0,6-1-8 16,0-4-10-16,0 0-7 0,5-4-11 0,-2-2-9 15,-1 2-7-15,1-1-11 0,-1 2-14 16,-3 3-19-16,-5 1-19 0,0 1-24 16,-2 3-20-16,-9 1 407 0,-2 0-580 15,1 1 242-15,-4 5 151 0,-7 3-1909 16</inkml:trace>
  <inkml:trace contextRef="#ctx0" brushRef="#br0" timeOffset="77302.66">27261 6141 747 0,'-5'3'230'0,"2"1"-97"0,3-1 89 0,3 1-140 16,-1 0-14-16,5-3-7 0,-1-1-4 16,3 0-4-16,1-1-7 0,5-1-10 15,-4-1-10-15,7-3-8 0,-1-1-10 16,2 1-19-16,1-3-24 0,-2 1-31 16,-2 0 12-16,-1 3-203 0,-2 1 88 15,-3 2-106-15,-2-1-645 0</inkml:trace>
  <inkml:trace contextRef="#ctx0" brushRef="#br0" timeOffset="78037.557">27622 5877 650 0,'-5'4'203'0,"-1"0"-85"0,1 1 79 16,1 1-120-16,2 3-11 0,0 0-5 15,2-1-2-15,0 2 0 0,3-2-2 16,0-2-4-16,0 0-6 0,1-1-3 0,3 3-4 16,1 2-5-16,-1 3-7 0,2 1-5 15,0 3-5-15,-1 1-5 0,0 0-3 16,0 1-1-16,-2 0-1 0,-1 1 1 16,0-5 0-16,0 1 2 0,-3-5 2 15,-1 0-1-15,2-2 2 0,-3-2 0 16,1 1-3-16,0-2-1 0,0-2-2 15,1-1-3-15,-2 0-1 0,0-3-2 0,1 0-1 16,-1 0-2-16,-1-2-7 0,-2 1-10 16,2-2-15-16,-3-1-18 0,-1 1-17 15,0-1-17-15,-2 0-15 0,-3 1-12 16,2 2-134-16,-2 1-7 0,1 0 29 16,-1 6-141-16,-1 5-69 0</inkml:trace>
  <inkml:trace contextRef="#ctx0" brushRef="#br0" timeOffset="78313.902">27632 5868 679 0,'1'-9'248'16,"2"-3"-110"-16,-3 4 76 0,5-3-118 15,1 1-29-15,2-1-9 0,1 4-5 16,2 0-3-16,-2 5-2 0,1-4-5 16,0 5-8-16,3 1-7 0,0 0-6 15,2 0-8-15,-2 0-1 0,3 0-6 16,-6-1-6-16,2 2-10 0,-2-2-15 0,0-1-23 16,-1 1-21-16,0 1-19 0,-1-1-173 15,-3 1 79-15,4 4-107 0,2 4-562 16</inkml:trace>
  <inkml:trace contextRef="#ctx0" brushRef="#br0" timeOffset="78737.218">28003 5785 434 0,'-8'0'291'0,"-2"6"-157"0,1 0 43 15,-1 3-32-15,1 3-107 0,0 2-7 16,0-1-1-16,1 2 7 0,-1 2 7 16,0 2 2-16,2 1 2 0,1 3 1 15,3 4 1-15,2 8 1 0,0-2-4 0,1 3-4 16,2-1-2-16,1-4-2 0,2-5-2 16,-1-8-1-16,0-2-1 0,2-3 0 15,3-1-2-15,0-7-1 0,3 3-2 16,1-7-4-16,1-1-3 0,0-1-5 15,6 1-4-15,-1-8-3 0,5-2-3 16,1-2-5-16,-3-3 0 0,-2-6-2 0,0-3-4 16,-5-2 0-16,-2-5-3 0,0-1-2 15,-3 1 0-15,-3 1 0 0,-3 3-1 16,-3 1 3-16,-1 2 0 0,-3-5 2 16,-3-1-1-16,-4-4 0 0,-5 4 0 15,0 2 0-15,1 6 0 0,-4 8-1 16,-2 5 2-16,1 5-2 0,-5 4-9 15,2 3-13-15,1 3-20 0,2 2-25 16,1 6-22-16,3 1-194 0,4 6 96 0,4 2-130 16,4-2-631-16</inkml:trace>
  <inkml:trace contextRef="#ctx0" brushRef="#br0" timeOffset="83647.661">30221 4671 408 0,'-2'-4'164'15,"-1"0"-60"-15,2 3 38 0,-1-2-63 16,0 3-27-16,1-4 0 0,-1 3 0 15,1-2-2-15,0 1 1 0,-2-1 1 16,3 0-1-16,0 1-5 0,1 2-5 16,1 0-4-16,2-1-7 0,2 1-3 15,6 0-4-15,6-2-2 0,4 2-1 0,6-1-1 16,3 0-2-16,5 1-3 0,8-2-1 16,7 1-3-16,6 1-2 0,9-2-2 15,3 0-2-15,7 0 0 0,-1-2 0 16,6 3-1-16,6-3 1 0,2 1-1 15,-6 3-1-15,6 0 1 0,3 4 3 16,-2-1-2-16,3 4 1 0,-3 1 2 16,0 1 0-16,-6-1 2 0,1 1-2 0,-8 0-1 15,5 2 0-15,0 1 0 0,2-4-2 16,-8-2 0-16,9-2-2 0,4-4 2 16,-9 0 0-16,4-4 0 0,1-1 2 15,-11-1 1-15,-9-5 2 0,4 1 4 16,-14 1 2-16,-10 0 0 0,-7 3-1 15,-8 3-1-15,-12 2-1 0,-8-1-5 0,-2 2-10 16,-8 2-5-16,-1-1-6 0,-2 0-8 16,-1 1-7-16,-6-2-18 0,-2 0-20 15,-2 1 24-15,-6-1-208 0,-4 5 105 16,1-1-101-16,-1 1-688 0</inkml:trace>
  <inkml:trace contextRef="#ctx0" brushRef="#br0" timeOffset="84294.339">30055 4745 613 0,'-14'-4'194'0,"-2"1"-84"15,5 3 64-15,6 0-111 0,3 1-42 16,2 0 0-16,0 3-6 0,3-3-7 16,3 2-2-16,-3 1 0 0,5 1 6 15,-1-3 5-15,4 4 4 0,0-1 6 16,6 0 4-16,-2 1 3 0,5 2 4 16,3-1 0-16,5-2 0 0,10 0 0 0,6-3-1 15,7 0 0-15,11-1-1 0,8-1-2 16,2-3-2-16,8 1-3 0,10-3-4 15,-3 0-5-15,8-1-4 0,2 1-2 16,5 1-2-16,0-3 1 0,5 4 0 16,3 3 3-16,2-1 4 0,-5 1 3 15,-3 5 2-15,-10 1 4 0,3 2-2 16,-3 0 3-16,-1 1 0 0,-3 0-2 0,3-1-2 16,-3-1-3-16,-2 0-2 0,-8-1-3 15,7 1-3-15,-4-1-6 0,-12-5-2 16,-3-1-2-16,1-1 0 0,-9-3-4 15,-2-1 1-15,-2 1-1 0,-5-2 0 16,-7 3 0-16,-10 1-1 0,-9 0-3 16,-7 0-3-16,-5 2-4 0,-8 2-5 15,-5-2-4-15,-4 0-13 0,-2 2-16 0,-10 2-30 16,-7-1-30-16,-11 1-15 16,0 1-177-16,-8 2 75 0,2 3-118 0,-1 0-553 15</inkml:trace>
  <inkml:trace contextRef="#ctx0" brushRef="#br0" timeOffset="84930.018">29943 4921 795 0,'-11'0'184'16,"8"0"-95"-16,3 0 94 0,1 2-169 15,8-1-4-15,4 1-3 0,5 2-7 0,4-4 0 16,2 1-1-16,1 0 2 0,7-1 4 15,3 1 7-15,1-1 6 0,8 2 6 16,7-1 10-16,3 0 7 0,10 1 4 16,5 0 7-16,6-2 4 0,3 0-2 15,11 0-2-15,0-4-7 0,7 0-4 16,7 2-7-16,5-3-5 0,0 1-7 16,11-1-3-16,3-2 2 0,3-2-1 0,-4 0 0 15,7 1 1-15,-2 1-1 0,-4-1-1 16,1 0 0-16,0 4 1 0,-1-1-1 15,3 0 4-15,-9 1 0 0,-5 0 1 16,-3-1-2-16,-10-1-2 0,-13-1-5 16,3 2-3-16,-13 1-5 0,-13 0-3 15,-7 2-1-15,-7-5 0 0,-8 2-5 0,2-1-8 16,-5 1-18-16,-2 0-26 0,-13 2-38 16,-10 0-18-16,-12 3-206 15,-5 3 90-15,-13 3-141 0,-13-2-628 0</inkml:trace>
  <inkml:trace contextRef="#ctx0" brushRef="#br0" timeOffset="87317.774">25344 4194 393 0,'-2'-3'56'0,"-1"3"-156"0,2 0 125 0,1 3-177 16,0 2-70-16</inkml:trace>
  <inkml:trace contextRef="#ctx0" brushRef="#br0" timeOffset="89241.634">24230 5471 195 0,'-2'0'119'0,"1"-3"-22"0,0 2 8 16,-1 1-25-16,0-3-9 0,1 2-1 15,-1 0-6-15,0 0-1 0,0-1-1 16,1 1-2-16,1 1-1 0,0 0-6 0,0-3-6 15,1 1-8-15,1-2-4 0,-1 1-6 16,3-3-3-16,1-3-3 0,0 0 0 16,0-4 1-16,4 0 1 0,-1-4 0 15,1 2 1-15,0-1 2 0,1-2 0 16,1 2-1-16,-1-2-2 0,4 0-4 16,-1 1-1-16,1 5-3 0,2-1-4 15,-2 2-1-15,-1 3-3 0,0 3-1 0,-3 1 0 16,-4 4 0-16,3 0 0 0,-3 1 2 15,-3 3 1-15,1 0 3 0,1 1 0 16,-5 2 1-16,2 0 1 0,-2 2-2 16,0 3 0-16,0 1-2 0,0 0 1 15,0 2-2-15,0-1-1 0,-2 2-1 16,2-1 1-16,0 2-1 0,0-3 0 0,-1 6 0 16,0-2 0-16,-2 0 0 0,1-2 1 15,-1 4-1-15,-2-4 0 0,0 9-1 16,-2 1-2-16,-4 1 1 0,-2 0-3 15,0-1-1-15,-4-4-1 0,2-2-1 16,-1 1 0-16,2-3 0 0,-1 1 0 16,3-2-1-16,1-3 0 0,0-2-1 15,1-2-2-15,3-4 0 0,1 1 0 16,1-3-2-16,1-4-2 0,3 0-2 16,1-4-1-16,0-1 0 0,2-3 0 0,2-4-2 15,5 3 3-15,0-1 2 0,3 1 1 16,2 0 3-16,1 1 1 0,-2 3 1 15,1-3 2-15,2 2-1 0,-3 3 0 16,0 2 2-16,-2 1 0 0,2 1 1 16,-2 5 2-16,-2-3 0 0,1 6 3 0,-1-1 2 15,0 3 0-15,-3-2-2 0,1 3 2 16,-1-1-2-16,2-1 0 0,0-1-4 16,1-1-1-16,0-4-2 0,1 0 1 15,0-4-2-15,2 0-3 0,1-4-5 16,0-2-5-16,0-1-10 0,0-1-13 15,-1-2-17-15,-3 2-20 0,0 2-15 16,0 0-2-16,-2 5-171 0,-1 1 84 0,2 3-80 16,-3 2-582-16</inkml:trace>
  <inkml:trace contextRef="#ctx0" brushRef="#br0" timeOffset="98645.967">25041 5695 308 0,'-3'0'72'16,"0"0"-21"-16,3 0 51 0,0-1-58 0,0 0 3 16,-1 1 2-16,-1-3 2 0,0 3-3 15,1 0-13-15,-2 3-11 0,3-3-4 16,0 1 0-16,-1 0-2 0,1 0 0 16,1 1 3-16,-1-2 0 0,3 0 0 15,-2 1-3-15,0 0-3 0,3 3-2 16,-3-4 0-16,-2-2-2 0,2 4-2 15,-1-2-1-15,2 1-1 0,-2-1 0 16,-2 0 1-16,2 2 2 0,0-1 1 0,-1-2 1 16,1 2 0-16,-3-1-1 0,2 1 2 15,0-1-2-15,0 2-2 0,-2-1 0 16,3 0-1-16,-3 0 1 0,2 2 1 16,0-3-1-16,0 0 0 0,-1 0 0 15,1 1-1-15,0 1-1 0,1 0 1 16,-3 0-1-16,2-2 0 0,1 1 1 0,0 0-1 15,0-1 1-15,0 0 0 0,0 0-2 16,0 0 1-16,-1 0-2 0,1 0-1 16,0 0 0-16,0 0-1 0,-2 3-1 15,2-6 2-15,2 3-2 0,-1 0 2 16,-1 0 0-16,0 0 0 0,1 0 1 16,-1-1 1-16,0 1-1 0,-1 1 0 15,0-1-2-15,2-1 1 0,-1 2-2 16,-1-1 0-16,1 3 0 0,1-3-2 0,0 1 0 15,0 0 1-15,-2-1-2 0,1 2 1 16,0-2-2-16,0 0 0 0,-1-2-2 16,2 2-2-16,-1-1-7 0,1 1-9 15,2-1-16-15,0 1-158 0,-1-3 90 16,3 6-110-16,-1-3-561 0</inkml:trace>
  <inkml:trace contextRef="#ctx0" brushRef="#br0" timeOffset="100518.78">25918 4464 238 0,'0'-2'187'16,"0"-3"-62"-16,1 2 10 0,-1 2-16 16,0-1-55-16,1 0-11 0,-1-1-7 15,2-1-3-15,2-1-2 0,-1 0 0 16,0 0-2-16,0 0 0 0,-1 2 1 15,-1-1-4-15,-1 3-7 0,0 1-7 0,-1 0-5 16,0 0-6-16,0 3-3 0,-2-2-4 16,0 2-2-16,1 0-1 0,-1 0 2 15,1 2 1-15,0 0 1 0,2 0 0 16,0 2 2-16,2 2 1 0,2-3 0 16,-1 0-1-16,1 1 0 0,1-2 0 0,3-1 0 15,-1-1 1-15,-1-2-3 0,3-1 1 16,0-2 0-16,0-2-1 0,0-3-1 15,2 0 1-15,0-1-2 0,1-3 0 16,-2 1-1-16,0 1-1 0,-1-1 1 16,-2 1-2-16,-1-4 1 0,-1 1-1 15,-1-1 1-15,-2 2 0 0,-1 1-1 16,-1 3 0-16,0 1 1 0,-3 3-1 16,-1-2 1-16,-2 2-1 0,1 2-1 0,-3 1 2 15,0 0-1-15,-2 3-1 0,-2-2 2 16,-2 4-1-16,3 0 0 0,-4 6 0 15,5 1 0-15,1 3-1 0,1 1 2 16,1 0-2-16,0-3 2 0,2 0-1 16,1-1 2-16,3 0-1 0,1 1 2 15,0-3 0-15,0-5 1 0,4-1-1 16,0 0 1-16,0-4-1 0,2-1 0 0,0 1 1 16,2-8-1-16,-1 2-1 0,0-3 0 15,2 0-1-15,-1-3 1 0,1 3 0 16,1-1-1-16,1-1-1 0,-5 2 2 15,2-2-3-15,0-2 1 0,-5 0 0 16,0 0-3-16,0 2 1 0,-3 3-2 16,-4 3-1-16,-3 5 1 0,0 0-2 0,-4 1 0 15,0 0 1-15,-1 2 1 0,-2 5 0 16,-2 2 2-16,2 1 0 0,0 4 2 16,1 0 0-16,4-2 0 0,-1-3 1 15,2 1-1-15,2-1 0 0,2 0 1 16,1 2-1-16,2 3 1 0,1-2-1 15,3 1 0-15,0-1 1 0,3-2-1 16,-1-4 0-16,2-2 1 0,0-1-1 16,1-1 2-16,-1-2-1 0,2-1 0 0,2 0 1 15,-2-4 1-15,-2-1-2 0,1-6 1 16,0-1-1-16,0-2 1 0,-2-3 0 16,1 2-1-16,-2 0 0 0,-1 2 1 15,1 2-1-15,-4 1-1 0,-1-1 1 16,0-2 0-16,-1-1 0 0,-3-1-2 15,-4 2 0-15,-2 1-1 0,-2 3-1 0,-3 1 0 16,-2 5-1-16,-2-1 0 0,2 0 2 16,0 4-2-16,2 0 2 0,2 2 1 15,-1 2-2-15,-1 9 2 0,1 7 0 16,0-5 0-16,1 7 0 0,5 2 0 16,2-2 1-16,3 2 1 0,2 1 0 15,1 2 0-15,1-3 2 0,3-4 1 16,3-4 1-16,2-3 0 0,5-6 2 15,3 0 0-15,-2-5 0 0,1 1 0 0,-2-2 0 16,-1-1-2-16,0 0-1 0,1-2 0 16,0-2-1-16,1-4-1 0,-2-2-1 15,0-1 0-15,0-2 1 0,-3-3-1 16,2 0 2-16,-2-2-2 0,-1-1-1 16,-2-2 2-16,-2 6-1 0,-4-3-1 15,-1 2 0-15,-4 1-2 0,-6-5-2 0,-3 2 0 16,-1 0-1-16,-3 5-1 0,0 3 1 15,1 8 1-15,0 2-1 0,3 1 3 16,-1 0 1-16,4 3-1 0,0-4 1 16,3 9 0-16,1 4-1 0,-2 2 2 15,0 6-1-15,0 4 0 0,-2 3 1 16,1-2 1-16,3 3-1 0,4 4 3 16,2-6 0-16,2-7 0 0,4-4 1 15,4-3 1-15,2-7 0 0,0 0 0 16,-2 0 1-16,2-4 0 0,-1-2-1 0,1-4 1 15,2 0-1-15,0-3 0 0,-1-2-1 16,2-5-3-16,-2-3 1 0,2-4 0 16,-3-1-2-16,4-2 1 0,-5-3 0 15,2 1-1-15,-4 3 0 0,0-6 0 16,-5 6-1-16,-1 3-2 0,-3 1-2 0,-3 1-3 16,-1 8 1-16,-3-1-2 0,-6 2-1 15,-1 6 0-15,-4 3 2 0,-3 3-1 16,3 6 1-16,1 3 2 0,-1 4 0 15,3 5 1-15,-1 0 1 0,5 0 1 16,0 4 1-16,5-2 0 0,3-1-9 16,3-2-7-16,0-4-12 0,5-3 304 15,3-11-482-15,8-2 213 0,2-6 67 0,-2-7-1617 16</inkml:trace>
  <inkml:trace contextRef="#ctx0" brushRef="#br0" timeOffset="103800.89">32763 3753 532 0,'-12'-9'187'0,"-2"1"-69"0,2 3 49 15,5 0-99-15,1 2-28 0,3-3-9 16,3 2-11-16,1-1-10 0,3 0-5 16,0 1-1-16,1-3-2 0,0 3 0 15,-3 2 2-15,1 2 2 0,-3-3 2 16,1 3 5-16,-2 0 2 0,0 3 3 0,-3-1 3 15,1 5 1-15,1 1 0 0,-2-1-1 16,3 0-2-16,1 1-3 0,0-2 0 16,1 2-1-16,3 1-1 0,-2-4 1 15,1 4 0-15,1-3 1 0,1 0 2 16,1-1-1-16,2 0 1 0,0-1 3 16,3 1 2-16,-2 1 2 0,2 2 1 0,-2 2 4 15,-1 3 1-15,-2 3 3 16,4-1 0-16,-3 3-1 0,-1 5-1 0,3-1-1 15,2 8-3-15,0 2-2 0,3 4-2 16,3-1-2-16,0 0-2 0,1-4 0 16,2-4 1-16,4 1 1 0,-1-2-1 15,4 1 2-15,4 1-2 0,2-1-2 16,3 1-1-16,2-4-5 0,-1 1-2 0,1-5-3 16,-9-2-4-16,-2-1-2 0,-5-4 1 15,-8-4-3-15,-3-3 2 0,-4 1-2 16,-3-1 0-16,-4 1 1 0,0 0 0 15,0 1 3-15,-2 0 1 0,-1 1-2 16,1-4 2-16,-2 3 0 0,2-6-2 16,1 1-3-16,0-2-7 0,0-1-9 15,1 0-8-15,0 0-10 0,2-4-16 0,-3-2-22 16,1-2-22-16,2-3-18 16,0-4-9-16,0 0-168 0,-4-1 75 0,-1 2-80 15,1 0-569-15</inkml:trace>
  <inkml:trace contextRef="#ctx0" brushRef="#br0" timeOffset="104353.197">33352 3875 418 0,'2'-5'160'16,"-3"0"-53"-16,4 2 39 0,-3 0-73 15,0-1-22-15,0 0-7 0,1 1-8 16,0 1-5-16,2-2 0 0,-3 0 2 0,1 0 3 16,0 2 6-16,-1 0 5 0,0 2 5 15,-1 4 2-15,0-1-3 0,-1 3-4 16,-1 2-4-16,-1 2-6 0,-1 2-6 16,-1-1-7-16,-1 2-3 0,-1-1-1 15,0 5 0-15,0-1 4 0,-4 5 2 0,-3 3 3 16,-3 5 2-16,-4-1 1 0,-3 1-1 15,0-2-1-15,-2 0-1 0,0 0-1 16,-5 5-1-16,-7 5-2 0,-5 2-2 16,-2 9 2-16,1-4 1 0,5-6 3 15,6-4-3-15,5 2 1 0,2-10-2 16,-2-1-1-16,0-3-4 0,3-4-6 16,5-6-7-16,8-4-2 0,8-3-3 15,5-3-4-15,3 0-2 0,6-2-5 16,2-2-10-16,9-2-15 0,2-6-21 15,-2-5-37-15,0-3-30 0,-4-4-191 0,0 0 92 16,-5 1-154-16,-3 2-599 0</inkml:trace>
  <inkml:trace contextRef="#ctx0" brushRef="#br0" timeOffset="105438.791">31980 5495 676 0,'-5'-7'179'0,"4"1"-92"0,-2 3 78 16,1 0-141-16,2 0-10 0,1 1-7 16,3 2-9-16,0-5 1 0,-3 2 2 15,3 1 9-15,-3 0 10 0,2 1 11 16,-1 1 4-16,0-3 7 0,2 3 3 16,1-1 2-16,-1 1-5 0,2 0-4 0,2 0-7 15,1 0-2-15,2 0-3 0,5 0-1 16,3 0-2-16,4-1 0 0,3-2-3 15,5-1-2-15,0-1-1 0,-1-1-3 16,-1-4-1-16,0-3-3 0,-6 1-5 16,0 0-1-16,-2 1-1 0,-6 6-2 15,-1-2-4-15,-2 3-5 0,-4 4-5 16,-4 0-5-16,-3 2-3 0,-1 2-7 0,-5 2-12 16,-2 3-10-16,-4 5-13 0,-1-1-28 15,0 1-136-15,2-1 70 0,0-1-102 16,5-2-485-16</inkml:trace>
  <inkml:trace contextRef="#ctx0" brushRef="#br0" timeOffset="105925.972">32031 5714 659 0,'0'-1'207'0,"-2"1"-97"16,4 0 71-16,-2 1-132 0,1-1-15 16,2 0-11-16,0 3-6 0,-1-3-1 15,3 1 4-15,1-2 3 0,2 1 4 16,2-3 2-16,3 6-1 0,-2-6-1 15,4 1-3-15,2 1-4 0,1-2-3 0,4 2-6 16,5-2-2-16,0 1-3 0,-1-4-2 16,-1 3 0-16,-1-4-3 0,-5-2 1 15,-2 3-2-15,-4 3-4 0,-3-2-2 16,-5 4-9-16,-2 1-6 0,-3 0-9 16,-2 1-16-16,-2 3-174 0,-2-2 99 15,0 9-108-15,0-1-627 0</inkml:trace>
  <inkml:trace contextRef="#ctx0" brushRef="#br0" timeOffset="112229.473">26935 5564 314 0,'2'-3'90'0,"1"-1"-50"0,-1-2 38 16,2-1-63-16,0 1-14 0,-1 1-3 0,-1-2-1 15,0 2 0-15,-1 1 0 0,0-1 11 16,-1 1 15-16,-1-1 16 0,0 0 9 16,-3 2 5-16,1 1 4 0,-2 2 0 15,-1 0-5-15,-2 0-14 0,-1 2-11 16,0 1-4-16,0 0-2 0,0 0 4 15,-2 0 4-15,0 1 3 0,1-2 5 16,-2 2 2-16,-1 1 0 0,1 1-1 16,2 1-5-16,0 4-5 0,1-2-5 0,1 1-4 15,2 3-7-15,-1-3-2 0,2 0-2 16,2 6 0-16,0 1 1 0,0-3 5 16,2 8 3-16,-1 0 3 0,2 0 4 15,2 2 3-15,-1 3 1 0,0 2 2 16,3-2-2-16,1-3-2 0,1-2-3 0,1-5-3 15,4-3-5-15,-1-2-2 0,3-3-2 16,2-4-2-16,3-3-2 0,0-2 1 16,2-5-1-16,0-3 1 0,3-3-2 15,-1-2 0-15,-1-3-1 0,-2 0 0 16,-2-4-3-16,-5-3 1 0,-2-1-1 16,-1 3 0-16,-4-1 0 0,-4 3 1 15,-1 2-2-15,-1 2 1 0,-4-3-1 0,-3 1 1 16,-1-3-1-16,2 1 1 0,-4 1-2 15,0-4 0-15,2 0 2 0,-3 4-2 16,-1 1 0-16,0 2 0 0,0 6-1 16,0 4 1-16,3 1 0 0,0 3-1 15,1 1 0-15,-2 0 2 0,2 2-3 16,-3 3 2-16,0 2 1 0,0-1-2 16,2 3 1-16,0 2 0 0,-1-1-2 15,2 2 2-15,-1-2-1 0,2 3 0 0,-1-2 1 16,3 3 0-16,2 2 0 0,0 1 0 15,3-3 2-15,1 1-1 0,1-2 0 16,-1 0 1-16,1 1 0 0,2-2 1 16,0 0 3-16,0-2-1 0,3 1 3 15,1 0 0-15,2-1 1 0,2-5 1 16,-1 2 0-16,3-6-2 0,-1-1 2 0,2 0-2 16,0-1-1-16,0-3 0 0,1-3-1 15,2 0-2-15,1-2-1 0,-2-3 0 16,3-1-1-16,-3 0 0 0,-2 2 0 15,-4-2-2-15,-1 1 2 0,-2 2-1 16,-4-2 0-16,1-5 0 0,-2 3-1 16,-2-4 0-16,0-1 2 0,-3-2-2 15,-1 1 0-15,-1-4-1 0,-2 5 1 16,-3 1-1-16,-1 4-1 0,-4 4 1 0,-3 3-1 16,-1 2 0-16,1 4 2 0,0-1-2 15,1 2 1-15,0 2-1 0,1 2 1 16,-1 2 2-16,0-1-2 0,2 4 0 15,-1 1 1-15,5 5 0 0,-2 1 0 16,0 2 1-16,3 1-2 0,1 1 2 16,1 3 1-16,1-1 1 0,5 1 0 0,2 1 3 15,1-2 0-15,-2-6 1 0,3 1 3 16,4-3 1-16,0 0 0 0,3 1 2 16,0-5-1-16,3-1 1 0,-1 0-1 15,5-4-1-15,-2-2-2 0,4-2-1 16,1-1-1-16,-2-1-2 0,1-7 0 15,0 0-2-15,-1-2-1 0,-2-2 1 16,3-1-2-16,0 1 1 0,-1-1 0 16,-3-3-1-16,-2-2-1 0,-3 0 2 0,-4-6-2 15,-1-1 0-15,-3-1-2 0,-1-7 1 16,0 4-3-16,-4 0 0 0,0 4-3 16,-3 2 1-16,-2 8-1 0,-4 1 0 15,-1 1 0-15,-4 1 2 0,1 8 2 16,0 4-1-16,3 0 2 0,0 5 0 15,1 6 0-15,-1 2 0 0,1-2 0 0,-1 2 0 16,1 2 1-16,0 3 0 0,1 7 0 16,1-1 1-16,0 4 2 0,5 0-2 15,1-2 2-15,2-4 0 0,3-2-1 16,0-6 2-16,3-1-2 0,-1-2 1 16,2-4 2-16,3-2-1 0,0 1 0 15,2-3 0-15,3 0 2 0,0-3 0 0,2 0 1 16,0-5-1-16,0 0-1 0,2-3 1 15,0-5 0-15,1 2-3 0,1-4 1 16,1-1-2-16,1-4 0 0,-3-3 0 16,-2-3-1-16,-5 1-1 0,-2-1 2 15,-4 3-2-15,-4 4 0 0,0 1-1 16,-1 4-1-16,-2 3 1 0,-3 2 0 16,-3 1 0-16,-4 1 0 0,-4 4 0 15,-4 3 2-15,-1 0-2 0,1 3 2 0,-1 4-1 16,1-2-1-16,2 4 1 0,-2-1 1 15,2 2-2-15,-1 0 1 0,2 2 0 16,0 2-1-16,5 3 3 0,-1-4-1 16,4 4-1-16,2 1 1 0,4 0 0 15,-1 2 0-15,5-3 0 0,0 0-2 16,4 0 1-16,0-2 3 0,6-3-1 0,2 2-1 16,1-4 2-16,1 0 1 0,4-3-1 15,0-2 3-15,-1-2-3 0,1-2 0 16,1-1 2-16,-1-1 0 0,1-2-2 15,1-1 2-15,0-2-1 0,4-5 0 16,-2 1 0-16,-2-3 0 0,1-2-3 16,-3-1 2-16,-3-3-1 0,-1-6-1 15,2 0 2-15,-3-4 0 0,-2 2-2 16,-3 2 1-16,-4 4-2 0,-4 2 1 0,-1-2-2 16,-3 2-3-16,-8 1-2 0,-3 0-2 15,-3 2 1-15,0 3 0 0,-2 4 0 16,0 7 2-16,-2 2 1 0,-1 5 1 15,-3 4 2-15,1 5 1 0,2 7-2 16,3-5 1-16,2 5 0 0,3-3 1 16,2 3 0-16,4-2 1 0,3 2 0 0,1 0-1 15,4 1 2-15,1-2 0 0,1-1 0 16,4 0 1-16,1-3 2 0,6-2 1 16,0 0 0-16,2-1 1 0,0-4-1 15,3-1-1-15,-2-3 1 0,3-2-2 16,-1-3-2-16,4 0 1 0,-2-3 0 15,0 2-2-15,-3-6 2 0,-1 2-1 16,-3-3-2-16,-1-2 2 0,1-2 1 16,1-2-3-16,-2-1 1 0,1-3-1 0,-7 0-1 15,-5-3 1-15,0 2-2 0,-4 1-3 16,-6 0-1-16,-4 3-2 0,0 1-3 16,0 4 0-16,-1-2-2 0,-1 6 0 15,-1 5-4-15,-1-1-5 0,0 2-6 16,0 4-5-16,4 3-11 0,3 3-17 15,6 0-17-15,1 6 1 0,4 1-180 0,1 2 94 16,7-4-98-16,0-6-625 0</inkml:trace>
  <inkml:trace contextRef="#ctx0" brushRef="#br0" timeOffset="113054.522">27011 5524 641 0,'-3'-7'210'16,"1"2"-88"-16,-1 1 63 0,0 3-130 0,2 1-15 15,1-3-15-15,0 2-18 0,0-1-13 16,0 0-10-16,1 2-13 0,1-2 201 16,-1 2-357-16,0-2 163 0,1 0 19 15,0 2-1193-15</inkml:trace>
  <inkml:trace contextRef="#ctx0" brushRef="#br0" timeOffset="113283.382">27008 5507 745 0,'-9'1'160'0,"1"2"-90"15,5 1 93-15,3 1-162 0,0-1-8 16,3-2-5-16,1 0-3 0,1-2 1 16,-2-2-1-16,0 2 2 0,-2-1 4 15,0 1 6-15,0-1 2 0,2 1-12 16,0-2-137-16,1 2 85 0,-1 0-91 16,3-2-510-16</inkml:trace>
  <inkml:trace contextRef="#ctx0" brushRef="#br0" timeOffset="113462.076">27020 5528 766 0,'-7'0'246'0,"0"-6"-126"0,3 4 85 0,4 2-143 15,2-4-58-15,2 4-19 0,1-4-26 16,2 0-22-16,1 3-143 0,-5-3 68 15,1 2-98-15,-2-1-468 0</inkml:trace>
  <inkml:trace contextRef="#ctx0" brushRef="#br0" timeOffset="113638.996">27065 5569 889 0,'-3'0'202'0,"-1"-4"-141"0,4 4 524 15,4 1-770-15,3-2 255 0,-2-2 85 16,-2-2-1932-16</inkml:trace>
  <inkml:trace contextRef="#ctx0" brushRef="#br0" timeOffset="113846.55">27087 5560 644 0,'-3'-1'158'0,"1"-1"-90"16,2 2 75-16,1-2-138 0,3 0-38 15,2-1-115-15,1-3 66 0,-2 1-94 16,0 3-403-16</inkml:trace>
  <inkml:trace contextRef="#ctx0" brushRef="#br0" timeOffset="114056.284">27096 5593 760 0,'-7'-4'168'0,"4"2"-93"15,3-1 94-15,0 2-164 0,2 0-12 16,2-4-12-16,2 2-13 0,0-1-10 16,-1 3-16-16,-3-3-87 0,1 1-21 15,-3 1 22-15,1 3-102 0,-1 0-72 0</inkml:trace>
  <inkml:trace contextRef="#ctx0" brushRef="#br0" timeOffset="114248.786">27110 5552 650 0,'-4'1'231'15,"-2"-1"-129"-15,4 2 68 0,2-2-114 16,4 0-82-16,4 0-32 0,1 2-118 16,3-4 61-16,-3-3-103 0,0 1-398 15</inkml:trace>
  <inkml:trace contextRef="#ctx0" brushRef="#br0" timeOffset="114469.122">27111 5539 799 0,'-6'0'186'15,"1"-1"-106"-15,5 0 93 0,0 2-173 16,6-1-30-16,6 0-30 0,-2 0-112 15,0-4-9-15,-2 3 3 0,-4-4-138 16,0 3 15-16</inkml:trace>
  <inkml:trace contextRef="#ctx0" brushRef="#br0" timeOffset="114688.283">27140 5540 889 0,'-7'0'189'0,"3"-2"-109"0,4 2 101 0,0-1-199 16,8-3-23-16,2 0-30 0,2-3-106 15,-2 1-20-15,-3-3 10 0,0 4-132 16,-3 4-10-16</inkml:trace>
  <inkml:trace contextRef="#ctx0" brushRef="#br0" timeOffset="114906.212">27132 5553 826 0,'-4'0'173'0,"4"-1"-108"0,1 0 97 0,3-2-186 15,1 2-21-15,4-2-47 0,-1 1-88 16,-1-3 44-16,-2 1-97 0,-1-3-283 16</inkml:trace>
  <inkml:trace contextRef="#ctx0" brushRef="#br0" timeOffset="115118.098">27138 5535 849 0,'-6'-1'178'0,"2"1"-127"0,4 0 96 16,4 0-328-16,0-1 84 0,2 1-126 16,1-4-501-16</inkml:trace>
  <inkml:trace contextRef="#ctx0" brushRef="#br0" timeOffset="115336.961">27110 5540 629 0,'-5'2'241'16,"-3"-4"-134"-16,6 1 65 0,2 0-106 15,1 0-86-15,5-1-17 0,2 0-28 16,0-5-111-16,-1 3-2 0,-1-1 6 15,-2 1-131-15,-2 2 39 0</inkml:trace>
  <inkml:trace contextRef="#ctx0" brushRef="#br0" timeOffset="115523.211">27136 5522 780 0,'-11'-2'166'16,"4"2"-101"-16,5-3 87 0,2 2-178 15,4 0-36-15,0-2-109 0,3 1 53 16,-3-1-95-16,-1 3-360 0</inkml:trace>
  <inkml:trace contextRef="#ctx0" brushRef="#br0" timeOffset="116090.496">27153 5570 218 0,'1'1'50'15,"-1"1"-50"-15,0-1-39 0,-1 2-190 16</inkml:trace>
  <inkml:trace contextRef="#ctx0" brushRef="#br0" timeOffset="116557.323">27065 5602 68 0,'1'-1'19'0,"0"-2"-53"0,2 2-19 0</inkml:trace>
  <inkml:trace contextRef="#ctx0" brushRef="#br0" timeOffset="116759.315">27084 5593 449 0,'-2'-4'203'0,"2"3"-428"0,0-1-202 16</inkml:trace>
  <inkml:trace contextRef="#ctx0" brushRef="#br0" timeOffset="116949.407">27113 5584 706 0,'-6'-2'146'15,"4"-1"-109"-15,2 1-37 0,1 0-68 16,3 1-99-16,-3-2-487 0</inkml:trace>
  <inkml:trace contextRef="#ctx0" brushRef="#br0" timeOffset="120486.974">32877 5391 471 0,'-2'-6'142'0,"1"3"-65"15,-2 2 51-15,2-2-96 16,-2 1-6-16,2-1-7 0,-2 2-2 0,2-2-1 15,0-1 7-15,-2 2 4 0,2 0 3 16,1 1 1-16,-1 1-2 0,1-3-5 16,-2 1-2-16,4-1-6 0,0-1-6 15,-1 1-5-15,2-3-1 0,1 3-1 0,-2-1 7 16,0 0 3-16,0 1 6 0,0 3 6 16,-1-1 6-16,0 1 7 0,0 1 4 15,-1 1 3-15,2-1 0 0,-1 3 1 16,-1-3-1-16,0 3-1 0,1-2-3 15,-1 2-1-15,2 0-3 0,-1 0-1 16,0 2-3-16,0 2-2 0,1 1-1 16,-1 2-3-16,0 0-2 0,2 3-2 15,-2-1-6-15,-1 0-3 0,0 0-3 16,-1-3-2-16,2-1-1 0,-1-1-4 0,1 1 0 16,-1-2 0-16,2-2-1 0,0 0-1 15,1-3 0-15,-2-2-1 0,0 0 1 16,1 0-1-16,0-2 2 0,1-2-2 15,1 1 0-15,1-4 0 0,1 1 0 16,2-1-1-16,1 3 0 0,1-3 0 16,2 5 0-16,1-2 1 0,0 4-2 0,1-4 2 15,0 4 0-15,0 1-1 0,1-1 0 16,-4 3 0-16,2 0 0 0,0-1 0 16,1 3-1-16,0 2 1 0,2-2-1 15,-3 4 1-15,0 0 1 0,-6 0-1 16,1 4 2-16,-3 0 1 0,-1 2 2 15,-4-1 1-15,0 3-1 0,0-1 1 16,-4-1 1-16,0 1-3 0,-1-4-2 0,0 3 0 16,0-4-1-16,-2 0 0 15,0 0 0-15,-4 2 0 0,-2-1 1 0,-1 1 0 16,1-2 1-16,-1 1-2 0,1-2 0 16,2-1 1-16,-1-1-2 0,2-2-4 15,-3-5-5-15,3-1-9 0,-1-1-11 16,4-1-18-16,-1-9-21 0,3 2-15 15,1-1-10-15,3 0-7 0,-1 1-7 0,1 1-146 16,1 1 10-16,0 2 33 0,3 4-150 16,-2-2-41-16</inkml:trace>
  <inkml:trace contextRef="#ctx0" brushRef="#br0" timeOffset="120826.481">32863 5367 586 0,'2'-4'174'15,"1"1"-71"-15,3-1 68 0,3 0-114 16,2 0-3-16,5 1-5 0,0-1 1 16,4-1 3-16,0-2 0 0,1 1 0 15,2-2-1-15,-1 2-7 0,0-1-6 16,0 3-7-16,-1-1-11 0,-1 1-12 0,-2 2-12 16,-2-2-16-16,-1 1-16 0,-3 1-17 15,-2-1-19-15,-2 2 36 0,-3 1-191 16,0 0 86-16,-5 6-49 0,0 2-642 15</inkml:trace>
  <inkml:trace contextRef="#ctx0" brushRef="#br0" timeOffset="121501.891">33368 5458 502 0,'-6'8'180'16,"2"1"-66"-16,0 1 53 0,2 3-91 0,-1-1-15 16,-1-1-11-16,2 2-5 0,-1-1-3 15,1-1-3-15,2 1 0 0,0-3 0 16,0 1 2-16,1 0 4 0,1 0 2 16,1 1 1-16,1 1 1 0,-2-5-2 15,-2 4-2-15,3 0-2 0,0 0-2 16,-2-2-5-16,3 1-4 0,-2-1-5 15,2-4-4-15,1 2-2 0,-1-1-5 16,3-1-2-16,-2 2-1 0,3-3-2 0,-1-2-1 16,2-1-2-16,0-1-2 0,2-1 0 15,0 0-1-15,5-3-1 0,-1-2-1 16,2 0 0-16,1 0-1 0,0-1-1 16,-4 0 1-16,-1-1-1 0,0-1 0 15,-3 0 1-15,-2-1-1 0,0 1 1 16,-4-2 1-16,-1 0-1 0,0-2 0 0,-2 1 1 15,-1-3-1-15,-1-1 1 0,-2 0-1 16,1-3 2-16,-3 1 5 0,0-1 10 16,-1 2 9-16,-1 3 5 0,-4 3 2 15,1-2 1-15,-3 2-2 0,3 0-6 16,1-1-10-16,-1 1-11 0,0 2-6 16,4 2-4-16,-2 5-4 0,-1 2-3 15,4 0-4-15,-5 1-5 0,0 5-7 16,-2 3-8-16,2 3-6 0,-3 1-5 0,5 0-6 15,-2-2-8-15,2 2-11 0,-4 0-7 16,3 3-13-16,2 0-9 0,-1 5 0 16,-2-2-166-16,2 2 88 0,-2-4-80 15,-2 1-580-15</inkml:trace>
  <inkml:trace contextRef="#ctx0" brushRef="#br0" timeOffset="124814.414">25659 4212 335 0,'0'-4'121'0,"1"0"-55"16,-1 3 33-16,0 1-66 0,0-3-10 15,0 2-11-15,0 1-6 0,0-1-3 16,0 1 3-16,0 0 5 0,1-2 3 0,1 1 1 16,-1 0 1-16,2-1 1 0,-2 2-2 15,3 0-4-15,-3 0-4 0,-1 0-3 16,1 2 0-16,-2-1 1 0,1 0 3 16,-1 2 3-16,-2 1 3 0,2-3 3 15,0 2 3-15,-1-1 2 0,1-1 1 16,1 1 1-16,-1-2 1 0,1 0 1 0,0 1 0 15,0-1-1-15,0 0-2 0,0 0-1 16,0 0-3-16,0 3-1 0,0-3-3 16,0 0 0-16,0 0-1 0,0 0 0 15,-2 0 1-15,2 0-1 0,0 0-1 16,0 0 1-16,0 0 0 0,0 0 4 16,2 0 1-16,-1 0 3 0,2 1 3 15,-1 0 4-15,1 0 0 0,1-1 1 16,-2 0-3-16,-1 3-2 0,1 0-2 0,-1 1-2 15,-2 1-5-15,-1 1 1 0,0 2-1 16,-2 1-1-16,-1 5-1 0,-2 1-1 16,0 1-3-16,-4-2-1 0,1 2-2 15,-2 3-3-15,1 0-2 0,-2 3-6 16,0 5-7-16,0 3-9 0,2-6-10 16,-1 1-14-16,6-7-15 0,4-10-10 0,2-8-164 15,2-4 89-15,5-12-94 0,6-4-575 16</inkml:trace>
  <inkml:trace contextRef="#ctx0" brushRef="#br0" timeOffset="126196.093">25797 3794 223 0,'-3'3'122'15,"2"-3"-22"-15,1 0 14 0,0 0-35 16,-1 0-5-16,1 0-8 0,-2 0-6 16,2 0-7-16,2 0-5 0,-2-3-5 15,0 2-2-15,1 0-1 0,1-3-2 16,1 1-1-16,-2 2-3 0,2-3-1 16,-2 1-2-16,0 2-3 0,3-1-3 15,-1 0-4-15,2-3-1 0,4 3-1 0,-1-4 0 16,1 1-2-16,2 1-1 0,0-1 1 15,-4 0-2-15,2 0 0 0,-1 0-1 16,0 0 0-16,1-1 1 0,0-1 2 16,1 2-2-16,1-1 1 0,2 4 1 15,-3-3-1-15,1 3 2 0,1 2 0 16,-2 0-1-16,-2 3 0 0,1 1-2 0,-2-2-1 16,-4 5-1-16,1-1-3 0,-4 3-1 15,0 3-1-15,-2-3 1 0,-2 4-1 16,-3-2 0-16,0 2-1 0,-4 0 0 15,1-1-1-15,-2-1-1 0,-2 2-1 16,-1 3-1-16,-1-1-1 0,1 5-1 16,-1 0 0-16,3-1 1 0,2 1-2 0,-2-2 1 15,0-3 0-15,4-1 0 0,3-4-1 16,-1-7 0-16,7-3-1 0,1 0 0 16,1-5 0-16,4-5-1 0,1-2 0 15,4 1 2-15,1-3-1 0,1 5 1 16,-3 2 1-16,-1-2-1 0,0 3 1 15,-1 2-2-15,2 1 1 0,2 1 1 16,-2 2-1-16,0 0 0 0,1 0 1 16,-4 0 0-16,2 0 0 0,-3 1 1 0,1 1 0 15,0 2 3-15,2 1 1 0,0-1 2 16,0 2 3-16,-1 0 3 0,1 3 1 16,-3-3 1-16,3 5-2 0,-1-1 1 15,0 3-3-15,-3-3 0 0,1 2-3 16,-3-1-1-16,-3 1 1 0,0-4-1 15,-5 3 1-15,-2 2-1 0,-1-1-1 0,-5 1 0 16,-2 1-2-16,-2-4-1 0,-1 2-1 16,-5 2-1-16,1-1-1 0,0-4 0 15,2 1 1-15,-1-3 0 0,-1-3 0 16,1-3 0-16,2-1-2 0,2-3-5 16,6-3-10-16,6-3-20 0,5-4-26 15,0 1-25-15,9-2-200 0,5 3 99 16,4-2-144-16,0 1-658 0</inkml:trace>
  <inkml:trace contextRef="#ctx0" brushRef="#br0" timeOffset="128925.351">24630 5610 332 0,'0'-2'118'0,"-1"0"-49"0,0 0 37 16,1 2-59-16,-2-3-11 0,2 3-3 15,-1 0 1-15,1-1 2 0,0-1 4 0,-1 1 1 16,1 0 1-16,0 2-1 0,1-3-2 16,-1 4-4-16,0-2-5 0,0 0-3 15,1 3-3-15,1-2-2 0,-1 0-1 16,0 3 1-16,-1-4 0 0,2 4 0 16,-2 1 0-16,0 0-4 0,-2 3-1 0,1 1 1 15,0 1-1-15,-1-1 0 0,1 3 1 16,-1 0 1-16,-1-2 2 0,0 2 0 15,1-1-2-15,-2 5-3 0,3-6-1 16,-3 4-3-16,0-1-5 0,0 2-2 16,-1 2-2-16,0 1-1 0,0 0 0 15,-3 2-3-15,1-5-5 0,0-1-5 16,0-3-9-16,1 0-11 0,2-2-12 16,-1-6-5-16,2-3-166 0,3-1 89 0,0-1-88 15,8-5-583-15</inkml:trace>
  <inkml:trace contextRef="#ctx0" brushRef="#br0" timeOffset="132519.793">24820 5214 50 0,'1'-2'22'0,"0"2"-1"16,2 0 3-16,0-3-9 0,-2 3-3 16,0-1-2-16,0 0-2 0,1-1-7 15,-2 4-11-15,1-2-14 0,-1 1 8 0,-1 0-22 16,1 2-37-16</inkml:trace>
  <inkml:trace contextRef="#ctx0" brushRef="#br0" timeOffset="133452.619">24837 5236 287 0,'-3'-2'144'0,"0"0"-40"16,2 2 23-16,-1 0-47 0,0-1-12 0,1 1-12 15,1 0-9-15,-1 0-7 16,2 0-4-16,-1 0-4 0,0-1-3 0,0 0-1 16,1 1-1-16,-1-3-1 0,2 2 0 15,-2-2-1-15,1 1-3 0,0-1-1 16,2-1-1-16,-1 0-2 0,1 2 0 16,-2-1 0-16,0-1 0 0,2 2-2 0,0-3 1 15,0 1-1-15,1-3 0 0,0 3 0 16,0-1-3-16,2 1-1 0,-2 0-1 15,0 2-2-15,0-1-1 0,-1 1-3 16,-2 0-1-16,-1 1-2 0,0 1 0 16,0 1-1-16,-1-1 0 0,1 3 0 15,-2 1 1-15,1-2 0 0,0 2 1 16,0-1-1-16,-1 1 0 0,1-3-1 0,0 0 1 16,1 2-1-16,0-2 0 0,0 0 0 15,0-1 1-15,0 0-2 0,-2-1 1 16,2 1-1-16,0 1 1 0,-1-2-1 15,1 2 0-15,0-1 0 0,0 0 1 16,0 0 1-16,0 2-1 0,0-4 0 16,1 4 1-16,-1-4 1 0,2 2 0 15,-2 0 0-15,-2-1 1 0,4 0 0 0,-2 0-1 16,1-1 1-16,-1 2-2 0,0 2 0 16,0-1-1-16,1-1 0 0,-1 1-1 15,-1 0 1-15,0 1-1 0,-1-2 0 16,2 0 1-16,-2 0 0 0,2 2-1 15,0-4 0-15,-2 4 1 0,1-2 0 16,0 0-1-16,0 2 0 0,1-1 0 0,-2-1 1 16,1 3-1-16,0-2-1 0,-2 1 0 15,1 2 1-15,-1-2-1 0,0-1 1 16,2 1 0-16,1 0-3 0,0-2-2 16,0 1-4-16,0 0-6 0,0-1-8 15,0 3-11-15,0-3-12 0,-1 2 371 16,0 2-539-16,-3 3 239 0,0 2 109 15,-1 1-1797-15</inkml:trace>
  <inkml:trace contextRef="#ctx0" brushRef="#br0" timeOffset="134393.373">24806 5204 440 0,'2'-4'162'0,"1"0"-61"16,-1-1 46-16,0 3-80 0,0-4-8 15,1 1-9-15,1 0-5 0,-2 0-1 16,2 1 2-16,1 3-3 0,-2 1-3 16,-2 0-1-16,-1 0 0 0,0 4-2 15,0-2-2-15,-2 5-6 0,-1 0-2 0,0 3-1 16,1-1-3-16,-3 2-5 0,0 2 0 16,-1 2 0-16,0 0-1 0,-1 3-1 15,1 1-2-15,1-1-2 0,0 1 0 16,1-1-3-16,0-3-2 0,0-5-2 15,0-2-1-15,0-2-1 0,2 1 0 16,1-1-2-16,-1-1 1 0,2-1-2 16,2-1-1-16,-1-2 1 0,0-1 0 15,2-1 0-15,-1-1 0 0,1 1 0 0,1-3 0 16,0 0 1-16,-1 0 0 0,3 3-1 16,0-4 1-16,0 4-1 0,2-1 1 15,3 1-1-15,-1 0 1 0,1 0-2 16,2 1 2-16,4-3-1 0,-1-1-1 15,3 0-4-15,3-1-3 0,2-4-8 0,-2-3-7 16,1 0-9-16,-1 0-10 0,-4 2-9 16,-2 1-9-16,-1 2-9 0,-1 1-5 15,-3 1-140-15,-4 3 78 0,0 2-78 16,-1 2-503-16</inkml:trace>
  <inkml:trace contextRef="#ctx0" brushRef="#br0" timeOffset="134679.009">25004 5107 472 0,'-11'3'252'16,"-1"2"-113"-16,0 6 42 0,-1 1-53 15,3 0-77-15,2 2-7 0,2 2-3 16,-3 2 2-16,1 4 1 0,2 5 3 16,1 2 0-16,-1 6 0 0,4-4-3 15,2 3-5-15,2-5-8 0,1-3-11 16,3-2-14-16,2 1-23 0,2-3-29 0,1-2 15 16,-2 0-212-16,-7-3 102 0,-2-5-113 15,-3-5-690-15</inkml:trace>
  <inkml:trace contextRef="#ctx0" brushRef="#br0" timeOffset="135753.4">24874 6069 269 0,'5'-13'87'0,"0"-1"-33"15,0 1 28-15,3 0-52 0,-1 0-9 16,-1-1-1-16,2 5 6 0,-2 0 6 0,-1 3 2 16,-1 0 3-16,-2 4 2 0,-1-1 3 15,-1 2 0-15,0 1-4 0,-3-1-6 16,1-1 1-16,-2 2 1 0,1-2 4 16,-1 0 2-16,0 1 0 0,1 1 1 15,0-1-2-15,-2 0-2 0,1 1-4 0,0 0-2 16,2-2-2-16,-2 2 0 0,0 0-1 15,0-1 0-15,1 1-1 0,0 0 2 16,-1 0-2-16,0 0-1 0,0 1-1 16,0-1-3-16,-2 2-2 0,0-1-2 15,0 0-5-15,0 0-2 0,-1-1-2 16,2 2-4-16,1 0-1 0,-1-2-1 16,0 2-1-16,-2 0-1 0,1 1 1 0,-1 1 0 15,1 1 1-15,1 1 1 16,-3 3 2-16,0 2 1 0,-2 3 1 0,-3 1 2 15,-2 2-1-15,-1 2 1 0,-2-1-2 16,1 6-1-16,1-4-1 0,-2 1-2 16,-3-1-1-16,-1 1-1 0,-2-2-1 15,-3 2 0-15,-3 3 1 0,0 2 1 16,-2 1 3-16,-1 4 1 0,-4 5 2 16,0 0 2-16,-4 6 3 0,-2 4 0 0,-2 8 2 15,1 5 0-15,-5 1 0 0,0 7 1 16,0-7 1-16,-3 7 2 0,-8 0 5 15,2 4 2-15,-2-4 3 0,-1 5 3 16,-1-7 0-16,6-3-1 0,4-11-4 16,4 1-5-16,5-8-2 0,9-11-5 15,7-6-2-15,5-5-3 0,4-10-3 0,5-2 0 16,4-3-1-16,3-5-3 0,2-1-2 16,3-1-1-16,1-3-3 0,0-4 1 15,2-2-1-15,1-1-3 0,1-4-4 16,1-6-5-16,1 0-11 0,1-1-11 15,0 3-12-15,0 4-17 0,2 3-13 16,-1 2-16-16,2 2-12 0,-1-1-5 16,4 2 267-16,-3 4-420 0,3 2 193 15,1 3 77-15,2 2-1429 0</inkml:trace>
  <inkml:trace contextRef="#ctx0" brushRef="#br0" timeOffset="136554.469">23320 7643 552 0,'-8'-12'172'0,"-1"0"-76"16,1 1 63-16,2 0-107 0,-1-1-3 16,1 2-6-16,-4 0-2 0,-3 0 3 15,-3 1 4-15,1 1 2 0,-2 2-1 0,3 1-1 16,1 3-6-16,1 2-3 0,2 0-6 15,1 4-8-15,1 0-8 0,0 2-5 16,1 5-6-16,0-1-1 0,1 2-2 16,-1 3-2-16,2-2 1 0,0 2 2 15,1 1 2-15,-1 2 4 0,1 0 5 16,2 1 3-16,0 1 5 0,2 3 2 16,0 0-1-16,2 3 0 0,1-4-2 15,4 0-4-15,3-6-3 0,3-4-2 0,0-7-3 16,4-2 0-16,1-3-1 0,1-8 0 15,2-2 1-15,1-6-1 0,1-4-1 16,1-2 0-16,-2-5 0 0,-1-3-1 16,0-2-2-16,-5 1 0 0,-3-4-1 15,0 2-1-15,-3 2 1 0,-1 1-4 16,-3 4 0-16,-4 4-1 0,-2-6-3 16,-2 5 0-16,-6 3-3 0,-5 0-3 15,-4 2 1-15,-10 9-1 0,0 2 1 0,-5 3 0 16,-2 4 1-16,2 2 2 0,5 5 2 15,1 6 2-15,7 0 0 0,1 8 0 16,4 1 1-16,2-2 1 0,4 2-1 16,6 4-1-16,2 0 1 0,0 0 0 15,4 3 0-15,2 0 1 0,3-4 0 16,3-1 1-16,3-8 0 0,5-4-1 0,0-3 1 16,5-8 0-16,-1-1-1 0,3-1-1 15,-2-8 0-15,0 0 0 0,-1-5 2 16,-4-3 0-16,-2-2-1 0,-4-6 1 15,-2-2 0-15,-2 0-1 0,-4 3 1 16,-1 0 0-16,-3 6 0 0,-2-6-1 16,-2 3-1-16,-5 2-4 0,-3 1-5 15,-3-3-10-15,0 10-11 0,-1 0-9 0,4 0-7 16,2 4-4-16,4 6-13 0,4 1-11 16,1 0-82-16,7 3-74 0,11 7 59 15,9 1-147-15,4-3-286 0</inkml:trace>
  <inkml:trace contextRef="#ctx0" brushRef="#br0" timeOffset="137318.895">25157 5905 401 0,'-3'-2'162'16,"0"2"-49"-16,-3 2 41 0,2-3-67 15,1 5-10-15,1 5-8 0,-1-3-4 16,2 5-5-16,2-4-5 0,-1-2-4 16,0-1-5-16,4 1-3 0,0-1-2 0,2 3-1 15,2 2-4-15,3 4 0 0,2 3-2 16,3 4-3-16,1 6 1 0,2-1-2 15,5 4-2-15,1-1-1 0,1 2 0 16,5-2-4-16,1 6 2 0,-1 3-2 16,4 7 0-16,2 9 2 0,2 5 0 15,-2 10-3-15,0 3 2 0,-2 5 1 16,0 2-2-16,-2 10-2 0,0-4-2 16,-1 7-2-16,1-4 1 0,1-996 0 0,-7 1975-3 15,-3-993-2-15,0-12 2 0,-5-7 0 16,-1-9-1-16,3-9 0 0,-1-6-3 15,0-3 1-15,-4-5 0 0,-1-4-1 16,-5-5 0-16,-5-5-2 0,-1-7-2 16,-4-1 0-16,0-1-2 0,-5-7-2 15,-4-8-7-15,-4-3-6 0,-5-3-11 0,-4-6-12 16,1-1-13-16,1 5-12 0,0 1-15 16,5-2-11-16,1 6-14 0,1 1-10 15,1 2 0-15,1 6-169 0,2 5 91 16,3 5-90-16,3 0-592 0</inkml:trace>
  <inkml:trace contextRef="#ctx0" brushRef="#br0" timeOffset="138114.529">25948 7467 415 0,'2'-1'175'16,"1"-5"-59"-16,-1-2 44 0,1-1-65 15,-2 1-11-15,2-2-4 0,-3 6 1 16,0 0-2-16,-2 1-4 0,-3-2-8 15,-1 0-8-15,-5 1-7 0,0 2-6 0,-2 2-5 16,0 1-4-16,-4 3-5 0,-2 2-3 16,-2 1-4-16,-1 9-5 0,1 0-5 15,-1 2-5-15,4 3-4 0,0 3-2 16,3-2 1-16,1 5 1 0,0 4 4 16,5 2 5-16,0-2 5 0,3 3 5 15,3-1 2-15,3 0 0 0,4-2-1 16,5-3-5-16,4-2-5 0,5-6-4 15,5-4-6-15,0-6-4 0,-1-7 2 16,8-3-4-16,-3-3 2 0,0-1-1 0,1-7 1 16,2-6 0-16,-4-1 0 0,1-4 0 15,0-3 1-15,0 2 0 0,-4-1-1 16,-2-1 1-16,-5 2 1 0,-3-1 1 16,-5-3 0-16,-3-1 0 0,-5 0 0 15,0 0-1-15,-8 1 0 0,-6-2 1 0,-8-3-4 16,-5 1 2-16,-5-2-2 0,-1 4-1 15,0 5 1-15,5 7 0 0,0 12-1 16,1 5 1-16,0 2-1 0,2 6-2 16,-1 5 2-16,3 4-2 0,4-2-2 15,-1 5 0-15,4 3-2 0,-1 0 1 16,3 2 2-16,2 4-1 0,4 6 1 16,3 1 2-16,5 4 0 0,0 0 2 0,3-3 0 15,6-1 0-15,2-5-1 0,6-4 2 16,5-6-2-16,3-7 0 0,2-9-1 15,4-5 0-15,-2-3 0 0,0-9 2 16,-1-5-3-16,-2-3 2 0,-3-2 0 16,-1-3 1-16,-2-1-1 0,1 1 0 15,-4-4 1-15,-3-3 0 0,-4 1 1 16,-5-1 0-16,-5 2-1 0,-3 2 2 16,-8 2-1-16,-7-1 0 0,-5 1-2 0,-5-1-2 15,1 9-2-15,0 7 0 0,-3 9-4 16,2 2-6-16,4 8-7 0,2 7-9 15,4 0-20-15,7 8-26 0,3-3-26 16,4 1 2-16,4-3-183 0,4 3 77 16,5-15-83-16,5 3-595 0</inkml:trace>
  <inkml:trace contextRef="#ctx0" brushRef="#br0" timeOffset="139177.684">27009 5742 201 0,'2'-4'168'0,"-2"-1"-52"15,0 1 11-15,1 0-12 0,2 1-39 16,-2 1-9-16,2 0-8 0,-1 2-8 16,1 0-8-16,-2 3-9 0,2 0-7 15,-3 2-3-15,-2 1-4 0,1 1-3 0,-2-1 0 16,0 3 2-16,-1 0 1 0,0 3 1 16,0 1 0-16,1 3 1 0,-1 5 3 15,1 0 1-15,-1 3 1 0,0 0 2 16,-3 5 1-16,1 3 0 0,-2 9 0 15,1 3-2-15,0 9 0 0,-2 5 3 16,0 3 0-16,1 2 1 0,-1 4 3 16,4 2 1-16,1 9 3 0,2 2 0 15,-1 1-1-15,2 4-2 0,0-4-2 0,-1-9-2 16,2 2-3-16,0-4-2 0,2-8-3 16,-2-2-3-16,0-8 0 0,0-6-2 15,0-8-1-15,-2-2-1 0,0-5-2 16,-1-1-1-16,0-8 1 0,0-3-4 15,-3-3-1-15,1-6-2 0,0-2-2 16,-1-7-2-16,-1-1 0 0,1-4-4 0,-1-2-3 16,1-9-4-16,0-3-4 0,0-5-7 15,4 1-10-15,0-5-12 0,2 5-19 16,0 2-18-16,2 4-26 0,2 2-14 16,1 2 155-16,1 3-320 0,3 6 138 15,2 0 22-15,-1 3-1069 0</inkml:trace>
  <inkml:trace contextRef="#ctx0" brushRef="#br0" timeOffset="139747.17">26837 7403 489 0,'-7'-5'146'0,"2"-3"-65"0,0-1 58 16,4-4-93-16,-1 1 2 0,1-2-2 16,1 4 5-16,0 0 6 0,-1 1 4 15,1 1 5-15,-1 3 0 0,-2 0-2 16,0 5-6-16,0 0-8 0,-4 0-9 16,-2 3-9-16,-2 5-9 0,-2 6-8 0,-2 2-5 15,4 3-1-15,-2 4 1 0,3-3 3 16,-1 2 2-16,2 2 1 0,2-2 3 15,1 2 2-15,1 7-2 0,4 2 2 16,1 0-2-16,1 4 1 0,3-4-1 16,1-6-1-16,0-5-2 0,2-6-4 15,3-7-1-15,1-2-2 0,3-2-3 16,1-5-1-16,4-1 0 0,1-4-1 16,0-4 2-16,4-4 0 0,-2-7-1 15,1-2 2-15,0-5-2 0,0 0 1 0,-2-5 1 16,-2 2-1-16,-3 3-2 0,-5 5 1 15,-4-1-1-15,-5 7 0 0,-2-1-1 16,-1-3-1-16,-7 4 0 0,-3 0 2 16,-7-2-1-16,-4 1 0 0,-4 1-1 15,-3-2 0-15,-3-2-2 0,3 2 0 16,-4 1-1-16,5 6-2 0,2 3 1 0,8 7-1 16,3 1-1-16,7 4-1 0,2 5 0 15,3 5-3-15,3 8-2 0,1 2-7 16,6 5-6-16,4 0-14 0,6 0-10 15,6-2-15-15,3-5-12 0,4-9-12 16,2-2-7-16,3-7 1 0,2-3-148 16,-1-1 83-16,-1-4-65 0,0-6-549 15</inkml:trace>
  <inkml:trace contextRef="#ctx0" brushRef="#br0" timeOffset="140548.674">27086 5663 391 0,'-6'0'179'0,"1"1"-68"0,0-1 33 16,1 4-59-16,2-1-26 0,0 6-4 15,2 0-6-15,0 2-4 0,3 0 0 16,-1 3 0-16,4-3-4 0,1 6-6 0,1 0-5 15,5 4-3-15,2-1-3 0,7 1 0 16,0-3 1-16,4 1 2 0,2 0 2 16,1 3 2-16,-2 0 1 0,4 7 5 15,2 9 0-15,2 0 2 0,4 4-1 16,6 5-2-16,0-4 0 0,0 1 1 16,3 1 0-16,2-1-2 0,-2 5-2 15,1 0-1-15,2 1 2 0,-4 2-2 0,-1 1-2 16,-5-2-2-16,-1 3-1 0,-5 1 0 15,0-3-1-15,-4 0-4 0,-2 2-1 16,2-7 0-16,0 0-3 0,0 2-1 16,3-2-2-16,-1-2-1 0,-1-4 1 15,-1-6-3-15,-6-6 2 0,-1-2 1 16,-3-3 0-16,-2 0 0 0,2 1 1 0,-2-4 1 16,-3 1 2-16,-1-2-1 0,-1-2 0 15,-1-1-2-15,-4-5-2 0,0-3-5 16,-4-1-1-16,-2-5-2 0,-3-3-3 15,-1 0 0-15,-2 0-2 0,-3-2-1 16,-3-4 0-16,-3 0-4 0,-1-3-4 16,-4-3-7-16,-1-1-12 0,2 1-10 15,-5-2-14-15,3 1-16 0,1 2-18 16,-1-2-20-16,1 1-19 0,3 3-16 0,-1-1-1 16,3 2-166-16,6 7 84 0,-1 1-76 15,0 4-564-15</inkml:trace>
  <inkml:trace contextRef="#ctx0" brushRef="#br0" timeOffset="140987.045">28425 7452 587 0,'2'-7'154'0,"3"2"-70"0,0-1 74 15,-1 1-114-15,0-4-8 0,-1 1 3 16,-1-1 2-16,0 1 4 0,-1 3 2 15,-2-2-1-15,1 2 2 0,0-1 1 16,-2 1-2-16,0 0-2 0,-2 1-4 0,-1 1-4 16,-2 2 1-16,-3 1-4 15,-3 0 1-15,2 0 3 0,-4 5 1 0,0 3-1 16,-2 5-3-16,3 3-4 0,-4 4-5 16,0 0-5-16,1 4-7 0,4-1-8 15,0 2-1-15,6 5-1 0,4 0 1 16,3 3 1-16,1-2-1 0,4-2-1 15,6-8 2-15,2-4-2 0,5-5-2 0,2-10-2 16,1-2 1-16,1 0-2 0,1-7 0 16,-1-9 0-16,-1-6 0 0,1-6 2 15,-3-8-1-15,-1-2 0 0,-3 0 1 16,-3 0 0-16,-3 0 0 0,-6 3 0 16,-3-2-1-16,-2-1 2 0,-7 2-1 15,-6 4 2-15,-6 1 0 0,-6 1-1 16,0 5 1-16,-3 7-2 0,-3 2-3 15,-1 11-10-15,2 5-22 0,0 1-29 0,1 7-20 16,7 4-197-16,4-1 95 0,6-1-149 16,4-1-634-16</inkml:trace>
  <inkml:trace contextRef="#ctx0" brushRef="#br0" timeOffset="143226.784">27383 5043 407 0,'2'-3'147'16,"0"0"-48"-16,-1-3 43 0,1 3-71 15,-1-1-9-15,0 1-4 0,1 3-2 16,-1 0-4-16,0 1-1 0,-1 1 0 16,1 3 0-16,1 1 2 0,-1 3 1 15,-1 5 1-15,0 2-3 0,0 1-5 16,-1 2-5-16,-1-2-5 0,0-2-5 0,-1-1-6 16,2-1-2-16,-2-1-1 0,2 0-1 15,-1-3 0-15,0-2-2 0,2 1-3 16,0-3-3-16,0-1-3 0,2-1-2 15,0-2-3-15,-1-1-1 0,2-1-2 16,1-2 0-16,0-1-1 0,1-1 1 16,0 0-1-16,0 1-1 0,2 0 1 15,-1 2-2-15,1 0 1 0,0 2 0 16,1 0 0-16,2 0 1 0,1 0 1 16,0 4 0-16,1 0 1 0,2 0 0 0,-2 1-1 15,0-1 1-15,0 0-1 0,-3 0-1 16,-2 1-1-16,-2-1 1 0,0 1-1 15,-1 1 1-15,1-1 1 0,0 4 0 16,-2 2 1-16,-1 0 2 0,-1 2-1 16,-1 0 0-16,-1 1 1 0,-3 2-3 0,-1 0 0 15,-3 0 0-15,-1 2-1 0,-5 0 0 16,-1-1 0-16,-6 1-2 0,-2 0 0 16,0 0-4-16,0-1-3 0,2-3-3 15,3-3-4-15,2-5-9 0,4-6-9 16,2-3-11-16,7-6-17 0,3-4-18 15,0-2-13-15,5-1-169 0,4 2 86 16,6 0-103-16,1 1-568 0</inkml:trace>
  <inkml:trace contextRef="#ctx0" brushRef="#br0" timeOffset="143659.547">27354 5154 494 0,'-6'-1'173'0,"1"-1"-58"0,1 1 50 0,1-3-91 16,0 2-7-16,3-2-7 0,-1 2 1 16,-1-1 1-16,4-1-2 0,-1 2-1 15,0 1 0-15,2 0-1 0,2 0 1 16,1-2-2-16,1 0-4 0,1-1-3 16,3-1-2-16,3-1-1 0,2-2-1 15,2-2-5-15,5 2-7 0,5-5-5 0,2-1-7 16,2-3-4-16,4 2-5 0,2-5-7 15,-3 4-4-15,1-1-1 0,-4 4-2 16,-1 0-5-16,-5 3-4 0,-6 3-9 16,-4 2-9-16,-7 3-9 0,-5-1-13 15,-4 3-11-15,-2 0-15 0,-5 4-15 16,-5 4-182-16,-9 5 103 0,-6 2-116 0,-5 2-639 16</inkml:trace>
  <inkml:trace contextRef="#ctx0" brushRef="#br0" timeOffset="147277.575">28564 7144 126 0,'-4'0'68'0,"3"-5"1"0,-2 1 10 16,3-3-17-16,1 1 1 0,-1-2 3 15,2 2-7-15,-1-2 1 0,0 3 1 16,2-3 1-16,-3 4 1 0,0-1 4 16,0 2 1-16,-2 1-2 0,-4 1-2 15,-3-1-4-15,-3-2-7 0,-2 3-7 0,-5 1-8 16,-2 0-7-16,-3-1-3 0,-1 1-3 15,0 0-3-15,-3-1-2 0,1-3 1 16,-2-3 3-16,-3-2 1 0,-5-1-1 16,0-2 0-16,-3-3-2 0,0 2-1 15,-2 0-3-15,0-2-4 0,0-1-3 16,-1 2-2-16,-3-3-2 0,3 3 1 0,-3 0-2 16,-4 1 0-16,-3 0-1 0,-2-1 1 15,-7 4-1-15,-3 2 3 0,3 4 1 16,0 3 8-16,2-1 3 0,6 1 5 15,-2-1 3-15,-2-4 3 0,2-1-2 16,-1-2-4-16,-5 0-5 0,4 0-5 16,4 2-6-16,-4-3-3 0,1-2-4 15,-2 2-1-15,-4 0-1 0,-7 3 0 0,-3 3-2 16,-8 4 1-16,-2 4 0 16,1 0-3-16,-9 4-1 0,-1-3 1 0,-2 4 0 15,1-3 3-15,2 2-1 0,10-1 5 16,8-5 4-16,3-2 5 0,2 0 2 15,4-2 1-15,3-4 0 0,-1 3 0 16,4 1-4-16,4-2-2 0,1 1-4 16,2-1-2-16,0 0-1 0,-3 0-3 0,-1 0 1 15,-5 3 0-15,0 1-1 0,-7 4 0 16,1-2 0-16,-1 5 0 0,0 0 1 16,-4 0-1-16,3-2 0 0,1 0 0 15,2 0 2-15,1 3 2 0,6-2 1 16,6 1 2-16,6 1 1 0,4-1 2 15,3 1-2-15,3-1 1 0,1-1-5 16,1 0 1-16,-2 0-1 0,-2 1-2 0,-5 1 0 16,2 2-1-16,-3 2 0 0,-1 1 2 15,2 1-2-15,0 4-1 0,-4 0 0 16,0 3 0-16,0 2 1 0,-2 5-1 16,-2 3-1-16,-2 7 1 0,-3 0-1 15,1 4 2-15,-2-6 0 0,3 1 0 16,3-5-1-16,2 4 2 0,4 2-1 15,3-2 1-15,5-1-1 0,0-2 0 0,3 1 0 16,-1 2 1-16,2 4-1 0,2 1 1 16,5 4-1-16,3-3 1 0,6-4-2 15,2-1 2-15,2 2-2 0,4 0 2 16,2-1-1-16,3 3 0 0,4-6-1 16,2 0 2-16,4-3-2 0,6-1 1 15,7 1 0-15,3 2 0 0,6-2-1 16,6-3 1-16,4-2 0 0,2-4 1 0,4-4-1 15,0-1 0-15,0 1 2 0,2 0-1 16,3-1 0-16,2 2-1 0,3 2 1 16,6 0 1-16,5 1-3 0,-1 0 2 15,2-6-1-15,0 0 0 0,-3-2 1 16,-1-2 0-16,1-1-1 0,5-3 1 16,4 1-2-16,4-3 4 0,-1-1 1 15,2-1 2-15,3-1-1 0,-2-3 3 0,4 2 0 16,4-2-2-16,3 2 1 0,2-2-3 15,4-1-2-15,-1 1 1 0,4 1-2 16,0 0-1-16,-1 0 2 0,-5 0-2 16,5 1 0-16,-6-1 1 0,5 1-2 15,2-2-1-15,5-1 2 0,0 0-1 16,8 0 1-16,5-4 0 0,2-1 1 0,2-1-1 16,4-3 2-16,0 0-1 0,-3 0-1 15,5 0 0-15,3 1-1 0,-3-1 1 16,5 0-1-16,-5-1 1 0,-5-2-2 15,-4-1 2-15,-2-1-2 0,-4-2 0 16,-6-3 0-16,2-3 1 0,-6-1 0 16,0 1 1-16,-6-5-1 0,-1 8 2 15,-4-1 4-15,0 1 1 0,-6 4 6 16,-1-5 0-16,-6 0 1 0,-2-2 1 16,1 0 0-16,-5-8-3 0,-4-1-4 0,-2-1-3 15,-1-2-1-15,-5-2-3 0,-1-4-2 16,-8 0 0-16,-5-1-1 0,-5-1-1 15,-4 2-1-15,-7 5 0 0,-2 1 3 16,-4 1 1-16,-5-3 1 0,-6-4 2 16,-2-1-1-16,-2-1 1 0,-6 4 0 0,-2-5 1 15,0 2-2-15,-2-3 2 0,-7 0 0 16,-6-3 0-16,-4-1 1 0,-2-2-1 16,-6-4-2-16,-1-2 1 0,-3-4-2 15,-8-4-4-15,-4 4-3 0,-5 4-3 16,-8 5-1-16,-8 6-1 0,-2 9-1 15,-10 7 0-15,-2 14 4 0,-7 11 3 16,-4 4 1-16,0 10 3 0,-3 7-6 16,-6 11-9-16,-4 6-17 0,3 3-31 15,0 5-28-15,7 3-22 0,15-4-11 0,13-5-173 16,12-6 70-16,10-7-59 16,7-10-569-16</inkml:trace>
  <inkml:trace contextRef="#ctx0" brushRef="#br0" timeOffset="153601.946">31882 6727 632 0,'0'0'214'0,"2"2"-102"16,-1-2 67-16,4-2-119 0,3 2-33 16,6-1-9-16,4 1-12 0,7-2-2 15,-1-2 1-15,4-3 0 0,0 2 1 0,0-1 2 16,0-2 2-16,6 0 2 0,2-1-2 16,-4-4-3-16,0 0 0 0,-3 2-1 15,-4-6-3-15,-4 5-8 0,0 3-5 16,-7 2-8-16,-3 0-7 0,-4 7-14 15,-7 3 9-15,0-2-160 0,-4 3 86 16,-1 5-77-16,-3 4-548 0</inkml:trace>
  <inkml:trace contextRef="#ctx0" brushRef="#br0" timeOffset="153873.241">31857 6926 840 0,'-16'1'293'15,"1"-2"-135"-15,6 0 84 0,5 1-157 16,4 0-57-16,1-2-16 0,7 2-20 16,7-5-14-16,3-1-4 0,6-2-3 15,1 2 2-15,5-6 5 0,-2 0 5 16,-1 1 5-16,0 2 3 0,-1 0-1 15,-5 4-8-15,0 2-12 0,-1-1-12 16,-1 2-15-16,1 0 78 0,-2-2-231 0,-3 3 106 16,3 1-28-16,-1 0-772 0</inkml:trace>
  <inkml:trace contextRef="#ctx0" brushRef="#br0" timeOffset="154709.457">32944 6449 696 0,'-2'-6'178'0,"-1"0"-89"0,3 3 82 16,0 0-146-16,3-2-7 0,2 1-6 15,4-2-6-15,1-2-1 0,3 0 1 0,0-2 5 16,1 1 7-16,0-2 5 0,-1 1 3 16,-2 0 3-16,-1 0 1 0,-1-1-1 15,1 2 0-15,2-1-3 0,2 1-4 16,-1-1 1-16,1 2 0 0,0 0 0 15,1 3 0-15,-3-3-4 0,3 4-2 16,-1-2 0-16,1 2-3 0,-1 1-2 16,2 0-1-16,-2 0-2 0,-1 0 1 0,0 1 0 15,0-1-1-15,-2 3 1 0,1-1-2 16,-4 2-2-16,-1-1-1 0,-3 3-1 16,-1-1 0-16,-2 2 1 0,-1 4 2 15,0 0 2-15,-1 3 4 0,-2 0 5 16,-1 3 3-16,-2 1 1 0,-1 0-1 15,0 1-3-15,-2 2-3 0,0-1-2 16,-4 0-5-16,-4 1-3 0,-2 1-3 16,-2 1 1-16,-3 0-1 0,2 2-2 0,0 3 2 15,1 2-1-15,1 0 0 0,4 0 1 16,2-4-3-16,2-4 1 0,6-3 1 16,2-5-3-16,3-2-5 0,1-4-9 15,4-1-20-15,1-1-23 0,2 1-24 16,4-4-29-16,-3 1-155 0,1 6 66 15,-4 0-102-15,-3 5-505 0</inkml:trace>
  <inkml:trace contextRef="#ctx0" brushRef="#br0" timeOffset="155230.246">33140 7171 804 0,'-6'-1'212'0,"-1"2"-121"16,2-1 93-16,3 0-173 0,2 0-33 15,0-1-16-15,1-3-5 0,2 0-2 16,-2-1 2-16,-1-2 8 0,-3 3 23 16,-1 2 25-16,-2 2 24 0,0 0 21 15,-1 0 17-15,-1 2 12 0,3 1 8 0,1 1-3 16,2 0-7-16,0 1-9 0,2 3-11 15,2-1-14-15,0 1-9 0,0 4-9 16,0-2-6-16,-1 3-6 0,3-2-4 16,-1 4-4-16,1-3-2 0,2 3-2 15,2-2-1-15,1-3-2 0,1 0 0 16,2 0-2-16,-2-3 0 0,1-1-1 16,-2-2-1-16,1-3 1 0,0-1-1 0,-1-2 0 15,0-1-1-15,-1-6 1 0,-3-1-1 16,-1-2 2-16,-3 0-1 0,1-1 2 15,-2-2 1-15,-3 3 2 0,-1-1 1 16,-1 1 5-16,-1 2 0 0,-4-2 3 16,-1 3 0-16,-1 0 1 0,-3 0-2 15,-3 3-3-15,-2 3-2 0,1 3-2 16,0 1-3-16,1 5-1 0,2 0-2 0,2 4 0 16,-1 1 0-16,2 1-1 0,2 1-1 15,1 2 1-15,5-3-5 0,2 0-6 16,3 0-10-16,3-3-16 0,5-5-28 15,7-2-36-15,6-2-64 0,5 4-144 16,1-7 69-16,-4 1-160 0,-4-3-438 16</inkml:trace>
  <inkml:trace contextRef="#ctx0" brushRef="#br0" timeOffset="177167.637">33397 3736 470 0,'-7'-1'121'0,"-3"1"-65"0,4 0 57 16,0 0-92-16,4 1-18 0,2-1-14 16,1-1-28-16,-1 1-30 0,3-3-9 15,-3 1 0-15,2-2 5 0,1 1 19 0,-3-1 46 16,0 1 46-16,2-1 43 0,-2 0 20 15,3 1 6-15,-6 1 5 0,2-1-11 16,-1 2-28-16,4-3-13 0,-6 1-9 16,6 2-8-16,-8-2-4 0,5 2-7 15,2 0-8-15,5-2-5 0,-9 1-5 16,3-1-5-16,1 1-4 0,-1-2-3 0,2 1-1 16,-1-1 1-16,-4 2 2 0,1 0 1 15,3-1 3-15,-4 0 2 0,1 0 2 16,-2 1 4-16,-2 1 1 0,3-5 3 15,0 3 2-15,-2 0 0 0,3-2 0 16,-2 0 0-16,0 2 0 0,-2-3 0 16,-2 0 1-16,0 0 0 0,-1 1 0 15,-3 1 1-15,-2-1 0 0,0 1 2 0,-3-1 5 16,1 0 0-16,0 0-1 0,1 1 1 16,-1-2 0-16,-1 0-2 0,1 1-2 15,-1 0-8-15,0 0-4 0,2 2-3 16,-1-1-4-16,-1 2-4 0,-1-1 0 15,2 2-3-15,-4 1-1 0,-2 0 0 16,3 0 1-16,-2 1 1 0,1 4 0 16,-3 0 3-16,3 3-1 0,0 2 5 15,2 1 1-15,1-2 0 0,0 2 2 0,-6 0 0 16,-4-2-1-16,-1 2 1 0,-2 2 0 16,0 3-1-16,10-1 3 0,3 2-1 15,1 3 1-15,-2 2 1 0,-4 3 0 16,-5 1-2-16,-6 3 2 0,-2 0-3 15,5 0 2-15,6 2 0 0,1 0 1 16,3 4 0-16,4 1-1 0,-1 0 1 16,1-4-1-16,1-2 0 0,1-4 1 15,0-3-2-15,2 3 1 0,2-2 1 0,-2 1 0 16,3 0 0-16,1 2 0 0,2-3-1 16,-1 3 0-16,5-2-3 0,2 3-3 15,1-4 0-15,3 1-1 0,1-6-2 16,4 0 0-16,4 2 0 0,3 2 2 15,2 2 1-15,4-4 1 0,-1 3-1 16,1-6 1-16,3-3-2 0,-1 1-2 0,5-5 0 16,2 2-2-16,5-4-2 0,1 3 1 15,-7-1 0-15,-6 1 0 0,-1-1 2 16,-3 1 0-16,-1-2 0 0,13 3 1 16,0 0-2-16,1-1 1 0,-5-1-1 15,-1 1-1-15,-10-3-1 0,2-5-1 16,-1 0 1-16,3-2 0 0,2 1-1 0,2-3 0 15,-1 0 0-15,1 0 0 0,-1 0 1 16,-1-4-2-16,0 0 1 0,2-1 0 16,-1-5-1-16,-2-2 0 0,4 0-1 15,-1-2-1-15,-4 1 0 0,1 1 1 16,3 0-1-16,-1-1-1 0,-4 3 1 16,0-1 0-16,-2 0 1 0,-1-1 0 15,-3 1-2-15,2-2 2 0,-3 1-1 16,-2-1 0-16,1-1-1 0,2-1-1 0,0-3-1 15,0 0 1-15,2-2 0 0,-5 1 2 16,-2 0 0-16,-2 3 2 0,-3-1 0 16,1 4 3-16,-2-2-1 0,-2-2 0 15,1 3-1-15,1-7 2 0,0 2-1 16,-1 0-2-16,1 1 1 0,1-3 0 0,-1 3 1 16,0-1-1-16,-2 1-2 0,1 0 2 15,1 2 1-15,-1-1-3 0,2 2 0 16,-2 1 0-16,-1 1-2 0,3-1 2 15,-2 1-2-15,-1-3 0 0,0 1 2 16,-1-1 0-16,1-2-1 0,-1 0 1 16,-1-2-3-16,-1 0 1 0,-5 0-1 15,-2-1-1-15,-5 6 1 0,-1 0 0 16,-6 0 2-16,2 1 0 0,-1-2 0 16,2 0 2-16,0-2-1 0,4 1 1 0,0-1 2 15,3 1-2-15,1 0 2 0,1-2 1 16,-1 2-2-16,1 0 1 0,1 2-1 15,0 1-1-15,1 3 1 0,1 0-1 16,-3 1 0-16,-1 2 0 0,-1-2 0 16,-1 2-1-16,-2 0 1 0,3 0 0 15,-1 1 0-15,-1-1 1 0,1 0 1 0,0 3-1 16,0 0 1-16,0 0 1 0,-1 2-1 16,-2-3 1-16,-2 2-3 0,0 0 0 15,-2 1 1-15,-2 1 0 0,2 2 1 16,-2 0-3-16,1 1 2 0,-4 2 2 15,2 0-2-15,-2 3-1 0,1-2 1 16,0-1 0-16,2 3 0 0,0 0 0 16,-1-3-1-16,-2 3 2 0,-6 2 0 0,1-1-1 15,-5 1 0-15,6 3 0 16,2-1 0-16,3 0 1 0,-6 3 0 0,1 4 1 16,-9 2 1-16,-3 4 2 0,4 2 3 15,2 1 0-15,3-1-2 0,7 4 3 16,2-2-2-16,-3-1-1 0,5 1 1 15,-1-2-1-15,3 4-2 0,4 0 2 16,0 2-2-16,2 0 0 0,1-2 2 0,-1-4 0 16,0-1 1-16,5-1 1 0,0-1 3 15,2 1 0-15,4 0 0 0,-1 3-1 16,2-2 0-16,0 2 0 0,3 2-3 16,1 0-1-16,1-3-1 0,1 1 1 15,4-1-2-15,0-4 1 0,-1 4 0 16,2 2 0-16,1 0 1 0,2-2 1 15,3-1 0-15,1-6 2 0,3-4-1 0,2-2-1 16,1-1 2-16,0-3 0 0,8 0-2 16,1 1 0-16,6-1-2 0,3-2-1 15,0 1 0-15,-9-2-1 0,5-1-2 16,2-2 1-16,-1-1-1 0,0-1-1 16,5 0 1-16,-7-2 0 0,-2-2-1 15,-3 1 1-15,6-2-2 0,-1 1 1 16,-3 2 1-16,-2 1 0 0,0-3-2 15,-1 1 1-15,-3-1-1 0,5 2 2 0,-3-6-2 16,0 4-1-16,-2-4 0 0,0-1-1 16,-3-1-3-16,-5 0 0 0,0-8-2 15,2-3 1-15,-4-1-1 0,3-1 0 16,2-4 0-16,2 2 1 0,-5 5 0 16,5-2 0-16,-3-3-1 0,-2 1 0 0,-4-2 1 15,-3-1 0-15,-1-3-1 0,-3 1-1 16,-1-1-1-16,1-6-2 0,-1 4-2 15,-2-3-3-15,5-1-2 0,-4-9-1 16,2-3-1-16,0-7-2 0,-1-3 0 16,-5-3-2-16,-1 8-4 0,-2 7-8 15,-1 7-9-15,-7 10-13 0,-3 13-29 16,-10 15-40-16,-10 1 141 0,-14 17-337 16,-14 15 143-16,-16 10-57 0,-7 9-1059 15</inkml:trace>
  <inkml:trace contextRef="#ctx0" brushRef="#br0" timeOffset="179565.8">25346 4161 253 0,'0'-1'173'16,"0"0"-47"-16,0 0 10 0,-2-1-37 15,1 2-16-15,1 0-19 0,-1 0-9 16,-2 0-9-16,3 0-5 0,0 0-2 16,0 0-5-16,-1 0-4 0,0 2-2 15,-1-1-5-15,2 3-3 0,-2 1-1 0,-1 1-2 16,1 2-1-16,0 1 2 0,1 3-1 16,-2-3 2-16,2 4 0 0,0-2 3 15,0 5 0-15,-1-2 3 0,2 3-1 16,0 2 2-16,0-4-1 0,0 6-1 15,0-3-3-15,0 1-2 0,0-3 0 16,0 1-3-16,0-4-3 0,0-2-2 0,2-2-1 16,-2 0-2-16,1-1-2 0,-1 0-3 15,0-3-1-15,0-1-1 0,-1-2 1 16,1 0-1-16,-2-2-1 0,0-4-2 16,-1-3-1-16,2 1-1 0,0-7-1 15,2-1-3-15,0-3 0 0,2-6 0 16,2-3-1-16,-1-4-1 0,0-2 0 15,-2 1-2-15,2-1 1 0,0 0-1 16,0 5 2-16,-2 2 3 0,0 6 1 0,-1 5 2 16,-1 5 3-16,-1 4 0 0,-1 3 3 15,0 2 0-15,-2 2 0 0,-1 1 2 16,1 6 2-16,-3 0 3 0,0 3 2 16,-1 2 2-16,-1 0 3 0,0 3 2 15,1-3 1-15,2 4 0 0,2-1 0 16,0 1 1-16,3 1 0 0,-1 0 0 0,1-1-1 15,2 0-1-15,1 1-1 0,0-2-3 16,1-1-2-16,-1 1-2 0,2-3-2 16,-1-5-3-16,-2-1-2 0,2-1 0 15,-1-2 0-15,1-3-2 0,0 1 0 16,-3-3-1-16,1 0 0 0,-1 0 0 16,1-5-3-16,0 0-1 0,-1-6 0 15,2-2-4-15,2-5 1 0,-1-2-2 16,1-5-1-16,0-3 0 0,0-2 0 0,-3 2-1 15,1 2 2-15,0 2 2 0,-1 2 0 16,-1 6 2-16,2 6 3 0,-1 3 1 16,-2 6-1-16,2 1 4 0,-1 7-2 15,0 4 2-15,-1 7 0 0,-1 7 0 16,2 3 1-16,0 2-5 0,0-1-19 16,0 1-24-16,3-4-23 0,1-3-103 0,0-4-82 15,1-1 34-15,-1-11-143 0,0-1-257 16</inkml:trace>
  <inkml:trace contextRef="#ctx0" brushRef="#br0" timeOffset="180650.898">24157 5467 436 0,'0'-3'160'16,"-2"2"-52"-16,-1 0 41 0,2 0-80 16,-2 1-13-16,2 0-7 0,0 0-3 15,-1-2-6-15,1 2 0 0,1 0-2 16,-1-1-2-16,1 1-3 0,0 0-4 15,1 0-4-15,2-4-4 0,1 2-4 0,-1-2-2 16,4-1 0-16,1-2-2 0,1-2 1 16,0-3-1-16,4 0-2 0,-1-1 0 15,3-1-1-15,0-2-2 0,4-2 3 16,2 0 0-16,2-3 1 0,-1 3 4 16,3 2-1-16,-3 1 0 0,0 4 0 15,-4 4-2-15,-2 7-2 0,-3-2-3 0,-1 2-2 16,-6 2 0-16,1 5 1 0,-3 1 1 15,-1 2 2-15,-3 4 2 0,0 1 3 16,0 6 2-16,-1-4 0 0,-4 0-2 16,0-1-1-16,1 2-1 0,-1 0-2 15,1 2-2-15,-3-2-2 0,-2-1 0 16,2 2-2-16,-6 3-1 0,-3 5 0 16,1 0-3-16,-4 5 1 0,-3-3 0 15,1-2-1-15,-2 0 0 0,-3 0 0 0,4 1-1 16,-2 2 4-16,0 2 2 0,3-4 1 15,3-1 2-15,1-3 1 0,4-5 1 16,4-8-1-16,4 2-1 0,2-1-4 16,3-6 0-16,0 2-3 0,3-4-3 15,3-4 1-15,3-3 0 0,3-4 0 0,3 0 1 16,3-6-1-16,3 0 4 0,1 3 2 16,1 0 0-16,0 0 0 0,3 2 0 15,1 0 1-15,-1 5 0 0,-3 1-2 16,2 2-1-16,-6 2-2 0,-1-2 0 15,-4 4 0-15,-2-1-1 0,-2 0 0 16,-2-2-2-16,-3 1-4 0,1-2-5 16,-1 0-10-16,1 0-16 0,-3-3-18 15,1-3-24-15,0-3-15 0,0-1-176 16,-1 1 86-16,2 4-108 0,-1 2-590 16</inkml:trace>
  <inkml:trace contextRef="#ctx0" brushRef="#br0" timeOffset="184002.94">24218 6828 610 0,'-4'-1'182'16,"1"-1"-69"-16,3 1 65 0,0-1-121 16,4-2-7-16,0-1-4 0,4-2 0 15,1 1 0-15,4-1 2 0,4 1 6 16,1-2 7-16,2 2 4 0,5 2 0 0,1 0 0 16,2 1-3-16,3 3-5 0,0 0-5 15,2 0-8-15,2-2-5 0,-1 2-5 16,3-2-6-16,2 0-6 0,3-1-1 15,1 1-4-15,2-5 0 0,2 2-1 16,4-1 0-16,-2-1-1 0,0 2 2 16,-2-1-1-16,-2 0 0 0,-6 3-1 15,-3-4-1-15,-1 2 0 0,-4 1 0 0,-1-1 0 16,-2 0-2-16,-4 1-1 0,-3 0-1 16,-2 0-2-16,-4 0-1 0,-4 0-2 15,-2 2-2-15,-4-1-1 0,-2-1-1 16,-2 2-2-16,-1-2-5 0,-2 1-7 15,-4-2-10-15,1 3-12 0,-2-2-15 16,-1 0-25-16,-1-1-25 0,-1 2-26 16,1 1-5-16,1 2-176 0,3 0 79 15,-1 0-91-15,4-2-572 0</inkml:trace>
  <inkml:trace contextRef="#ctx0" brushRef="#br0" timeOffset="185172.138">26891 4769 312 0,'-8'1'156'0,"2"1"-39"0,-1 0 24 16,3-1-48-16,1-1-7 0,0 0-9 16,0 1-3-16,3-1-6 0,0 0-1 0,-1 0-6 15,2 0-2-15,1 0-1 0,0 2 0 16,2-1-3-16,1 1 2 0,2 0-3 16,2 2 1-16,1-1 2 0,7 1-4 15,6-1-3-15,2 1-2 0,5-3-4 16,5-1-2-16,8-1-4 0,3-1-7 15,7 0-5-15,2 1 0 0,3-2-7 0,0-1-4 16,3 0-2-16,1 0-2 0,4 2 1 16,3-1 5-16,6 1-1 0,0-3 1 15,3-5 2-15,3 3 0 0,-2-1 1 16,0-2 1-16,-3 3-3 0,-1 5-2 16,-7-1 0-16,-6 3 1 0,-7 0-1 15,-5 0 0-15,-7 1-1 0,1-2-2 16,-2 0 4-16,-3 1-1 0,-6-1-1 0,1 1 1 15,-7 0-2-15,-6-3-5 0,-1 6 1 16,-3-3-2-16,-3 0-4 0,-2-4-1 16,-3 2-2-16,-4 1-3 0,-2-1-3 15,-3 0-13-15,0 1-16 0,-7 1-20 16,-2 0-30-16,-4 3-54 0,-2 0 258 16,-6 6-471-16,4 9 196 0,1-2-5 15,0-3-1461-15</inkml:trace>
  <inkml:trace contextRef="#ctx0" brushRef="#br0" timeOffset="198843.868">33765 4932 370 0,'-5'0'148'0,"0"-1"-55"0,-1 0 36 15,0 1-72-15,1 0-8 0,0-3-14 16,3 3-7-16,-1 0-7 0,-1 0-3 16,2 0-6-16,-2 0-2 0,0 0 0 15,0 0 0-15,-2 0 0 0,0 3 2 16,-1-3 4-16,-2 0 2 0,1 1 2 15,1-1 0-15,-3 1-3 0,2-1-1 0,2 1-3 16,-3 1-5-16,0-1-3 16,0 0-2-16,-4 1-2 0,0 0 1 0,0-2 1 15,-1 0 3-15,0 0 3 0,0 0 4 16,1 1 4-16,0-1 4 0,-1 0 3 16,1 0 1-16,-1 0 1 0,-2 0-1 15,5 0-2-15,2-1-3 0,-4 1-3 16,6 0-2-16,-3 0-3 0,0 0-4 0,-1 0-2 15,5 0-2-15,-3-2-1 0,0 0-1 16,-1 1 0-16,2 0 0 0,-5-1 1 16,3 1 4-16,-2 0 1 0,-3 0 4 15,-3 1 3-15,-2-3 4 0,1 2-1 16,-2-1 3-16,3 0-3 0,0 1-1 16,0-1-4-16,-1 0-2 0,-1 2-4 15,1 0-1-15,-4-3-2 0,0 3-2 0,-1 0 1 16,-1 0 0-16,-2 0 0 0,0 3 0 15,0-3 2-15,3 0 0 0,2 0 3 16,2 0 3-16,4 1 1 0,-3 0 1 16,-4 1 0-16,-7-1 0 0,-7 1-2 15,-1 1-2-15,6 0-4 0,-5 2 0 16,1 2-2-16,-2 5-2 0,-4 0 0 16,-5 1 0-16,5 1-1 0,2 1 0 0,8-1 0 15,-2-1-1-15,2-2 1 0,0-1 1 16,0-1 1-16,-2-3 3 0,-1 3 3 15,0 0 4-15,5-1 2 0,-4 0 3 16,3 1 0-16,1-3 3 0,0 3-2 16,0 0-2-16,-1 0-1 0,0 3-2 15,3 0-2-15,1 0-2 0,-3 1-1 16,3 3-2-16,1-3 1 0,0 3 0 0,-2 4 1 16,2-1 2-16,-1 4 1 0,-1-1 1 15,-1 3 3-15,6-1 1 0,1-1-2 16,4-2 3-16,4 1-2 0,5 1-1 15,3 2 0-15,2 0-4 0,4 8 0 16,0-2-1-16,0-2-2 0,1-3-2 16,3 0 3-16,0-2-1 0,4 1 1 15,1 2 1-15,1 1 1 0,4 3-1 0,3 0 3 16,1 4-2-16,5-3 0 0,3-1 0 16,0-3-3-16,-1 3-1 0,0 1 1 15,-3-2-3-15,-2 1 0 0,0-3 0 16,-1-2 1-16,3-3 0 0,0-2 3 15,-2-4 1-15,2 1 0 0,-1-1 3 16,1-3-2-16,0 1 1 0,6 2 1 0,-2-3 0 16,2 3-4-16,1 0 2 0,-2-2-1 15,-2 2-2-15,6-4-1 0,2 0-1 16,0-4-3-16,-2 2 2 0,-1-2-3 16,-1-2-1-16,1 0 4 0,-2 1-1 15,5-4-1-15,-4 1 2 0,3-1 0 16,5-1 0-16,2-2 1 0,0 0-2 15,-3-1-1-15,-2 0 1 0,-5-1-2 0,1 0 1 16,4-2-1-16,4 3-2 0,-3-3 1 16,-3 3 0-16,-6 0 0 0,-7-2 1 15,-1-1-2-15,3 2 2 0,5-3 0 16,1-1 0-16,2-1-1 0,2-1 0 16,-1 1-1-16,0-3 2 0,-1 0-1 15,1 0-1-15,-2-2-1 0,3 2 1 16,0 2 1-16,-2-1-1 0,-4-1 1 15,1 2-2-15,-5 2 2 0,-3-4-1 0,-1 1-1 16,2 1-1-16,-5-4-3 0,5-1 1 16,2 0-1-16,-3 2-2 0,3-1 3 15,2 2-2-15,-5 3 2 0,1-1 2 16,-2-2 0-16,-4 3 1 0,-2-1 0 16,1 1 1-16,-2 1 1 0,2-3 1 15,1 3 0-15,-2-4-3 0,2-1-1 0,-2-1-1 16,0-2-3-16,0-2 0 0,-2 0-1 15,1-2-1-15,-1 3 4 0,-3 1 0 16,-2 1 1-16,3 1 3 0,-3-1 0 16,-1 0 0-16,1 3 1 0,-1-5 0 15,-2 5 0-15,2 1 2 0,-2-1-2 16,2 0 0-16,0-2 0 0,1-2 0 16,-2-3 1-16,1 1-1 0,1-3-1 15,-2 2 1-15,-1-3 1 0,0-3-1 0,-5-1 0 16,7 1 0-16,-6 1 0 0,2 2 0 15,-2 1 0-15,2 1 0 0,-1 2 0 16,3 1 1-16,-1-1-1 0,4 4 0 16,-3-6 1-16,4-1-1 0,0-1 0 15,-2-3 0-15,-2 0-1 0,-1 1 0 16,2 2 0-16,-4 0 1 0,1 2-1 0,-3 0 1 16,3 2 0-16,-4-1 0 0,1-1 0 15,0 3 0-15,-3 1-1 0,-2-1 1 16,2-1-1-16,-5 3 1 0,-1-3-1 15,3-5 0-15,1 4 0 0,-1-2 1 16,-1 2-2-16,2 2 1 0,0 1-1 16,0 1 2-16,-1 3-1 0,2 0 0 15,-2 2 0-15,-4-1-1 0,1 3 1 16,-3-3-1-16,-4 3 1 0,3 0 1 0,-1 1-2 16,-4 0 0-16,3 1 2 0,2 1-1 15,-4-1 1-15,3-1 0 0,3 1-1 16,1-3 2-16,-1 3 0 0,4-4 1 15,-2 4-2-15,0-2 2 0,-1 1-2 16,-4-1 0-16,0-1 1 0,0 3-1 16,-3 1-1-16,2 2 1 0,2 0-2 0,-2 0 2 15,1 1 0-15,0-1-1 0,0 0 2 16,1 1 0-16,0 1-1 0,0-1 1 16,1 0-1-16,-1 0 0 0,-3 2 0 15,1-3-1-15,-1 1 2 0,0 1-3 16,-2-1 3-16,3 1 1 0,1 1-2 15,1 1 1-15,3-3 0 0,2 0-1 16,1 1 2-16,-1-1-2 0,-1 2 1 0,-2-2 0 16,-6 2-2-16,-1-2 2 0,0 1-1 15,-1 1 0-15,3-2-1 0,5 2 0 16,-1-1 0-16,3 2-3 0,1 0-3 16,-1 3-6-16,-5 0-7 0,-4 2-11 15,-6 2-12-15,-4-1-13 0,-2 2-10 16,3-1-19-16,3 1-25 0,3-1-7 15,6-2-182-15,6 7 99 0,3-2-123 0,6-1-613 16</inkml:trace>
  <inkml:trace contextRef="#ctx0" brushRef="#br0" timeOffset="201934.172">31775 6055 513 0,'-9'-2'174'0,"7"0"-63"15,1-1 51-15,1-2-102 0,3 3-8 16,5-6-11-16,6-1-6 0,6-2-6 16,5-1-5-16,6-4-2 0,7 6 0 15,0 0 1-15,0 2 0 0,3 3-3 16,0 3-1-16,1-2 1 0,1 3 0 0,5-1 2 16,0-2 1-16,2-1 1 0,2-3 7 15,4 1 3-15,10 1 3 16,1 0 4-16,10 2-1 0,2 2-1 0,-4-3-3 15,-1 0-4-15,0 0-4 0,2-2-5 16,8 1-7-16,2 2-3 0,-7 0-2 16,1-3-3-16,-3-2-4 0,-2-3-3 0,-2-4 0 15,6 1-1-15,-8 5 0 0,-17-3-8 16,-17-1-10-16,-12-2-16 0,-14-2-22 16,-6 0-17-16,-3 5 396 0,-4 13-584 15,1 1 245-15,-9 18 129 0,-10 6-1917 16</inkml:trace>
  <inkml:trace contextRef="#ctx0" brushRef="#br0" timeOffset="202748.997">31769 6191 549 0,'-21'0'129'0,"6"-1"-45"16,1 1 60-16,3-1-113 0,4 1 0 16,4 0-3-16,-1 0-6 0,4 1-8 15,-1-1-6-15,2 1-1 0,-1 1 2 16,3 1 3-16,2-3 8 0,1 4 8 0,3-2 5 16,3 0 9-16,2 1 7 0,6-3 0 15,5 0 0-15,6-1-2 0,4-2-5 16,9 2-3-16,2-3-6 0,5 2-6 15,7 0-2-15,5 1-4 0,0-3-4 16,4-3-2-16,2 1-2 0,6-2 0 16,0-1 2-16,-2 1 2 0,11 5 0 0,-5-3 3 15,-10 6 4-15,1-1 0 0,1 1 1 16,-10 0-5-16,2 3-4 0,2-3 0 16,-1 4-4-16,-1-4-4 0,-7 1-4 15,-3-1 0-15,0-1-1 0,2-5 2 16,-2 0-6-16,1-6-6 0,4-2-9 15,-5-8-15-15,-6-1-17 0,-7-1-14 16,-9-2-16-16,-11 4-15 0,-9 6-139 16,-10 7-17-16,-1 4 32 0,-14 5-147 0,-10 2-98 15</inkml:trace>
  <inkml:trace contextRef="#ctx0" brushRef="#br0" timeOffset="210793.602">25940 4430 708 0,'2'-3'161'0,"-2"-2"-80"0,0 2 87 16,3 1-148-16,2 0-4 0,0 1-4 15,-1 0 0-15,0 1-1 0,0-1 2 16,-4 1 7-16,0 0 9 0,0 0 10 16,-1 1 8-16,-2 0 7 0,0 2 0 15,1-1-3-15,-1 0-7 0,2-1-9 16,0 1-11-16,-1-2-8 0,2 0-7 0,0 0-2 15,2 0-4-15,-2 0 0 0,0 0 0 16,0 0 6-16,0 0 4 0,0 0 3 16,-2 0 3-16,2 0 1 0,0 0 1 15,0 0-1-15,0 0-5 0,0-2-4 16,2 1-2-16,0-1-3 0,0 1 0 16,-1 0 1-16,1-1-1 0,0 2 2 0,-1-1 1 15,0 0 0-15,1 1 0 0,-1-1-1 16,0-3 0-16,0 2 0 0,2 1 0 15,1 0-2-15,-3-2 0 0,0 3-2 16,1-1 1-16,-1 1-3 0,-1-3-1 16,1 3 0-16,-1-1-1 0,2 1-1 15,-1-1 1-15,0-1 0 0,0 2 0 0,2-1 0 16,-3 0-1-16,3 0 1 0,-2-2-2 16,1 0 0-16,0 0 1 0,3-1-1 15,-2 0-2-15,0-1-1 0,3 1 1 16,-1-3-1-16,-1 1 0 0,-1 2-1 15,4-1 0-15,-2-2 1 0,-1 6-1 16,1-1 1-16,-1-2 1 0,-4 2-1 16,1 0-1-16,0-1 1 0,-2 1-3 15,1 0 0-15,0 2-3 0,-1-1-2 0,1 0 0 16,-3 0 3-16,1 1 1 0,-1 0 0 16,-2-3 4-16,1 2 2 0,-2 1 2 15,-2 0 2-15,-2 0 1 0,1-2 0 16,-4 4 3-16,0-2 1 0,0 1 0 15,0 2 3-15,-2-3 2 0,-1 3 1 16,1 4 2-16,-1-1 3 0,-3 6 0 0,1 3 0 16,-1 3-1-16,-1-1 0 0,1 4 0 15,5-2-1-15,3 3 1 0,1 5-1 16,2 3 1-16,4 1 1 0,4 0 1 16,0-7 1-16,3-2-1 0,3-4 1 15,4-4-2-15,0 0 0 0,8-2 0 16,4-4-2-16,2-2-3 0,3-5-1 15,0-1-3-15,0 0-1 0,-1-5-1 16,1 1-3-16,2-3-1 0,2-2-1 0,-4 0 0 16,-3-3-1-16,-1-1 1 0,-6-7-2 15,-4 2 1-15,-3-4 0 0,2-5-1 16,-3-1 0-16,0 1 0 0,-3 2-1 16,1 3 0-16,-6 2 0 0,0-4 2 15,-1 1-1-15,-1 1 0 0,-4-4 2 16,-2 2-1-16,-3 5 1 0,0 4 0 15,-2 2-2-15,-2 8 2 0,-4 4-1 0,-4 1-1 16,-2 2 1-16,-6 6-1 0,-2 4 0 16,0 0 2-16,1 4-2 0,2-3-1 15,1 6 1-15,1 1 0 0,0 1-1 16,1-1 0-16,0 3-1 0,2-2 1 16,3 3 1-16,2 3-1 0,1 3 1 15,5-1 0-15,3-2 0 0,2-5 1 16,1-5 0-16,5-1-1 0,1-1 1 0,1-2 0 15,0 0 2-15,3 1-2 0,4-2 2 16,1-2 2-16,1 2 0 0,2-2-1 16,2 0 2-16,1-2 0 0,4 1 1 15,0-4-2-15,3-4 0 0,3-1 0 16,4 0 1-16,-4-1-4 0,3-2 1 16,-1-2 1-16,-2 1-2 0,1-2 0 0,3 0 2 15,-1-3-2-15,0 0 0 0,-2 0 0 16,1-4-1-16,-5 0 1 0,-2-1-1 15,-3 1-1-15,-4-3 1 0,-4-1 0 16,-3 1 0-16,1-5 1 0,-6 0 0 16,1-3-1-16,-1 3 1 0,-3-3 0 15,-4 2-1-15,-2 1 1 0,-4 1-2 16,-1-2 0-16,-3-1 0 0,-7 2 0 16,-2 3 0-16,-2 2 0 0,-6 7 1 0,2 3-1 15,2 3 1-15,2 2-2 0,0 1 1 16,-2 3-1-16,4 2 1 0,-1 0-2 15,0 0 1-15,4 3-3 0,2 4 1 16,-1-2 0-16,2 4 0 0,2 0-1 16,2 0 1-16,-1-2 2 0,6 2 1 15,1 3 1-15,1 2-1 0,1 6 0 16,3 2 2-16,2 1 0 0,2-1-1 0,1-4 1 16,1-2 1-16,2-3 1 0,2-2 1 15,3-1 0-15,3 0 1 0,1 0 0 16,2-2-1-16,3-2 1 0,-1 1 1 15,2-2 1-15,4-5-1 0,2 0 2 16,-1-2 1-16,3-3 0 0,3 0-1 16,-2-7-2-16,0 1 0 0,3-3-1 0,-4 0-2 15,-2-3-2-15,2 1 1 0,1-1-2 16,-4-2 0-16,2 0 1 16,-2-2-1-16,-2 0 0 0,-6-6 0 0,3 0-2 15,-5-5 0-15,-1-4-2 0,-3 0 0 16,-3 6-2-16,-2-6 1 0,-3 2 0 15,-1 3 1-15,-4-5-1 0,-2 1 0 16,-3 0 1-16,-4 4-1 0,-2 5 0 16,-2 7 0-16,-3 8 1 0,-3 6 0 0,-3 0 1 15,-3 6 0-15,-2 7 1 0,1 4-1 16,2 1 2-16,1 1-1 0,-2 5-1 16,2 2 0-16,3-1 0 0,1-1 0 15,0 3-1-15,4-2 0 0,3 1 3 16,0 2-1-16,3 2 1 0,4-2 0 15,2-5 0-15,1-1 1 0,4-4 0 0,2 0-1 16,1-5 2-16,2 1-1 16,2-1 1-16,4 0 1 0,1 0-1 0,4 0 4 15,1 1 0-15,1-3-1 0,0 1 3 16,2-2 0-16,0-1 0 0,4-2 0 16,-2-1-2-16,2-6 0 0,0 0-1 15,0 0 1-15,0-4-2 0,3-3 1 16,3-4-2-16,2-2 0 0,-1-1 1 15,-3-4-1-15,-2 2-1 0,-4 0-1 0,-3-2 1 16,-5 0 0-16,1 0-1 0,-4-1-1 16,-2-2 1-16,-3 0-1 0,-4 1 1 15,0-7-1-15,-3 2 0 0,-3 3 1 16,-1-2-1-16,-3 4 0 0,-3 5 0 16,-2 1-1-16,-2 2 0 0,-6 2 0 15,-4 0-1-15,-3 4 2 0,-4 6 0 0,1 2 0 16,3 2-1-16,1 2 2 0,-2 0-2 15,1 2 0-15,3-3-4 0,-3 2-3 16,3-3 1-16,4 3-4 0,0-1-1 16,1 3 1-16,3 2 2 0,1 5 0 15,3 0 2-15,4 2 1 0,2 4 3 16,2 0 1-16,6 0 1 0,0-1-1 16,1 1 1-16,1-7 1 0,3 1-1 15,2-1 1-15,1 1 1 0,2-2 1 0,4 1 0 16,-2-2 3-16,2-1 0 0,4 1 3 15,1-3 0-15,0-1 0 0,1-1 1 16,2-3 1-16,3-4-2 0,5-1 1 16,-3-1-2-16,2-3-1 0,2-4 1 15,-3-1-2-15,0-4-1 0,4 0-1 16,-3-5 0-16,0 3-2 0,-2-1 0 0,-5 1-2 16,-5-2-1-16,-3 2-1 0,-2-3 1 15,-6-6-1-15,3-1 0 0,-6 0 2 16,-2-2 0-16,0 3 0 0,-1 2 2 15,0 4-1-15,-6 2 1 0,2 1-1 16,-1-7-2-16,-5 4 1 0,-3 0-2 16,-4 1-1-16,-5 5 0 0,-4 9-1 0,-2 0-1 15,0 2 1-15,2 1-1 16,3 1-1-16,0 5 1 0,-1-2-4 0,0 12 0 16,0 1-2-16,-2 2-2 0,0 1-1 15,3 4 2-15,-1-1 1 0,2-1 3 16,2 5 2-16,3 0 2 0,2 1 3 15,4-3 2-15,3-3 0 0,2-3 2 16,5-2 1-16,2-2-1 0,1-1 1 16,4 1 1-16,3 0 0 0,4-2 0 0,2-1 2 15,3 0 1-15,1 0 0 0,4-3 2 16,1 0 0-16,-1-1 1 0,1-6 0 16,4 0 0-16,0-2-1 0,0-3 1 15,3-3-2-15,-1-2 0 0,-2-2-1 16,2-2-2-16,-1 0 0 0,0-2 0 15,-3 3-4-15,-4-4 1 0,-5 0 0 16,-2 1 0-16,-4 1-1 0,-4-3-1 0,-2 0 1 16,-2-1 1-16,-2-5-1 0,0 0 1 15,-2-6-2-15,-3 2 1 0,-2 2 0 16,-3 0-2-16,-6 2 0 0,-4 3-1 16,-3 1-1-16,-3 1-1 0,-1 6 1 15,1 6-1-15,2 5-1 0,3 2-3 16,0 7-3-16,3 4 0 0,-4 1 0 15,2 3-4-15,-1 0 3 0,-1 1-1 0,2 1 3 16,3 4 2-16,1-1 1 0,3 0 1 16,3 0 2-16,4-1 1 0,2-5 2 15,3-1 0-15,1-3 1 0,2 0 0 16,1-2 2-16,3-1-1 0,1 2-2 16,2-6 2-16,0-1 0 0,1 2 2 15,0-2 1-15,3 0-1 0,3-2 0 0,-2 0 3 16,4-1-1-16,0-2-1 0,-3 1 0 15,-2-2-1-15,-2 2 1 0,-5-2-1 16,0 1-1-16,1-1 0 0,-2 1-1 16,-1-2 1-16,0 0-1 0,0-1-1 15,-2 1 1-15,-2-1 0 0,1 2 1 16,-1-2-1-16,0 3-1 0,-1-2 1 16,0 0-1-16,-2 2-1 0,1 1 1 15,-2 0-1-15,0 0-1 0,0 0 0 16,0 0 2-16,0 0-1 0,1 0 1 0,0 0 0 15,-1 0-1-15,2 1-1 0,-1-1 0 16,0 2-2-16,-1-2-1 0,3 1-3 16,-1 0 0-16,0 1-3 0,2-2 0 15,0 1 1-15,2 0 1 0,-2-1 0 16,2 3 2-16,-1-3 1 0,1-3 2 0,0 3 1 16,0 0 0-16,-1-1 0 0,0 1 0 15,1 0-3-15,-1 1-3 0,0-1-7 16,-1 0-5-16,0 0-5 0,0 0-3 15,0 3-4-15,1-3-1 0,1 0 0 16,-2 0-2-16,1 0 0 0,-1 0 0 16,1 0-3-16,1-3 0 0,-1 2 0 15,0 1 1-15,0-1 1 0,-1-1 0 0,2 1-5 16,-1-2-4-16,0 2 16 16,2-3-152-16,-2 3 82 0,-1 0-67 0,1 1-535 15</inkml:trace>
  <inkml:trace contextRef="#ctx0" brushRef="#br0" timeOffset="-214723.327">25397 4113 117 0,'0'-2'74'0,"-1"1"9"16,1-2 5-16,0 2-12 0,0 1-3 15,0 1-3-15,-1-3-5 0,1 2-10 0,-2 0-13 16,2 0-12-16,0 1-6 0,-1-1-7 16,0 3-5-16,1-1-3 0,-2 1-3 15,0-1-2-15,2-2 0 0,-1 2 0 16,-1-1-1-16,1 0 3 0,0-1 2 16,-1 3 2-16,2-1 4 0,0 0 0 15,0 0 1-15,-1-2 2 0,2 0-2 16,1 3-1-16,-2-4 0 0,1 1-2 0,-1 1 2 15,1 0-1-15,1 2 1 0,-1-3 0 16,1 2 2-16,0 2 0 0,0 0 1 16,0 0 1-16,-2 4-1 0,1 1-1 15,-1 0 0-15,0 4-2 0,0 2 0 16,-1-1-1-16,-1 3-2 0,1 0 0 16,-2 2 0-16,1-1-2 0,-2 1 0 0,0 1 0 15,-1 3-2-15,-1-5 0 0,-1 1 3 16,2-1 0-16,1-5-1 0,2-1-1 15,2-4-1-15,0-2-1 0,1 0-2 16,0-2-5-16,2-4-5 0,-1 2-3 16,2-2-5-16,-1 0-7 0,-1-3-7 15,0 2-12-15,-2-1-149 0,0 2 86 16,-3-2-90-16,-2 2-538 0</inkml:trace>
  <inkml:trace contextRef="#ctx0" brushRef="#br0" timeOffset="-213557.59">24157 5497 258 0,'0'-4'214'15,"0"1"-95"-15,2-2 15 0,-1 2-15 0,3-4-68 16,1 3-15-16,0-4-7 0,3 3-2 15,-2-1-2-15,1 0-2 0,-2-3-1 16,0 0 0-16,-1-2 2 0,1-3 2 16,2-1-2-16,0 3-1 0,1-3-1 15,0 4-3-15,1 2-3 0,0-3-2 16,1 2-5-16,-1 2 1 0,3-2-4 0,-2 3-1 16,2 3 1-16,-1 2-1 0,1 2 2 15,-3 0 1-15,-1 2-1 0,-1 6 2 16,0-1 0-16,-2 0 1 0,1 4 0 15,-1-1-1-15,-1-1 1 0,0-1 0 16,-2-1 0-16,-2 0-1 0,-2 2 0 16,-2 4 2-16,0 0-2 0,-2 1-2 15,0 1 0-15,-3-2 0 0,-2 1-2 16,1 3 0-16,-4 1-1 0,0 4-2 0,-1 0 1 16,1 3 1-16,0-2-1 0,1-3 4 15,0 1 1-15,2 1-1 0,0-4 2 16,2 3 0-16,2-3 0 0,-1 1-2 15,-1-1-1-15,0-1-3 0,1-3 1 16,2 0-2-16,2-4 0 0,0-1-1 16,1 3 1-16,2-7-2 0,1-1 0 0,-1 0 0 15,-1 0 0-15,2-3-1 0,2 2 1 16,-1 0-2-16,2-1 1 0,-1-1 1 16,3 0-1-16,1-1 0 0,1 0 2 15,5-1-1-15,-2 0 4 0,2-3 1 16,3 0 1-16,1-4 4 0,3-1 1 15,4 0 0-15,3-1 2 0,2-4 0 16,1 3-4-16,-2 0 0 0,-3-2-3 16,-2 3-2-16,-2 1 0 0,-4-2-2 0,0 4-1 15,-5 3 0-15,-3-3-1 0,-3 5-3 16,-2 0-4-16,-3 1-5 0,0 2-13 16,-4 1-14-16,0 2-16 0,-1-1-13 15,1 1-164-15,1 0 82 0,2 3-96 16,1-1-569-16</inkml:trace>
  <inkml:trace contextRef="#ctx0" brushRef="#br0" timeOffset="-211873.851">25790 3877 204 0,'0'-4'61'16,"2"1"-31"-16,-2-2 24 0,2-1-41 15,1-2-6-15,-1 3 5 0,1-3 15 16,1 4 16-16,-3 0 10 0,2 3 6 16,-2 0 7-16,1-1 3 0,1 1-4 15,1-1-12-15,0 0-14 0,4 2-11 16,-2-4-3-16,4 1-6 0,-1-1-4 0,0-2-3 15,0 0-3-15,-2-3 0 0,-2 0-1 16,1 1 0-16,2-5 1 0,0 3 2 16,1 0 2-16,2 1 4 0,0 2 0 15,-1 0 3-15,0 1 0 0,-1 3 0 16,-1 0-2-16,1 2 0 0,0 1-2 16,-2 0 0-16,0 1-1 0,-1 2-1 15,-3 0 1-15,0 3 0 0,-3 1 2 0,-1-2 1 16,-2 6 0-16,1 0-1 0,-4 2 1 15,3 0-1-15,0 0-1 0,0-1-2 16,-1-3-2-16,2-2 0 0,-1 1 1 16,-1 1-1-16,1-1 0 0,0 3 0 15,-1 0-1-15,0-1-1 0,0 0-1 16,-1-2-2-16,1 1-2 0,-1 1-1 16,-1 1 0-16,1 0-1 0,-3 4 0 0,0-1-2 15,-1 5 1-15,3-5 0 0,-2 0-1 16,2 2-2-16,-1-3 2 0,-1-3-1 15,-2 0 1-15,0-1 0 0,-1-2-2 16,1-1 2-16,1-3-1 0,1 2 0 16,3-1-1-16,1-3 0 0,4-1-1 15,0 0 0-15,2-1-1 0,1 1 1 0,1-7-1 16,4 2 3-16,1 0-2 0,3-3 3 16,-1 2 0-16,1 1 0 0,-2 0-1 15,-1-3 2-15,-2 3-2 0,0-2 2 16,2 3-2-16,-1-1 1 0,1 4 0 15,0 1 0-15,-1 1-1 0,0 1 2 16,-2-1-1-16,1 4 2 0,-2 0 2 16,0 0 2-16,-3 2 1 0,1 2 4 15,-2 0-3-15,2 0 1 0,-2-1 1 16,0 2-2-16,2-2-4 0,-2-1-1 0,-2 2-1 16,1 0 0-16,0 2 0 0,0-4-2 15,0 4 1-15,-1 0 3 0,1-2 0 16,0 2 0-16,-2 0 1 0,1 2 0 15,0-3 0-15,-2 0 1 0,2-4 0 16,-2 2-2-16,0-2 2 0,-1 1-1 16,-3-1 0-16,-2 0 0 0,2 2-2 0,-4-3-1 15,-2 3 0-15,0-1-1 0,-1-1 0 16,0-2 1-16,-1 0 2 0,-1 0 2 16,-1-4 1-16,2 0 0 0,2 0-1 15,1 0 0-15,3 0-1 0,4-3-3 16,0 2-2-16,1-2 0 0,3 1-6 15,1-1-6-15,1-1-10 0,3 0-14 16,4-1-17-16,5-4-18 0,6 1 6 16,0 2-182-16,2 5 90 0,-3 1-82 0,-4 0-617 15</inkml:trace>
  <inkml:trace contextRef="#ctx0" brushRef="#br0" timeOffset="-209045.978">24848 5132 98 0,'-2'-6'135'0,"-1"0"6"15,2 2-21-15,-1 2-5 0,1-3-14 16,1 1-14-16,0 0-15 0,1-2-19 16,1 2-10-16,-2-3-6 0,1 2-1 15,0 3-1-15,-1-4 0 0,2 4-2 16,-1 1 0-16,-1-1-2 0,1 2-1 15,-1 0-4-15,0 2-3 0,0 0-2 16,0 2-3-16,-1-1-1 0,-2 2 1 0,1 0 0 16,-3 4 2-16,1 0 2 0,-1 0-1 15,-3 3 1-15,1-2-1 0,2 4 0 16,-3-4 3-16,2 3 0 0,2 1-1 16,-1 2 2-16,1-1-1 0,-1 3-2 15,1 0-1-15,-1 3-4 0,-1 2-4 16,-1-1-2-16,1-1-4 0,-5 2 0 0,1 0-1 15,1-1-1-15,-1-3 1 0,1-1 1 16,2-3 1-16,3-5 1 0,0-2-1 16,3-3-1-16,1-1-1 0,0-2-3 15,0 0-1-15,1-2-1 0,3-3-1 16,3 0 0-16,2-1 0 0,4-3 1 16,2-2 2-16,-1 1-2 0,1-1 0 15,0 3 0-15,-2-3 0 0,2-3 0 0,5-4 0 16,0 4 0-16,3-4-1 0,3 6 1 15,-3 2-1-15,2 3 0 0,-2 1 1 16,-6 3-2-16,-2-1 1 0,-2 2 0 16,-4 2-1-16,-2 0 0 0,-1 1 1 15,-3 2-1-15,-1-2 0 0,0 2-4 16,0 4-5-16,-1-1-4 0,1-1-10 16,-2-2-14-16,1-2-13 0,-1-3-14 15,3-1-11-15,-1-7-9 0,3 3 164 0,-1-3-311 16,0-1 148-16,0 1 21 0,1 2-1066 15</inkml:trace>
  <inkml:trace contextRef="#ctx0" brushRef="#br0" timeOffset="-208405.508">25023 5089 226 0,'0'-6'172'15,"0"1"-65"-15,0 4 10 0,3 1-27 16,-2-3-32-16,-1-1-17 0,0 2-7 15,2-1-3-15,-1-1 1 0,-1 3-1 16,0 1 3-16,0 0 0 0,-1-2 1 16,2 2-2-16,-2 2 1 0,-1-1-3 0,2 3 0 15,-1-1-1-15,1-1-1 0,3 2-1 16,-5 1 1-16,2-1-3 0,2 0-2 16,-2 1-3-16,0 0-1 0,-2 0-3 15,1-1 0-15,0 4-4 0,-1-7 1 16,2 3 1-16,-1 3 1 0,1-5-1 15,-1 3 2-15,1 2 1 0,-1-1 1 16,1 1 0-16,0 3 2 0,-2-5 0 0,1 5 1 16,1 3 0-16,0 0 1 0,0 3-1 15,-3 0 1-15,2 5-1 0,-1 1 0 16,-1 1 1-16,-1 2 0 0,2 5 1 16,-5 1 1-16,-2-1 0 0,1 5 2 15,1 4 1-15,-2-6-1 0,3 2 1 16,3-2-2-16,-1-7-4 0,2-3 0 0,1-3-4 15,1-2-4-15,1-3-1 0,2 1-5 16,1-6-1-16,-2 0-2 0,2-2-2 16,-2-2-1-16,-1-2 0 0,-1 0-1 15,-1-3 0-15,-2 1 1 0,0-1-2 16,2 2 0-16,-1-2-1 0,-1 0-3 16,-1-1-5-16,0 1-4 0,0-1-7 15,-1-2-8-15,1-1-10 0,0-1-17 16,1 1-23-16,-1-1-22 0,2 0 392 0,1 4-577 15,-1 1 244-15,-1-1 110 0,-6 3-1890 16</inkml:trace>
  <inkml:trace contextRef="#ctx0" brushRef="#br0" timeOffset="-205811.357">23541 7777 296 0,'0'-3'167'0,"-1"0"-63"15,1 3 25-15,0 0-47 0,0-2-21 16,1 1-19-16,-1-1-4 0,2 1-3 16,-2 0-5-16,0-1-1 0,0 2 1 15,0 0 1-15,0-1 3 0,0 1-1 16,1 0 1-16,-1 0 1 0,0 0-1 0,0 0 0 16,0 1 1-16,0 1-3 0,0-1-3 15,0 2-2-15,0 0-3 0,-1-1-3 16,-1 2-2-16,1 1-5 0,0 0-3 15,-3 4-1-15,0-1-2 0,0 2-2 16,-2 2 0-16,-2-3-1 0,0 0 0 16,-1 2 2-16,-1-2 1 0,0 1 1 0,1 2 1 15,2-2 1-15,-1-2 0 0,3 0 1 16,1-4 0-16,0-4 0 0,1 1 0 16,1 2-2-16,2-3-3 0,2-3-1 15,0 2-2-15,1-1-1 0,2 1-1 16,1-3-1-16,2-1 2 0,1-1 0 15,1 1 2-15,-1-2 0 0,2 1 0 16,-1-3 2-16,0-2-2 0,1-2 1 0,-2 1 1 16,1-1-2-16,-1-5 2 0,0 1-1 15,-2 1-1-15,-1-2 0 0,-1 4-1 16,-2 3-2-16,-1 0 2 0,2 2-1 16,-3 2-1-16,1-1 0 0,-2 1 0 15,0 2 1-15,-2 0 1 0,-1 2-2 16,-4 3 0-16,1 0 1 0,-2 0-1 15,-2 3-2-15,-1-2 0 0,0 6 0 16,-3 0 0-16,-1 4-1 0,1 4 0 16,-3 3 0-16,2 2 1 0,0 2 0 0,2 2 0 15,1 1-1-15,2 0 2 0,1-2-2 16,2-2 1-16,1-5 0 0,1 0 0 16,1 1 1-16,4-4 1 0,0 1-2 15,1 0 1-15,3-6-1 0,0-3 1 16,4-1-2-16,-2 0 2 0,2-4 0 0,2 0 0 15,-1 0 0-15,3 0-1 0,1-3 2 16,1 0 1-16,0-1-2 0,0-3 1 16,-1-1-1-16,1-2 0 0,-2 1 2 15,-2 0-3-15,-1 1 0 0,-1 1 1 16,-3-2 0-16,-2 0 0 0,-1-2 1 16,-1 1-1-16,-1 2 1 0,0 1 0 15,-1-1 0-15,0-1 1 0,-2 0-1 0,-2-2 0 16,0 1 0-16,-2 0-1 0,0 1-1 15,0 2-1-15,1 5 0 0,-2 2-3 16,-1 1-2-16,1 6-1 0,1 3-3 16,-2 4-4-16,0 5-6 0,1 5-4 15,0 1-6-15,0 2-7 0,2 2-6 16,2-6-7-16,-1-1-5 0,5-4-3 16,0-3-5-16,1-3-5 0,3-3-63 15,1-5-78-15,4-4 58 0,0-4-114 0,4-5-303 16</inkml:trace>
  <inkml:trace contextRef="#ctx0" brushRef="#br0" timeOffset="-202391.507">23740 7988 454 0,'1'1'175'0,"0"3"-50"0,2-3 42 0,-2 2-81 16,1-2-8-16,-1 1-7 0,-1-2-3 15,0 1-2-15,1-1-3 0,-1 0 0 16,0 0 0-16,-1 0-3 0,1 0-6 16,-1-1-7-16,-1 1-10 0,2 0-9 15,0 0-8-15,-1-2-8 0,2 2-6 16,-1 2-3-16,0-2-2 0,0 0-1 0,2 0 0 16,-2 0-1-16,0 0 0 0,-2 0 0 15,2 1-2-15,0-1-6 0,2 1-7 16,-2 0-9-16,0 2-13 0,0-3-16 15,-2 1-14-15,2 1-10 0,-1-2-163 16,1 0 85-16,-3-2-87 0,0 1-570 16</inkml:trace>
  <inkml:trace contextRef="#ctx0" brushRef="#br0" timeOffset="-202025.08">23849 7753 858 0,'-10'-6'240'16,"-4"2"-116"-16,6 3 106 0,4-2-175 15,3 2-12-15,1 0-16 0,1-1-3 0,-1 0-3 16,3 0-10-16,-3 1-6 0,1 1-2 16,2 0-1-16,2 1-1 0,-1 1 0 15,0-2-3-15,2 2-12 0,0 1-16 16,-2 2-17-16,-1-1-18 0,-3 2-11 15,0 1-160-15,-8 4 72 0,-2 4-79 0,-6 0-525 16</inkml:trace>
  <inkml:trace contextRef="#ctx0" brushRef="#br0" timeOffset="-200213.856">23104 7533 1388 0,'-27'3'381'16,"-4"-1"-185"-16,10 1 164 0,8-2-290 15,6-1-10-15,5-3-27 0,0-3-8 0,2 0-9 16,0-2-7-16,0 3-5 0,0-4-2 16,2 5-1-16,-1-1 1 0,1 1-1 15,1 1 0-15,2-1 0 0,2 3-1 16,0-3-1-16,5 0 0 0,1 2-4 16,-2-2-3-16,-2 1-2 0,2 1-5 15,-2 2-2-15,-3 1-2 0,-1-1-2 16,1 3-3-16,-5 0 1 0,-1 3-3 0,0-3 0 15,-1 3-5-15,-1 0-9 0,-3 2-10 16,1 1-10-16,-1 4-9 0,1 0-8 16,0 1-11-16,3-1-6 0,0-3-9 15,2 0-4-15,-1-2-3 0,0 1 59 16,1-4-200-16,-1-1 99 0,2-4-34 16,-1-1-699-16</inkml:trace>
  <inkml:trace contextRef="#ctx0" brushRef="#br0" timeOffset="-197866.993">23595 7578 116 0,'2'0'107'0,"-2"-1"-27"0,0 1 3 0,0 0-11 15,0 0-12-15,0 0-7 0,0 1-4 16,0-1-1-16,0 1-2 0,0 1-5 15,-2-1-1-15,2-1-3 0,0 0-6 16,0 0-3-16,0-1-2 0,0 1-2 16,-1-2 0-16,2 2 2 0,-1 0 3 15,0 0 1-15,0 2 2 0,2-1 0 16,-2-1-1-16,1 0 1 0,-1 0-3 16,0 0-1-16,0 1-1 0,-1-1-3 0,-2 4-2 15,2-1 2-15,-2-1 2 0,1 2 3 16,0 0 0-16,1-3 1 0,0 4-2 15,0 1 0-15,-1-3-1 0,2 0-5 16,-1 3-3-16,0-6-3 0,2 2-2 16,-2 0 0-16,1 1 1 0,0-1-2 15,-2 1 0-15,2 0 1 0,0 1 0 0,-1-2 0 16,1 2 0-16,-2-4-1 0,2 3-1 16,-2-2-1-16,1 1 0 0,0 1-1 15,1 1 0-15,0-4 0 0,0 2-1 16,0 0 1-16,0-2 0 0,1 0 0 15,-1 1-1-15,0-1-1 0,0 0-1 16,0 1 0-16,0-1-2 0,0 0 2 16,-1-1-2-16,1-2-1 0,0 7 1 15,0-4 0-15,0-2-1 0,0 2 2 16,0 1-2-16,0 0 1 0,1 1 1 0,-1-4 1 16,0 2 0-16,0 2 0 0,0-2 1 15,0 0-1-15,1 1 1 0,-1-1 0 16,0 2 0-16,0-4 0 0,0 1 0 15,0 2 0-15,0-2 1 0,-1 1-1 16,1-2-1-16,0 2 1 0,0 0 1 0,0 0-1 16,-1 2 2-16,1-2 0 0,0 0-2 15,-2 1 2-15,1 1-4 0,1-2 0 16,-1 3 0-16,1-2-1 0,0 1-1 16,-1-2 0-16,2 0 0 0,-1-2 0 15,0 4 0-15,0-1-1 0,0 0-2 16,-1 0 0-16,1 3 0 0,-2 3-2 15,0-1-2-15,-1 6-6 0,-1-3-9 0,0 8-15 16,2-2-20-16,0 4-29 0,0-2-24 16,2 1-196-16,2 2 98 0,-2-2-137 15,0-3-640-15</inkml:trace>
  <inkml:trace contextRef="#ctx0" brushRef="#br0" timeOffset="-196686.737">23621 7547 141 0,'0'-5'206'0,"0"-1"-64"0,0 0-4 15,0 1 9-15,0-2-54 0,-1 0-20 16,0 3-9-16,1-1-8 0,-3 4-4 15,3-2-8-15,-1 2-3 0,-3 0-1 0,5 1-3 16,0 0-5-16,-1 0-5 0,4 0-3 16,-4 0-4-16,3 1-1 0,0 0-2 15,-1 2 0-15,2-2 3 0,-1 2 1 16,-1-1 1-16,-1 1 2 0,1 1 0 16,-2-2 2-16,0 3 0 0,-2-3 2 15,2 0-1-15,-1 0 2 0,1 0-1 16,-1 1-1-16,1 3-1 0,-1-3-1 0,1 3-2 15,-2 1 1-15,1 2-2 0,0-4-2 16,1 4 1-16,-2 1-2 0,0-1-2 16,-1 1-1-16,2 2-1 0,-3 1-3 15,-1 0 0-15,0 0-1 0,-3 3-1 16,2 1 0-16,-2 1-1 0,1 4 0 16,0 0 0-16,-1 4-1 0,-2 0-1 15,1 3-1-15,0-3-2 0,-2 2 0 0,2-6-2 16,2-2-1-16,-1-5 1 0,4-5-1 15,0 1 0-15,3-4-1 0,1 0 0 16,0-3 0-16,2-3-2 0,2-1 1 16,4-3 2-16,1-3-1 0,5 0 2 15,2-5 1-15,0 1 0 0,5-2 1 16,1-1-1-16,-1 1 2 0,-1 0 1 16,2 0 1-16,-1 1 0 0,-1 2 1 15,1 0 2-15,0 0-1 0,-1 2-1 0,-1 1 0 16,1 3-2-16,-3 3 0 0,1 0 0 15,-3 0-2-15,-3 0 1 0,-2 3-2 16,-1 1-1-16,-3-3 0 0,0 0 0 16,0-1-2-16,0 0-3 0,0-5-4 15,-1 1-8-15,1-5-8 0,-2-2-11 16,1-1-17-16,-1 0-19 0,0-3-18 0,0 1-19 16,0 1-10-16,-4 3 117 0,0 1-280 15,1 3 131-15,-1 4 1 0,-1 1-955 16</inkml:trace>
  <inkml:trace contextRef="#ctx0" brushRef="#br0" timeOffset="-196352.592">23817 7546 519 0,'-6'-3'194'0,"-2"3"-70"16,3 0 53-16,0 3-91 0,-3 3-9 15,0 2-4-15,0 1-1 0,1 1 4 16,-1 2 1-16,4 3 1 0,-1 0-1 16,4 3-2-16,1 1-4 0,0 2-4 0,1 1-5 15,3 2-7-15,0 6-5 0,-2 3-6 16,1 8-5-16,1 1-5 0,-2 1-5 16,2 1-7-16,1 0-5 0,-1-1-4 15,1 2-5-15,-1-5-2 0,-1-4-2 16,-1-7-4-16,0-4-3 0,-1-6-3 15,1-6-9-15,1-1-8 0,0-8-11 0,1-3-14 16,-2-1-10-16,1-3-18 0,1-4-15 16,-1-5-14-16,1-4-11 0,1-3 292 15,1-5-447-15,-3-6 195 0,-4-2 86 16,-1 0-1500-16</inkml:trace>
  <inkml:trace contextRef="#ctx0" brushRef="#br0" timeOffset="-195678.132">24267 7471 816 0,'-1'-6'211'0,"-3"2"-108"0,-1-4 102 16,3 3-163-16,0 0-23 0,-2 0 0 16,-1-1 6-16,-3 6 6 0,-2 0 2 15,-2 0 3-15,-2 0 4 0,-5 4 4 16,-1 4 0-16,1 0-3 0,1 2-8 16,-1 2-7-16,2-5-3 0,1 2-3 15,0 2-5-15,0-1-1 0,2 4-1 0,2 2 2 16,2 0 3-16,2 2 3 0,2-1 0 15,2 3 3-15,1-5 3 0,3 4 3 16,0-2 0-16,2 2-1 0,3 0-2 16,0-3-1-16,5 2-3 0,2-4-3 15,5 2-3-15,-1-3-3 0,5 2-4 16,0-2-1-16,1 3-2 0,1-5-2 0,-1 2 0 16,1-1-3-16,-1 1-2 0,-4 0 2 15,-4 2 0-15,-2 2-2 0,-3 2 3 16,-4 0-1-16,-3 2 0 0,-2 0 2 15,-1 4-2-15,-4 4 0 0,-4 0 1 16,-1 2-1-16,-5 2-2 0,-1-4 1 16,-5-3-2-16,-1-4 0 0,-1-1 2 15,1-6-3-15,1-7 0 0,2-8 0 16,4 0-1-16,2-5-1 0,2-10 0 16,4-7-1-16,4-3 1 0,3-9 1 0,3-6 0 15,4-1 2-15,6 1 0 0,7-8 1 16,-1 5 0-16,3-4 0 0,2-3 1 15,1-2-1-15,-3 7 0 0,0 3 1 16,-4 6-2-16,-4 3 1 0,-4 4 0 16,-1 2 1-16,-2 2 0 0,-7 5 1 15,0 3 0-15,-2 7 0 0,1 2 0 0,-4 3-2 16,-2 1-6-16,1 4-11 0,-2 0-15 16,-2 0-15-16,2 0-23 0,0 0-32 15,2 0-24-15,2 1-186 0,0 0 95 16,0 2-132-16,3-2-607 0</inkml:trace>
  <inkml:trace contextRef="#ctx0" brushRef="#br0" timeOffset="-192711.24">25633 4551 20 0,'0'-3'20'0,"1"3"27"16,1-2 2-16,0 2 9 0,1 0 10 15,-2 0 13-15,0 0 7 0,1 0 1 16,-4 0-2-16,2 0-8 0,0 0-9 15,0 0-6-15,0 2-10 0,0-2-11 16,2 0-10-16,-1 1-8 0,0 1-4 16,-1 0-4-16,2-2-5 0,-1 2-3 15,-1-1 1-15,0-1-2 0,0 1 2 0,0-3 4 16,-1 2 1-16,1 1 1 0,-2-2 2 16,1 1-3-16,1 0-1 0,-1 0-1 15,-1-2-2-15,1 1-2 0,0-2-1 16,-1 2-2-16,0 1-1 0,-1-4 0 15,2 2-2-15,-4 0 0 0,0 1 1 16,0 0 0-16,1 1 1 0,-3 0 2 16,3 0 1-16,-1 1 2 0,0-1 2 0,0 3-1 15,0-1 0-15,0 0 1 0,-1 1-1 16,1-1-2-16,-1 0 0 0,2 0-2 16,-1-2-2-16,1-2 0 0,0 2-1 15,0 0-1-15,-2 0 0 0,1 0-1 16,-2 0 0-16,-1 3 1 0,-2-2-1 15,2 2 1-15,-1-1 1 0,0 2 4 16,-1-3-2-16,2 5 2 0,-2-4-1 0,-2 2 2 16,2 1-2-16,0-1 0 0,-3 0-2 15,3 1 1-15,-2 3 1 0,-1-3-1 16,2 0 0-16,2 2 2 0,-3-5-1 16,3 2 1-16,-1-1-1 0,-2 2 1 15,-1 0-1-15,1 0-1 0,0-1-1 16,0 1 0-16,3 0-1 0,0 0-1 15,0 2-1-15,2-1 1 0,0 1-1 0,0-1 1 16,0 1-1-16,0-2 1 0,-1 3 0 16,2-3 0-16,0 2 0 0,-1 2 0 15,2 0 1-15,0 2 1 0,0 2 2 16,-1-2 1-16,3 3 2 0,0-1 2 16,0-1 1-16,1-3 3 0,1 0-2 15,-1-1 2-15,0-2 0 0,0 6-2 16,1 3 2-16,0 1-1 0,0-1-1 0,1 1 2 15,0-5 0-15,-2 1 1 0,2 3 4 16,-1 5-1-16,1 1 2 0,-1 4 2 16,1-1-1-16,0 1 1 0,0-3 0 15,0-2-1-15,-2 2 1 0,1-6-3 16,1-1-3-16,0-1 1 0,0 3-3 16,0-5-3-16,1-2-1 0,1 2-2 15,-1 1-3-15,2-3 1 0,-2 0-3 0,1 1-1 16,0-2 1-16,-1-2-2 0,2 0 0 15,-3-1 0-15,1-2-2 0,-1 0-2 16,-1-3-3-16,2-1-8 0,-2 0-7 16,1-1-11-16,-2-2-14 0,1-3-14 15,1-1-18-15,0-2-20 0,1 0-14 16,1 2 284-16,-1 0-450 0,3 5 197 0,1 2 76 16,-3 1-1495-16</inkml:trace>
  <inkml:trace contextRef="#ctx0" brushRef="#br0" timeOffset="-192074.969">24963 5020 601 0,'-10'-5'177'0,"2"-2"-71"16,3 2 65-16,2 5-121 0,2-3-9 15,1 2-8-15,2 0-1 0,1 1-1 0,1 0 5 16,0 0 8-16,2 0 6 0,3 2 8 16,0 5 7-16,1 1-2 0,2 2 1 15,1 5-4-15,-3-2-5 0,3 3-6 16,0 1-4-16,-1-1-9 0,1 0-3 15,-2 2-4-15,-1-1-4 0,-1-2-3 16,1 2-1-16,-4 0-1 0,0-1 0 16,0 2 0-16,-4-2-4 0,2-1-2 0,-1-1-2 15,-1-2-3-15,2-3-3 0,-1 0-2 16,-2-4-2-16,1-2-2 0,1-3 1 16,-2-1 0-16,3-3-2 0,0-5 0 15,1-4-2-15,2-3 0 0,0-2-2 16,0-2-3-16,1 2-2 0,1-2-4 15,0 2 0-15,2 3-1 0,1 1-2 16,2 1 1-16,1 2 2 0,2 0 2 0,-1 0 3 16,-2 5 2-16,-3-6 1 0,-3 5 4 15,-3 2 0-15,0-2 2 0,-3 2 0 16,-1 5 0-16,0-3 5 0,-1 3 2 16,-1-1 2-16,-2 1 1 0,0 0 2 15,-1-1 0-15,-1-1 2 0,-2 0-3 16,-1 1-2-16,-2-1 0 0,-4 1 1 0,-3 1-1 15,-1 0 2-15,0 0-1 0,0-3-2 16,3 2 0-16,0 2-2 0,0-1-3 16,2 3 0-16,3-2-5 0,1 2-4 15,2 1-5-15,5-2-15 0,2 1-15 16,2-3-26-16,5 0-28 0,7-3-20 16,4-1-184-16,1-1 86 0,6-5-118 15,-1-4-592-15</inkml:trace>
  <inkml:trace contextRef="#ctx0" brushRef="#br0" timeOffset="-190589.58">24692 5914 297 0,'-1'0'210'0,"1"0"-90"0,-1 0 21 15,1-5-28-15,1 3-65 0,0-4-17 16,3 2-6-16,0-1-7 0,2 1-9 15,1-1-2-15,-1 0 3 0,2 0 5 0,-2-3 4 16,0 1 2-16,-1 1 1 0,-4 0 2 16,0 1 1-16,-1 3-4 0,0 2-4 15,-1-2-1-15,0 1-1 0,-1-1 1 16,1 2 0-16,0 0 0 0,0-1-1 16,-1 0 1-16,1 1-1 0,0-3-3 15,-2 2 1-15,2-3-3 0,1 0 0 16,-3 0 1-16,-1 3-2 0,2-4 0 15,-2 2 1-15,0 1-1 0,0 0 1 0,0-1 0 16,-1 0 1-16,1 2-1 0,-2-1 1 16,2 1-1-16,-2 0 1 0,0 1 1 15,0 0 1-15,0-1 1 0,-3 1 2 16,1 0 0-16,0 0 1 0,0 0 0 16,1 0 0-16,-1 0-2 0,1 1 0 15,-2-1-2-15,2-1-2 0,-1 1-1 0,-2 0-2 16,-2 0 0-16,2 0 0 0,-1 0-1 15,-1 0 2-15,1 0 1 0,0 1-1 16,-1 0 0-16,-1 3-1 0,3-4-1 16,-4 3-1-16,-1 0-2 0,-1-1-3 15,-2 2 0-15,-3-2 1 0,-1 2-1 16,0 2-1-16,0 1 1 0,-2-1-2 16,1 3 1-16,1 0 1 0,-3 0-2 15,1 0 0-15,-5 4 1 0,4 1 0 0,-2 3 0 16,1-3 0-16,1 1-2 0,3-4 2 15,-1 0 0-15,3-1 0 0,2 3 0 16,1 5-1-16,0 0 1 0,3 0 0 16,0 4 0-16,-1 0 1 0,0-3-1 15,-4 0 1-15,-2-1-2 0,-3-1 1 16,-2-4 2-16,0 1-3 0,3 2 0 0,-2-1 1 16,5 2-1-16,-2 1 2 0,0 1 0 15,-1 2-2-15,1 1 2 0,0-2 0 16,-1-3 0-16,2 1-1 0,2 0 0 15,-1 2 0-15,1-2 1 0,2 2-1 16,1 0-1-16,-1-4 1 0,4 0-1 16,-1-1 1-16,0 3 2 0,2 3 1 0,2-2 0 15,-3 2 4-15,2-6-1 0,1 3 3 16,-1 2 1-16,0 0 2 0,4-2 0 16,-5 6 2-16,0-4 3 0,-1 5 3 15,-1-3 3-15,0 5 1 0,2-2 1 16,2 2 2-16,0 7 1 0,1-4-1 15,2-2-2-15,2 3-1 0,0 2-2 16,2-3 1-16,2 0-2 0,0 1-3 0,1-3 1 16,-1-2-2-16,-1-4-1 0,1-2-2 15,-3 1-3-15,2 1-1 0,-2-2 1 16,0 4-1-16,-1-1 0 0,1 1 0 16,-1-6 0-16,1 0-1 0,1-5 0 15,1 0-2-15,-1-4-3 0,2-4 1 16,0 1-3-16,1-1 0 0,-2-5 0 15,1 0-2-15,-2-5-5 0,1-1-3 0,-2 0-7 16,1-3-5-16,1-1-8 0,0-2-11 16,1 0-12-16,1 0-14 0,0 0-21 15,1-1-26-15,2 1-17 0,0 2-111 16,-1 2-57-16,-2 7 30 0,0 1-125 16,-4 1-201-16</inkml:trace>
  <inkml:trace contextRef="#ctx0" brushRef="#br0" timeOffset="-189998.534">22871 7136 599 0,'-6'3'187'0,"-2"-3"-71"15,3 1 65-15,2 3-115 0,1-2-1 16,2 0-7-16,0 0-2 0,1 5-2 16,0-5 1-16,2 2 2 0,-1 3-2 15,2 0-1-15,1-2-3 0,4 3-2 16,2 4-3-16,0-2-10 0,2 0-5 16,0 3-6-16,0 1-8 0,0 1-3 0,-2 0-5 15,0 2-3-15,-1 0 1 0,-1-1-1 16,-1 2-1-16,-2 0 2 0,-2 0 1 15,-1 2 0-15,-2-6 2 0,0-2-1 16,1-3-2-16,-1-4 0 0,0-4-3 16,0-1-1-16,3-4 0 0,3-5-3 15,-1-6 0-15,6-11 0 0,2-10-1 16,1-5-1-16,4-1-2 0,1 4-4 0,1 0-1 16,2 6-2-16,1 1 0 0,4-1-1 15,4-2 4-15,-1 5 2 0,0 0 3 16,-3 1 3-16,-2 7 1 0,-4-2 0 15,-4 7 1-15,-7 1 1 0,-2 5-2 16,-5 5 10-16,-4 4 8 0,-4 1 4 16,-5 9 2-16,-4 5 3 0,-5 3 1 15,-6 2 4-15,-3 3-7 0,-4-5-6 0,-3-2-1 16,-2-1-2-16,3 4-2 0,1-5-2 16,2-1-3-16,2-1-4 0,6-6-1 15,2-1-3-15,6 0-2 0,5-1-11 16,7-2-8-16,2 0-7 0,1-1-7 15,7-2-9-15,4-3-18 0,5-2-19 16,6-1-22-16,3-2-7 0,3 0-181 16,1 2 87-16,1-1-119 0,-5 3-593 15</inkml:trace>
  <inkml:trace contextRef="#ctx0" brushRef="#br0" timeOffset="-188626.028">23143 7976 72 0,'0'-5'69'0,"1"-3"14"0,2 2-5 16,-2-3 2-16,2 5-2 0,-2-1 1 0,0 5 4 16,-1-1-8-16,2-1-7 0,-1 0-3 15,0 3-5-15,1-2-6 0,-1-1-4 16,-1 2-4-16,1 0-2 0,-1 2-1 16,0-1 1-16,0-1-2 0,0 3-1 15,-1 1-4-15,0-2-4 0,-2 3-3 16,-1 3-6-16,0-3-5 0,0 2-3 15,0 0-3-15,2 1-1 0,-3-3 1 0,1 0-2 16,1-1 0-16,-2 0 0 0,0 0 0 16,1-1-1-16,0 0 1 0,-1 3-3 15,-1 1 0-15,1 1 1 0,-2 2-2 16,-1 2 2-16,-2 1 0 0,1 0-1 16,-1 2 1-16,-2 3 2 0,-2 0-1 15,0 3 3-15,-2-1-3 0,-2 2 1 16,-4 4 1-16,-1 3-1 0,-1 1-2 15,-2 9 0-15,0-3-1 0,2-4 1 0,-3 11 1 16,-4 3 2-16,-4 1 1 0,-3 8 2 16,-3 8 2-16,1-9 0 0,0 2 1 15,2 4 4-15,-2-2 0 0,2 2 3 16,2-11-2-16,7-7-2 0,3-7 1 16,6-5 0-16,5-14-5 0,5-1-3 0,2-5-5 15,5-10-3-15,2 0-1 0,1-8-4 16,4-2-6-16,1-6-5 0,3-3-4 15,3-5-9-15,4 2-10 0,3-3-25 16,0 1-27-16,2-1 389 0,-2 7-583 16,-1 1 246-16,-1 6 91 0,-5 4-1887 15</inkml:trace>
  <inkml:trace contextRef="#ctx0" brushRef="#br0" timeOffset="-188178.79">22211 9158 325 0,'-7'-5'136'0,"-4"2"-67"0,6 3 31 16,-1 0-67-16,0 0-41 0,1 3-47 15,0 1-43-15,-1 2 17 0,-1 1-86 16,1 2-87-16</inkml:trace>
  <inkml:trace contextRef="#ctx0" brushRef="#br0" timeOffset="-187522.212">22139 9205 394 0,'1'0'146'0,"1"-2"-52"0,-2 1 42 16,-2 0-69-16,2-1-11 0,-1 2-5 15,1 0-3-15,0 2-4 0,-1-2-4 16,-3 1-5-16,0 0-6 0,-1 1-3 0,-3 1-3 15,-1 1-1-15,0 0-2 0,0 1 0 16,0 0-2-16,1 1-2 0,1-1 0 16,-1 1-3-16,-2 3-1 0,-2 2-3 15,0 4 2-15,0-1 5 0,-1 4 4 16,-3 3 1-16,3 3 4 0,0 1 3 16,0 3 1-16,1 1 1 0,3 0-1 0,0 0-1 15,2-8 2-15,5 3 1 0,0-1 0 16,2-1 0-16,3 0-1 0,3 1-5 15,2-9-2-15,4-1-3 0,3-3-3 16,2-6-3-16,2-4-2 0,2-1-2 16,1-6-1-16,0-4-1 0,3-6-1 15,1-6-1-15,-1 1-2 0,-3 1-2 16,1-1 1-16,-4-2-1 0,-3-1 0 16,-2-2-1-16,0-4 0 0,-3 6 0 15,-1 0 0-15,-1 3-1 0,-4 7-2 0,-1 2 2 16,-4 5-1-16,0 3-1 0,-2 4 0 15,-4 1-1-15,2-2-1 0,-4 2 1 16,-1 0-2-16,-5 2 1 0,0-2-1 16,-3 0 1-16,0-2 0 0,-5 1 0 15,2-3-4-15,0 0-2 0,-1 1-1 16,-1-3-2-16,2 2-3 0,4 4 2 0,-2 0 0 16,3 0 0-16,1 4 2 0,1 3-3 15,2 6-1-15,-1 2 2 0,2 6-1 16,-1 2-1-16,1 5 2 0,0 1 3 15,2 2 3-15,-1-4 3 0,3 2 1 16,-1 4 1-16,3-1 2 0,3-1 0 16,1 2 0-16,3-3 1 0,2-4 0 0,3-6 0 15,1-4 1-15,3-6-1 0,4-4 0 16,-1-3 0-16,6-3 0 0,2-3 0 16,4-3 0-16,0-3 0 15,7-5 0-15,-2-6-5 0,0-4-7 0,-1-6-9 16,-4-3-8-16,-2-2-10 0,-5 2-12 15,-2 3-10-15,-3 2-166 0,-3 0 96 16,-3 4-94-16,-6 5-589 0</inkml:trace>
  <inkml:trace contextRef="#ctx0" brushRef="#br0" timeOffset="-186831.215">23224 7874 494 0,'-1'-2'150'0,"1"1"-65"16,1-3 59-16,2 2-94 0,2 2-5 15,3 0-2-15,-1 0 3 0,-1 3 4 16,0 1 5-16,1 2 5 0,-4 1 4 16,3 3 2-16,-1-1 3 0,0 0 0 15,-1 9-2-15,-2 0-3 0,2 3-2 0,3 3-2 16,2 7-3-16,0 2-2 15,6 4-3-15,-1 7-1 0,3 10 0 0,-1 10-2 16,5 5-3-16,3 5-2 0,4 11-3 16,2 2-2-16,-1-5-5 0,0 8-2 15,-1 1-3-15,-2-9-2 0,-2 1-3 16,1-2 0-16,-1-9-2 0,-3-10 0 0,-3-4-2 16,-1-10-1-16,-3-9-2 0,-4-5 0 15,0-4-4-15,-2-6-1 0,-3-6-2 16,-1-6-1-16,0-6-3 0,-3-5-2 15,-1-1-1-15,-4-2-1 0,-1-11-3 16,-1-6-5-16,-2-5-9 0,-2 0-8 16,2 0-9-16,-1 4-15 0,4 3-14 15,0 5-16-15,2 1-25 0,3 4-27 0,0 1-20 16,3 1 328-16,1 4-501 0,-1 1 203 16,1 5 104-16,-1 2-1640 0</inkml:trace>
  <inkml:trace contextRef="#ctx0" brushRef="#br0" timeOffset="-186130.86">23915 9242 636 0,'-3'-3'298'16,"-3"-3"-130"-16,1 1 71 0,-2 1-91 16,1-3-69-16,1 2-15 0,-2-4-2 15,0 2-5-15,-5-1-10 0,-1 1-12 16,-1 2-8-16,-4 5-3 0,0 1-5 15,1 1-4-15,-1 5-3 0,-2 1-4 16,0 5-1-16,0-1 0 0,-2 3 2 0,1 5 0 16,-1 1 2-16,1 1 0 0,1 5 4 15,-1 6 2-15,3 0 2 0,3 6 1 16,6 2 3-16,5-4 3 0,4 1 2 16,2-1 1-16,7 2 0 0,7-2-1 15,5-2-4-15,4-5-2 0,1-8-3 16,4-10-4-16,1-4-2 0,2-8-2 15,2 0-1-15,1-5 0 0,0-4-3 16,-2-5 1-16,-2-4-1 0,-6-2-2 0,-3-4-2 16,-4-4 1-16,-3-1-1 0,-5 2 1 15,0 0-2-15,-2 0 0 0,-3 5 0 16,-3 2 1-16,-3-5-1 0,-2 2 0 16,-3 3 0-16,-4 4 0 0,-2 2 0 15,-1 2 1-15,-4 3-2 0,-2 1 0 0,0 4 0 16,-2 4-2-16,-9 0 1 0,1 5-1 15,0 6 0-15,-3 2-1 0,2 2 1 16,6 2-3-16,3 4-1 0,2-2-2 16,2 5-1-16,4-2 0 0,5 1-1 15,2 5 1-15,3 1 1 0,2 1 3 16,7 3 2-16,2 2 2 0,5-4 0 16,3-6 0-16,5-5 2 0,1-6-1 15,4-7 0-15,-1-3 0 0,3-4 2 16,-2 0-1-16,-1-9 2 0,-1-3-2 0,-3-3 1 15,-6-10 1-15,0-3-1 0,-5-6-1 16,-2-3 1-16,-2 3-2 0,-3 0 1 16,-4 0 0-16,0 2 0 0,-3 2-2 15,-6-3 2-15,-5 0-1 0,-5 5-1 16,-2 4 2-16,-5 2-2 0,-5 8-1 16,-1 7 1-16,0 7-1 0,-2 0-2 0,5 5-2 15,3 6-6-15,4 5-11 0,5 2-10 16,2 4-15-16,3 3-16 0,6-1-18 15,4 1-20-15,2-1-20 0,2-2-9 16,5-5-5-16,8-4-158 0,0-6 82 16,6-1-71-16,1-5-570 0</inkml:trace>
  <inkml:trace contextRef="#ctx0" brushRef="#br0" timeOffset="-182731.652">21906 9979 283 0,'0'-1'173'0,"-3"0"-55"0,3-1 20 15,-1 0-41-15,0 0-22 0,1 1-17 16,0 1-3-16,0-1-1 0,0 1-4 16,-3 0 0-16,3 0 1 0,-2 0 0 0,-1 1-2 15,0 0-1-15,-1 3-6 0,1-4-4 16,0 3-4-16,0 1-3 0,1-2-5 16,1 2 0-16,-1-1-4 0,1-1-3 15,0 2-2-15,1-1-3 0,0-3-1 16,0 1 0-16,0-1-1 0,0 1-2 15,0-1 1-15,0 0-1 0,0 0-1 16,0 0-2-16,0 2-1 0,0-2-1 0,0 0-1 16,1 0 1-16,-2 0-2 0,2 0 2 15,-1 1 1-15,0-1 0 0,0 0 1 16,1 0 3-16,-2 1 1 0,1-1 2 16,1 0 2-16,-2 0-1 0,1 1 1 15,-1-1 1-15,-1 0-3 0,1 0 0 16,1 0-1-16,0 0-3 0,0 0 1 0,0 0 0 15,0 2-1-15,-1-2 1 0,1 0-1 16,0 2-1-16,-1 0 1 0,-1 0 0 16,2 2-2-16,-1 1-1 0,0-2 0 15,-1 3 1-15,0-1 0 0,1 3-2 16,-1 1 0-16,1 0 1 0,0 3 1 16,-1-1-2-16,1 5-1 0,0 1 1 15,-2 3-2-15,2 1 0 0,-2 2 0 0,1-2-1 16,-1-1 0-16,1 1 1 0,-1-7-2 15,2-2 2-15,-2-2-1 0,3-6-1 16,0-3-1-16,1-1 1 0,-1-4-1 16,3 0 1-16,1-5-2 0,-1-2 1 15,2-2 1-15,0-3 1 0,1 1-2 16,2 3 1-16,0-1 0 0,1 4 0 16,0 2 1-16,0 2-2 0,0 3 0 0,-1 2 0 15,3 0 1-15,-1 2-2 0,1 4 1 16,0 0-1-16,1 3 1 0,-3 2 0 15,1-1 0-15,1 0 0 0,-1-1 0 16,0 0-2-16,1 0 2 0,-2 0 1 16,0-1-1-16,1 0-1 0,-2 1 1 15,-1-1 0-15,0 2 0 0,-2 2 0 16,-2 2 0-16,-3 0-1 0,-2 4 1 0,0 0-1 16,-5 0-1-16,-3 5 1 0,-2 0-3 15,-1 1 1-15,1-1-2 0,-3-1-2 16,0-5-1-16,-1-2 0 0,0-7-3 15,-1-3-4-15,1-4-3 0,2-1-6 16,1-1-7-16,3-6-13 0,2 1-14 16,4-7-19-16,2 2-16 0,2-6 11 15,1-1-184-15,3 1 89 0,1 3-77 0,-2 3-621 16</inkml:trace>
  <inkml:trace contextRef="#ctx0" brushRef="#br0" timeOffset="-182448.346">21791 10129 664 0,'-2'-6'182'16,"2"1"-85"-16,1 0 83 0,5-4-132 15,3-1-1-15,4-1-6 0,3 1 5 16,-1-1 4-16,3-1 1 0,1 3 3 15,2-3 3-15,0 1-2 0,-1-1-3 16,1-1-5-16,-2 2-9 0,-1 0-7 0,0 2-9 16,0 0-9-16,-2 3-5 0,-3 1-4 15,-3 1-6-15,-2 1-11 0,-3 2-13 16,-5 1-15-16,0 1-22 0,-1-1-15 16,-4 0-178-16,-3 4 89 0,-3 3-106 15,0 2-595-15</inkml:trace>
  <inkml:trace contextRef="#ctx0" brushRef="#br0" timeOffset="-181836.248">22354 9957 577 0,'-1'-4'175'0,"0"2"-73"15,-1 2 66-15,1-3-112 0,2 3-8 0,-1 0-3 16,-1 0 1-16,1 0 0 0,-1 0-1 15,0 0 1-15,-1 3 2 0,0-3-2 16,0 0-4-16,0 1-3 0,-1 3-4 16,1 0-2-16,-1 1-2 0,-1 5 0 15,2 2-1-15,-2 2 1 0,0 4-2 16,0 0-3-16,2 3 0 0,-2 3-3 16,0 5-5-16,1 0-4 0,2 7-1 15,0 0 0-15,-2 0 1 0,2-1-1 0,-1 1 4 16,1-1 2-16,2 4 3 0,-1-2 3 15,3-2 3-15,5-2 0 0,1-5-2 16,4-9-3-16,0-6-3 0,3-5-4 16,2-8-4-16,2 0-4 0,0-6-2 15,1-4-2-15,-2-7 0 0,2-3-2 16,-2-6-1-16,-1-2 1 0,-2-3-2 0,-2 1 1 16,-2 3-2-16,-7 0-2 0,-1 4 1 15,-2 2 0-15,-2 6-2 0,-2 0 2 16,-4 4-1-16,-1 0 1 0,-2 6 1 15,-3 5 0-15,-3 0-2 0,-1 4 1 16,2 9-4-16,0 5-1 0,0 3-4 16,2-1-5-16,0 5-10 0,1-1-10 0,2 2-20 15,5 1-21-15,4-1-25 0,0-3-14 16,4-4-175-16,5-4 82 0,6-2-102 16,2-8-572-16</inkml:trace>
  <inkml:trace contextRef="#ctx0" brushRef="#br0" timeOffset="-180581.124">23956 10062 325 0,'0'-4'159'0,"0"0"-55"0,0 0 30 16,3-1-47-16,-3 1-28 0,2-1-7 15,0 0-2-15,0-1-2 0,0 1-4 16,-1-1 2-16,-1-2 3 0,0 2 1 16,0 1-3-16,0 1-1 0,0 0-3 15,1 4-3-15,-2-3-2 0,2 3-3 0,-2-1 0 16,0-2 3-16,1 2 4 0,-2 0 2 16,1 0 0-16,0-3-2 0,1-1-3 15,-2-3 0-15,1-1-4 0,1-3-3 16,-2 1-2-16,0-2 0 0,0-2-1 15,-1 4-1-15,-1-2-2 0,0 1-5 16,-1 2-1-16,-1-2-4 0,-4 2-4 16,-3 0-2-16,-7 0-5 0,1 3-2 15,-6 2 0-15,1 5-2 0,-1 0-3 0,4 5 1 16,-1 8 0-16,4 4-1 0,2 5 1 16,3 5 0-16,2 4-1 0,3 2 1 15,4-2 0-15,3 1-1 0,1-1 2 16,4 1 0-16,5-3 0 0,2 0 1 15,5 0 1-15,3-5 0 0,4-4 1 16,2-4-1-16,3-4 0 0,-1-3 1 0,-1-3-1 16,-2-2 0-16,-2 1 1 0,-2-1 0 15,-1 3 0-15,-2 1 0 0,0 1-1 16,-1 1-1-16,-2 3 1 0,-1-4 1 16,-2 4 0-16,-6 2 1 0,-3 1 1 15,-2 2 3-15,-1 1 1 0,-5 0-1 16,-2-1-1-16,-2 3 0 0,-5-2 0 15,1 2-3-15,-4-4-1 0,-1-2-2 16,-3-6-1-16,-1-8-1 0,-3-1-1 0,0-3-2 16,2-9-1-16,4-6 0 0,4-3-2 15,7-4 2-15,9-4-1 0,0-2 0 16,6 2 1-16,7-1 2 0,5 0 1 16,3-1 1-16,-1-1 0 0,2-4 0 15,-3-1 3-15,-2 1-1 0,-3 9 0 0,3-1 1 16,-5 8-1-16,-4 7 0 0,1 3 1 15,-4 1-2-15,-4 3 0 0,-1 5 1 16,0-3 1-16,-1 4-3 0,-2 0-8 16,1 4-10-16,-2-3-16 0,1 5-15 15,-1-1-21-15,4 3-20 0,0-2-15 16,2 2-10-16,1-3-6 0,3-1-147 16,3 2 83-16,1-3-72 0,7-1-539 0</inkml:trace>
  <inkml:trace contextRef="#ctx0" brushRef="#br0" timeOffset="-180003.271">24132 9906 221 0,'-3'-6'265'15,"2"3"-103"-15,1-1 6 0,0 0 6 16,1 0-79-16,0 3-15 0,1-2-3 15,1 2 2-15,3 1 0 0,-1 4 2 16,0 1 4-16,-3 1-3 0,1 5-3 16,-2 4-4-16,-1 2-4 0,2 2-9 15,-4 3-8-15,2 3-8 0,-1-4-7 16,-3 3-5-16,2 0-7 0,-1 2-9 0,-3 2-3 16,0 5-6-16,3-3-3 0,-1-2-3 15,0-4-1-15,3-7-2 0,1-6 1 16,0-7-1-16,0-2-3 0,2-2 3 15,1-6 0-15,2 1-1 0,0-5 1 16,4-2 0-16,-1 2 1 0,1-2 3 16,1 0-1-16,0 1 0 0,3 3 0 15,-1 3 1-15,0-1-1 0,-1 5 0 0,1-1-1 16,1 0 0-16,-1 0-1 0,1 2 0 16,-1 0 0-16,1 0 0 0,0 0 0 15,-2 3 0-15,1-2 0 0,3 3 0 16,-2 0 0-16,1-1-1 0,2 4 1 15,-2 1-2-15,0 0 1 0,-1 3 1 16,1-2-1-16,-2 3 1 0,1 0-1 16,-2-1-1-16,0 1 0 0,-2-1-1 0,-3 1-2 15,-1-2 1-15,-5 3 0 0,-1 0 1 16,-3 1 0-16,-2 0 1 0,-7 1-2 16,-1-1 0-16,-3-5-1 0,-4 0-2 15,-1-3-2-15,-2-3 0 0,-3-3-5 16,1 0-5-16,3-3-9 0,0-1-11 15,2 1-10-15,3-4-22 0,4 2-27 0,0-4-17 16,5 1 14-16,2-5-185 0,5 2 84 16,0-2-71-16,2-3-618 0</inkml:trace>
  <inkml:trace contextRef="#ctx0" brushRef="#br0" timeOffset="-179722.393">24186 10001 910 0,'-2'-4'275'0,"2"-1"-108"0,4 0 101 16,8-3-174-16,5-3-25 0,3-1-6 16,6-5-5-16,5-3-6 0,2-4-13 15,5 0-6-15,-2-1-5 0,0 3-6 0,-1 2-7 16,-7 6-4-16,-3-1-5 0,-2 5-3 15,-6 1-4-15,-4 4-3 0,-6 1-9 16,-4 4-4-16,-3 1-10 0,-1 5-12 16,-3 1-20-16,-5 4-21 0,0-1-21 15,0 0-6-15,-3 1-177 0,2 1 81 16,1 1-93-16,1 8-586 0</inkml:trace>
  <inkml:trace contextRef="#ctx0" brushRef="#br0" timeOffset="-176981.864">32318 6169 525 0,'3'-2'176'15,"-3"1"-73"-15,4-2 57 0,2 2-101 16,3-2-12-16,1-5-13 0,3 2-4 16,4-1-6-16,-2 1-3 0,7 1-4 15,3 4-1-15,4-1 1 0,6 2 1 16,4-1 0-16,-3 2-1 0,-5-1-1 16,2 0-3-16,2 0 1 0,1 0-2 15,3-1-2-15,1 1 3 0,-1 0 0 0,-5-3 3 16,1 2 3-16,3 1 2 0,0-1 4 15,5 0 4-15,-3-1 3 0,2 0 3 16,1-1 2-16,2-2 0 0,-3 0 2 16,0-2-3-16,-2 2-1 0,-3-3-2 15,3 2-5-15,-1-3-2 0,3 3-6 16,2-3-2-16,1-2-5 0,-8 1-3 0,7-2-4 16,-13-1 0-16,0 3-4 0,-4 0 0 15,-4 3-1-15,-10 2 1 0,0 3-3 16,-8 0 1-16,0 1-4 0,-5 1 1 15,-1 0-2-15,-1 3-5 0,-4 2-10 16,-4 1-18-16,-4 2-19 0,-4 6-18 16,-5-2-17-16,-3-1-81 0,-6 1-88 15,-3 0 46-15,-5-7-101 0,-6 1-315 0</inkml:trace>
  <inkml:trace contextRef="#ctx0" brushRef="#br0" timeOffset="-176401.358">31989 6160 288 0,'-37'0'218'0,"1"0"-122"15,2 2 25-15,5-2-7 0,6 0-113 16,1 0-10-16,4-2-5 0,2 1-1 16,3-3 0-16,-1 3 3 0,3-2 7 0,-1 1 13 15,2 1 17-15,-2-3 11 0,4 0 11 16,3-1 9-16,0 2 7 0,2-1-1 16,3 0 0-16,2 3-2 0,2 1-2 15,2 0-2-15,6 0-2 0,0 0-2 16,7 3 1-16,1 0 2 0,5-1 0 0,2 2-1 15,4-1-2-15,7 0-4 0,5-2-6 16,1 2-8-16,3 0-9 0,6-3-5 16,0-4-8-16,2-2-4 0,6-1-3 15,0-4-2-15,6-1 1 0,7-1-1 16,-5-3 2-16,2 5 7 0,3-1 4 16,-8 2 1-16,-12 1 6 0,5 2 2 15,-3 2 2-15,-8 4-1 0,-6 1-1 0,7 0-2 16,-3 0 2-16,-2 0-3 0,1 1-5 15,2-2 1-15,-3 1-3 0,-4-3-6 16,-7 1-2-16,-2-2-4 0,-4-3-1 16,1 1 0-16,2-2-2 0,2 2-2 15,-1 1 1-15,3-1 0 0,-7 4-3 16,-5-1-3-16,-4 2-5 0,-4 1-6 16,-6-1-7-16,-3 1-8 0,-5 1-10 15,0 0-9-15,-3 3-13 0,-3 1-12 0,-5 3-14 16,-4 4-9-16,-2-1-6 0,-5 1 422 15,-3 1-575-15,-8 0 253 0,0-2 164 16,-2 2-1929-16</inkml:trace>
  <inkml:trace contextRef="#ctx0" brushRef="#br0" timeOffset="-175808.991">31822 6114 662 0,'-1'-4'224'0,"1"-1"-94"16,1 2 68-16,5 1-129 0,9 1-17 15,1-2-15-15,11 0-13 0,6 1-6 16,3-2-6-16,4 0-4 0,5-4-2 15,4 1-1-15,-2-2 1 0,1 0 4 16,5 1 2-16,0 4 2 0,-4 0 4 16,9 2 3-16,7-1 3 0,-7 3 4 15,2-3 2-15,5 3 2 0,-5-1 2 0,-11 1 0 16,5 0-1-16,-3 0 0 0,-2-1-2 16,-1-3-4-16,7 0-2 0,6-2-1 15,2-3-2-15,-1-2 2 0,0 2-1 16,-8 0-2-16,-4 2 0 0,4 0-2 15,1 1-2-15,1-3-4 0,4-3-4 0,3-1-3 16,-9-2-3-16,-9-2-1 0,-10 0-2 16,-11 0-2-16,-10-3 0 0,-10-1-3 15,-1 1 0-15,-3 1-4 0,1 5-6 16,-1 7-10-16,0 7-13 0,0 2-20 16,0 11-23-16,-1 5-25 0,1 10 158 15,-1 6-331-15,-3 1 141 0,-9-7 5 16,-7-3-1084-16</inkml:trace>
  <inkml:trace contextRef="#ctx0" brushRef="#br0" timeOffset="-175232.963">31768 6057 529 0,'7'-9'268'0,"5"-2"-123"0,1 0 53 16,4 4-71-16,7 0-78 0,5 3-10 0,8 2-10 15,3-2-1-15,6 1-5 0,7 3-1 16,5-6 1-16,1 2 2 0,5-2 2 15,1-1 4-15,5 2 0 0,2 0-1 16,0 0-2-16,7 2-3 0,1-1-1 16,-5 2-2-16,-5-2-3 0,6-3-3 15,-5 0-2-15,0-1-2 0,7-1 1 16,-5 0 0-16,-6 2 2 0,-8 1 3 0,-2 2 2 16,0-1 3-16,-2 2 0 0,2 1 1 15,2-1-2-15,-5 2-4 0,-5-2-5 16,-5-1-3-16,-9-1-5 0,-11-2-2 15,-6-1-5-15,-7-3-8 0,-7-4-8 16,-3 2-10-16,0 3-15 0,0 2-22 16,-1 8-21-16,0 1-16 0,-1 6 374 15,0 8-541-15,-3 5 229 0,-8 3 131 0,-13-3-1795 16</inkml:trace>
  <inkml:trace contextRef="#ctx0" brushRef="#br0" timeOffset="-174735.047">31930 6118 519 0,'-9'1'184'0,"5"-2"-69"16,4-2 51-16,4-1-99 0,6-1-14 15,7-1-10-15,5-1-6 0,1 2-6 0,2-1-3 16,6-1-2-16,2-2 0 0,7 2-1 15,7-4 1-15,2 0-1 0,2-1-2 16,5 0 2-16,3 1 1 0,9-1-1 16,-2 1 1-16,9 3-3 0,2 2 0 15,-7 0 2-15,-6 1 0 0,9 1-1 16,-13-2 6-16,8 1 1 0,5-3 1 16,4 4 2-16,-7-1 3 0,-1 0-1 0,-11-2 1 15,4 1-7-15,-3-1-3 0,1 0-4 16,9-2-5-16,3 2-6 0,-19-3-5 15,-9-9-5-15,-14-3-4 0,-10-10-9 16,-15-10-10-16,-5-8-19 0,-1 0-22 16,-2 3-25-16,2 10 10 0,-3 27-201 15,0 10 91-15,2 24-89 0,-4 16-655 16</inkml:trace>
  <inkml:trace contextRef="#ctx0" brushRef="#br0" timeOffset="-171176.968">23251 7735 104 0,'-1'0'25'0,"-2"-4"-24"0,1 4 18 16,-2-1-19-16,1 0 5 0,1 1 15 15,-1-1 24-15,2 1 29 0,0 0 14 16,-1 1 9-16,2-2 4 0,-2 2-3 16,1 0-15-16,-1-1-18 0,2 0-23 15,0 1-17-15,0-1-7 0,-1-1-7 0,2 1-4 16,-1 0-2-16,2 1-3 0,-4-1 0 16,1 0 0-16,2 0 0 0,1 0 1 15,0 0-1-15,-1 0 0 0,-1-1 1 16,2 1-1-16,-2-1-1 0,0 2-2 15,-2-1 1-15,2 1 0 0,0-2-1 16,2 2 1-16,-4-2 0 0,4 2 1 16,-2-2 1-16,0 1 0 0,-2-1 0 15,4 1 1-15,-4 0-2 0,4 1 1 16,-4-2 0-16,1 0 0 0,1 1-1 0,-1 0 0 16,0 0 0-16,1-2-4 0,-2 1-9 15,2 1-50-15,0 0-71 0,0-1 49 16,-1 1-104-16,0 0-253 0</inkml:trace>
  <inkml:trace contextRef="#ctx0" brushRef="#br0" timeOffset="-170033.769">21952 9625 871 0,'-10'0'298'16,"0"-3"-146"-16,2 1 92 0,7 0-167 15,1-2-50-15,7 3-34 0,5-5-34 16,5-2-28-16,1-2 70 0,2-2-245 0,0 2 99 15,-6 3-44-15,-9 6-786 0</inkml:trace>
  <inkml:trace contextRef="#ctx0" brushRef="#br0" timeOffset="-169336.399">23822 9692 1090 0,'-10'0'281'15,"-3"-3"-183"-15,12 3 113 0,1-1-250 16,8 0-204-16,6 1 85 0,-3-6-159 16,-7 0-606-16</inkml:trace>
  <inkml:trace contextRef="#ctx0" brushRef="#br0" timeOffset="-167534.671">21789 9201 98 0,'1'2'74'16,"1"1"3"-16,1 1 3 0,1 1-8 16,1-1-11-16,-1 1-8 0,0 0-8 15,1 0-11-15,0 0-15 0,0 4-17 0,0-2-40 16,-1-1-51-16,1 1 32 0,1-1-73 15,-1 6-171-15</inkml:trace>
  <inkml:trace contextRef="#ctx0" brushRef="#br0" timeOffset="-166772.066">23949 9532 669 0,'-7'-4'270'16,"7"3"-151"-16,-2 2 73 0,2-1-112 15,0 1-73-15,5 2-23 0,1-2-13 0,-1 0-9 16,0 1-8-16,-1-2-9 0,-2 1-23 15,-2 0-106-15,2 1 65 0,-2 3-71 16,0-4-392-16</inkml:trace>
  <inkml:trace contextRef="#ctx0" brushRef="#br0" timeOffset="-165416.493">23808 7639 433 0,'-12'0'118'0,"1"-3"-333"15,2-1-121-15</inkml:trace>
  <inkml:trace contextRef="#ctx0" brushRef="#br0" timeOffset="-164888.687">23398 7556 444 0,'-9'-1'62'0,"3"-2"-194"0,-1 3 149 16,1 0-196-16,2 0-33 0</inkml:trace>
  <inkml:trace contextRef="#ctx0" brushRef="#br0" timeOffset="-164801.888">23362 7521 54 0,'3'-1'5'16,"-3"1"-64"-16</inkml:trace>
  <inkml:trace contextRef="#ctx0" brushRef="#br0" timeOffset="-164471.66">23385 7508 71 0,'2'0'53'0,"0"-1"-16"0,2 1 4 0,-1 0-7 15,2-1-13-15,-3 2-2 0,2-2-5 16,-2 1-3-16,-1 0 0 0,1-1 1 16,0 1 3-16,0-2 2 0,1 2 1 15,-2 0 0-15,3-1 3 0,-3 2-2 16,2-2-6-16,-1 0-3 0,2 2-2 15,0-1-5-15,0-1-3 0,-1 1-8 0,1 0-5 16,-1 0-2-16,0 0-4 0,1-3-5 16,0 2-7-16,-2 1-7 0,0 0-10 15,-1 0-3-15,0 0-1 0,-1 0-9 16,1 0-11-16,2 0 38 0</inkml:trace>
  <inkml:trace contextRef="#ctx0" brushRef="#br0" timeOffset="-163852.151">24236 7136 459 0,'3'-1'130'15,"-2"-2"-68"-15,0-1 52 0,3 0-92 0,0-1-10 16,0 0-8-16,-2 1-1 0,2 2-1 15,-1-2-2-15,-2 4 8 0,0-3 7 16,-1 1 8-16,2 2 4 0,-2-2 1 16,0 1-1-16,0 0 0 0,-2 1-12 15,2 0-4-15,-1 4-149 0,0 0 79 0,-4 2-81 16,-3 4-512-16</inkml:trace>
  <inkml:trace contextRef="#ctx0" brushRef="#br0" timeOffset="-162934.015">23648 7600 387 0,'-1'0'151'0,"1"0"-62"15,0-3 40-15,1 2-68 0,1-1-13 16,-1-1-5-16,0 2-2 0,2-2 1 16,-2 1 2-16,2-1 3 0,-1-1-1 15,2 1 0-15,1-2-2 0,0 3-3 0,2-2-1 16,1-1-4-16,1 1-5 0,0 0-2 15,0-2-4-15,1 3-4 0,-1-1-2 16,-1 0-2-16,2 0-1 0,0 1 2 16,1-4-1-16,-1 2 2 0,4 0 3 15,2 0 2-15,-2 1 0 0,1 0-1 16,2 0 1-16,-2 0 0 0,2-4 2 0,-1 1-1 16,-3-2-2-16,2-2-1 0,-1 5 2 15,-1-2-4-15,3 4 2 0,0 0-2 16,1 1 0-16,2-3 2 0,1-1 2 15,3-4-1-15,-1 0 0 0,2-3-3 16,5-1-1-16,-2-3-2 0,1 0-3 16,0 0-3-16,1 0 0 0,-1 1-1 15,2 3-1-15,1-1 0 0,-2 1 1 16,1 0-1-16,-4-3 1 0,1 0-1 0,-5-4-1 16,1 1 0-16,1-5 1 0,0-2-3 15,-1-1 0-15,0 3-2 0,0 3 0 16,-1-2-1-16,0 1-1 0,3 1-1 15,-1-1 0-15,-3-3 1 0,2 0-1 16,-3 2 0-16,0-7 1 0,-2 6 0 16,2-1 0-16,0 2-1 0,-2 2 0 15,-1-1 0-15,-3 1 0 0,0-6 0 0,-1-1 0 16,-4 1 1-16,1 0-1 0,-1-1 1 16,-2 9 2-16,-1 4-1 0,-1 3 0 15,-1 4 1-15,-1 4-2 0,-3-3 1 16,-2 2-1-16,-2-1-2 0,2 4 1 15,-1-1-1-15,-2 4-1 0,3 0-2 16,-1 0-3-16,0 2-7 0,1 1-5 16,-2 2-8-16,1 0-9 0,0 0-9 0,-3 2-8 15,1-2-7-15,0 1-11 0,-1 1-8 16,0-1-7-16,4 1-5 0,-1 0-2 16,2-1-3-16,2 1-3 0,-2-3-35 15,1 0-91-15,0-1 66 0,0-2-93 16,-1 0-353-16</inkml:trace>
  <inkml:trace contextRef="#ctx0" brushRef="#br0" timeOffset="-162099.019">24985 6431 403 0,'2'-6'184'0,"0"0"-58"16,0 3 40-16,-2 1-61 0,0 2-20 16,-1 0-2-16,0 0 1 0,1-2-1 15,-3 3-2-15,-2-1-2 0,0 0-1 16,-2 3-3-16,0 3-8 0,-4 3-5 16,1 3-9-16,-2-2-9 0,-2 5-9 15,1 2-8-15,0 3-7 0,-1 0-3 16,1 6-6-16,-2 2-1 0,1 1-1 0,-2-1 0 15,2 0-2-15,1-7 0 0,-1 0-2 16,1-3-1-16,2-4 0 0,0-1-1 16,2-4 0-16,4-4-1 0,4 0-2 15,1-5-2-15,0-1 1 0,1-2-1 16,4-5-1-16,-1 1-1 0,2-4 0 16,4 1 1-16,-1-2 0 0,-2 2 1 0,1 0-2 15,1 1 1-15,-1 0 0 0,1 0 1 16,1-3 1-16,3 1 0 0,0-4 0 15,1-1 1-15,0-1 0 0,2-1 1 16,-2-1-1-16,-1-1 0 0,-2 3 0 16,1 2 1-16,-3 3-2 0,-3 5 1 15,0 0 1-15,-3 3-2 0,1 3 2 16,-4 1 1-16,3 0 1 0,-2 0 2 16,0 0 4-16,2 1 3 0,-3 3 5 0,1 3 2 15,-1-1 2-15,0 4 2 0,2 3-1 16,0 3-3-16,1 0-2 0,1 1-2 15,1 1-1-15,0 0-4 0,-1-2-1 16,1-1-1-16,0-1-1 0,-2-3-1 16,1-1-2-16,-1 0 0 0,1-2 0 15,-1-1-1-15,1 0 0 0,-3 0 0 0,0-2 0 16,-1 0 0-16,0 0 1 0,-1-4-1 16,0 1 1-16,-2-1 1 0,2 0 1 15,-2 1 0-15,1-2-1 0,0 1 3 16,0-1-2-16,1 0 2 0,-2 0 0 15,0-1-2-15,-3-1-1 0,0 0 1 16,-5-1-2-16,0 1 0 0,-2-1 1 16,-1 0-3-16,-1 0 2 0,-3 1 0 0,0 2-1 15,-1 0 1-15,-2 0 0 16,-2 0-2-16,2 0 3 0,2-2-2 16,-1 2 1-16,0 0 1 0,1 0-2 0,1 0 0 15,4-2-1-15,2 1 0 0,6 2-2 16,2-1 0-16,2 0-6 0,2 0-4 15,0 0-7-15,4 2-6 0,5-2-7 16,4 0-8-16,7 0-8 0,0 2-11 16,1-2-9-16,2 2-19 0,-1-1-18 0,0 1-18 15,2 2 184-15,0 0-359 0,-6 5 156 16,-9 3 20-16,-7 3-1187 0</inkml:trace>
  <inkml:trace contextRef="#ctx0" brushRef="#br0" timeOffset="-160572.603">25030 5860 238 0,'-7'0'188'0,"2"0"-55"0,4 1 3 16,-2-2-37-16,2 0-23 0,0 0-26 15,-2-3-18-15,1 0-12 0,-1 1-7 16,-3 1-1-16,-1 0 1 0,1 2 1 0,-1 0 2 16,-6 3 3-16,2 3 1 0,-5 0 3 15,0 1 1-15,-5 5 0 0,2-4 2 16,-1 2 2-16,1 2 3 0,1 0 5 16,0 0 2-16,5-2 4 0,1-1 2 15,5-5 1-15,2 0-2 0,2 1-2 0,3 3-4 16,1 0-5-16,2 3-2 0,1 5-1 15,5-1-4-15,4 3-1 0,3-2-2 16,4-1 0-16,0-2 0 0,2-3-2 16,-1-2-4-16,3-1 1 0,-2-5-2 15,1-2-2-15,-2-2-1 0,-2-1 0 16,-3-3-5-16,1-7 2 0,-3-4-3 16,0-2-2-16,0-3 1 0,-2-3-1 0,-1 6-3 15,1-2 2-15,-2-2-3 16,-2 2 2-16,-3 3-1 0,-2-4 1 0,-3 4-1 15,-2 0 0-15,-3 0 1 0,-2 0-3 16,-4 3 2-16,-3 3-2 0,-3 6 0 16,1 2 0-16,-1 4-1 0,-3 2 1 15,1 7 1-15,-1 3-1 0,-5 5 0 16,-1 5 1-16,-1-2 0 0,0 9-1 0,4-5 1 16,4 2-1-16,2 4 1 0,8 2 0 15,5-1 0-15,4 0 0 0,4 0 1 16,2-7 0-16,7-3-1 0,3-3 1 15,0-4-1-15,4-5 0 0,0-3 1 16,5 1 0-16,-3-7-2 0,1 1 2 16,-2-1-1-16,-3 0 1 0,-3-1 0 15,2-6-1-15,-4-2 0 0,0-1 2 0,-3-5-1 16,-1-2 0-16,-4-4 0 0,0 1-1 16,-2-4 2-16,-3 0-2 0,0-1 1 15,-3 6-1-15,1 1 0 0,-5-5-1 16,-2 2 0-16,1 6 0 0,-4-3 0 15,-1 7-2-15,0 8 0 0,-3 3-1 16,1 3-1-16,2 4-3 0,-3 7-3 16,-2 3-1-16,4-3-3 0,0 3-2 15,5-2-5-15,5 1-6 0,4-2-9 0,3 3-13 16,3 1-14-16,3-5-12 0,3-2 13 16,1 2-186-16,-3-4 93 0,0 1-70 15,-6-2-646-15</inkml:trace>
  <inkml:trace contextRef="#ctx0" brushRef="#br0" timeOffset="-158327.164">25953 8059 437 0,'1'-3'183'15,"-1"2"-58"-15,3-3 41 0,-2 1-70 16,0 2-24-16,0 0-9 0,2 0-3 0,-3 1-8 15,-1 0-11-15,1-2-6 0,0 2-7 16,0 0-5-16,1 2-6 0,-1-2-4 16,0 0-4-16,1 2-2 0,-1-1-4 15,0 1-3-15,2 3-9 0,-2-2-11 16,1-1-14-16,0 2 386 0,-1 0-558 0,-1 0 242 16,0-4 113-16,-5-3-1847 0</inkml:trace>
  <inkml:trace contextRef="#ctx0" brushRef="#br0" timeOffset="-158117.465">25978 8077 816 0,'-11'2'243'0,"-5"0"-117"0,5-1 99 16,7-1-159-16,1 0-27 0,3-1-14 15,3-1-1-15,2 0-5 0,2-2-17 16,0 0-16-16,2 0-16 0,0 0-18 16,3 1 405-16,-2 0-586 0,1 0 250 15,-5 1 119-15,-3-2-1922 0</inkml:trace>
  <inkml:trace contextRef="#ctx0" brushRef="#br0" timeOffset="-157940.842">26003 8099 710 0,'-10'0'175'0,"3"0"-93"16,3 0 86-16,4-3-149 0,0 1-24 16,2-2-16-16,1-1-144 0,0-1 82 15,0 1-106-15,-3-1-502 0</inkml:trace>
  <inkml:trace contextRef="#ctx0" brushRef="#br0" timeOffset="-157750.144">25986 8117 832 0,'-11'1'224'16,"-2"-1"-92"-16,6-1 91 0,5 1-167 0,2-3-21 15,0 2-13-15,2-3-11 0,5 0-22 16,0 0-26-16,2-1-16 0,4 1-171 16,3-1 88-16,-6 0-109 0,-3-3-584 15</inkml:trace>
  <inkml:trace contextRef="#ctx0" brushRef="#br0" timeOffset="-153976.979">25990 7284 107 0,'-12'-4'122'0,"2"-1"-18"0,1 0 1 15,0 2 0-15,0-2-17 0,3 1-7 16,-3 1-3-16,2-5-6 0,1 1-7 16,-1 2-7-16,1 0-6 0,-1-1-3 15,-2 1-7-15,-1 1-8 0,-3 1-5 0,-2 0-7 16,-2 0-5-16,3 0-5 0,-2 0-6 15,2 0-2-15,-3 1-1 0,1 2-1 16,-4 2 0-16,1 0 1 0,-3 5 1 16,1-1 3-16,-3 2 1 0,-1 2 3 15,-2 3 1-15,-1 0 3 0,-3 1-2 16,0 4 0-16,-2 1 0 0,-1 3-3 16,3-1-2-16,3 1-1 0,2-2-1 0,7-1 0 15,-1 2 0-15,4 1-1 0,1 2 1 16,3 3 3-16,0 10 1 0,4-2 1 15,3 5 4-15,1 1 0 0,3 0 3 16,1 4 1-16,0 0 2 0,3 3-1 16,3 0 2-16,3-4-2 0,5-8 0 15,3-4 1-15,4-2-1 0,2-7-2 16,4-1 2-16,2-2-2 0,4-2 1 16,1-5-2-16,3-2 1 0,-4-4-3 0,3 0 1 15,-1-5-1-15,-2 1-1 0,-2-3-3 16,3 0-2-16,-4-4-2 0,-2-1 0 15,3-8-4-15,-2-1 0 0,0-4-1 16,-1-2-1-16,2-1 0 0,-2 1 0 16,-1 1 0-16,2 0 0 0,-1-3 0 15,0 1 0-15,-3-4-1 0,-3 1 1 16,-6 0-1-16,-1 2 1 0,-6-2 0 0,1-1 0 16,-2-1-1-16,-2 0 2 0,2 0-2 15,-4-3 0-15,-4-1 0 0,0 3 0 16,0-9 0-16,-3 1 0 0,-2 4 0 15,0 0-2-15,-3-4 2 0,-1 8 0 16,-1 3-1-16,-4-3 1 0,-4 2-1 16,-4 6 0-16,-2 1 1 0,-1-1-1 15,-1 4 0-15,0 3 0 0,3 1 0 16,0 3 0-16,0 2 1 0,-3 1-1 0,1 2-1 16,-1-1-4-16,-1 2-3 0,0 2-1 15,2-1-3-15,-2 1-3 0,1 3-4 16,-1 3-5-16,1 3-2 0,3 1-4 15,-2 4-5-15,1 3-5 0,-2 1-3 16,1 4-4-16,1 0-1 0,1 5-4 0,0 2-4 16,3 1-4-16,1 5-4 0,2 2 65 15,4 2-199-15,4 0 102 0,0-1-35 16,3 1-694-16</inkml:trace>
  <inkml:trace contextRef="#ctx0" brushRef="#br0" timeOffset="-147215.282">25991 8282 823 0,'-1'-4'145'0,"1"0"-338"16,4 0 261-16,2 0-345 0,1 2-289 16</inkml:trace>
  <inkml:trace contextRef="#ctx0" brushRef="#br0" timeOffset="-146543.93">26138 8137 375 0,'3'-7'167'0,"-1"-2"-57"15,0 1 35-15,0 1-57 0,-2 2-20 16,2-2-5-16,-2-2-1 0,2 3-2 16,-1-3-1-16,-1 3 0 0,0 1 1 15,0 2-1-15,-1-1-2 0,1 0-5 16,-2 2-2-16,0-1-1 0,0 2-3 0,-1 2-4 16,1-2-1-16,-1 2 1 0,0-1 3 15,2 2 1-15,-3 1 0 0,-1 4 1 16,-1-2 0-16,-1 3-2 0,1 1-4 15,-1 1-4-15,1 0-5 0,-1 3-7 16,1 0-4-16,-4 1-5 0,2 2-4 16,-2-1-3-16,1 2 0 0,-3 1 0 15,0-4 1-15,1 6 0 0,0-1 0 16,1 5 4-16,-1 2 2 0,4 0-1 16,1 0 2-16,3-2 0 0,3-4-1 0,0-1-1 15,5-6-2-15,3-3-3 0,4-2 0 16,2-6-4-16,3 6 1 0,2-8-2 15,4 1 1-15,-2-3-3 0,1 2 1 16,-3-10 0-16,-4 8-1 0,-2-5-2 16,0-1 0-16,-3-1 0 0,2-8 1 15,0 0-2-15,-1-2-1 0,-3-3-1 0,-2-2 1 16,0 3-1-16,-4-1 0 0,2 4-1 16,-1 3 1-16,-2 2 1 0,-1 4 1 15,-1 2-1-15,-3 3 1 0,-3 2-1 16,1 2 0-16,-2 0 1 0,-2 0-2 15,0 1-1-15,-2 4 2 0,-4 4 0 16,1 2-2-16,0 1-1 0,0 6-2 16,-4 2-2-16,5 3 0 0,-4 1-4 15,2 1-4-15,3-1-1 0,4-2-5 0,3-5-5 16,6-4-7-16,0-3-8 0,1-7-12 16,6-3-10-16,6 0-21 0,2-1-22 15,2 1-15-15,3-7 401 0,0 2-575 16,0-4 241-16,4 0 138 0,-5 0-1896 15</inkml:trace>
  <inkml:trace contextRef="#ctx0" brushRef="#br0" timeOffset="-145842.195">26384 8064 591 0,'-7'0'186'15,"2"0"-66"-15,-3 0 63 0,3 0-108 16,-1 1-11-16,3 2 2 0,-3-2 0 16,1 0-1-16,0 3-5 0,1 1-1 15,0-2-5-15,2 2-7 0,-1 0-9 16,1 3-8-16,-1 1-8 0,-1 1-1 0,0 3-4 16,1 3 1-16,-1-2 4 0,-2 4 0 15,0 3 1-15,0-1 5 0,-2 2 2 16,1 4 2-16,4 0 2 0,0-2-1 15,3-1-1-15,0-1 1 0,3-4-4 16,4-4-4-16,2-1-5 0,3-4-3 16,2-2-3-16,2-5-1 0,-1-2-3 15,3-2-2-15,3-7-1 0,-1-5-1 0,1-1-3 16,-2-6 1-16,-2-1-3 0,-2-2-2 16,-2-1-1-16,0-1 1 0,-5 3-1 15,0-2 0-15,-3-1-2 0,-4 1-1 16,-1-4 1-16,-1-3-2 0,-4 2-2 15,-3 2-2-15,-2 2 0 0,-3 3-2 16,-1 6-1-16,-1 2-1 0,1 3-4 16,-4 8-8-16,3 4-13 0,-2 3-21 15,2 5-15-15,2 2-22 0,2 3-10 0,4-1-186 16,0 2 89-16,3-3-91 0,2 2-625 16</inkml:trace>
  <inkml:trace contextRef="#ctx0" brushRef="#br0" timeOffset="-140370.381">24947 6149 78 0,'2'-1'153'0,"-2"2"-3"16,0-2-27-16,1 1-3 0,-1-3-17 15,1 3-24-15,3-1-23 0,1-1-22 16,2 1-14-16,-1 0-7 0,3-3-3 0,0 3-3 16,0-6-3-16,0 2 1 0,0-4 1 15,0 1 3-15,2 2-1 0,-1-1-2 16,2 0 1-16,-1-2 1 0,1 0-2 15,2-3-4-15,-2-2-1 0,2 1-5 16,1-3-2-16,2 2-10 0,-2-2-17 16,2 3-111-16,0 4 63 0,1-2-84 15,-1 2-394-15</inkml:trace>
  <inkml:trace contextRef="#ctx0" brushRef="#br0" timeOffset="-140109.004">25901 5287 652 0,'3'-20'113'0,"-3"4"-261"15,1 1 200-15,2 4-256 0,0-1-261 16</inkml:trace>
  <inkml:trace contextRef="#ctx0" brushRef="#br0" timeOffset="-139717.236">26016 4750 599 0,'-10'0'207'0,"-1"2"-71"16,2-4 58-16,0 1-117 0,5 2-15 16,0-1-15-16,1-1-13 0,-1 0-10 15,2-2-8-15,2 2-1 0,-1 1-1 16,1-3 2-16,0 2 2 0,0 1-2 16,0 0-1-16,1 1-3 0,1-1-3 15,0 0-4-15,1 3-2 0,1-2-3 16,0-1 0-16,-2 2-2 0,2-1 0 15,-1 0-1-15,-1 0-2 0,1 1-2 0,-1-2-4 16,0 2-4-16,-1 1-4 0,0-3-8 16,-2 2-6-16,0 1-9 0,-1-2-11 15,2 1-12-15,-1-1-11 0,0 2-120 16,-1-3 65-16,1 1-79 0,-1 4-412 16</inkml:trace>
  <inkml:trace contextRef="#ctx0" brushRef="#br0" timeOffset="-138315.396">26964 5725 546 0,'-5'0'202'0,"1"0"-78"0,0 0 56 16,4 0-98-16,-1 1-21 0,1-1-10 15,0 0-1-15,1-1-1 0,-1-2 1 16,0 3 2-16,0-2 5 0,0-1 2 16,-1 3 3-16,0-3-1 0,-2 2-5 15,1-1-7-15,-1-1-7 0,2 0-8 0,0 2-9 16,-1-1-8-16,2 0-4 0,2 1-6 15,-1 1-2-15,0-1-1 0,0-1-2 16,1 0 1-16,-1 3 2 0,0-1 0 16,-1 1 3-16,-1-1 0 0,2 3 0 15,1-3 2-15,-1 0 0 0,0 0-3 16,-1 0-1-16,1-1 0 0,-1 1-4 0,0-3 1 16,0 3-1-16,0-1-2 0,0 0 2 15,-1 1-1-15,1 0-1 0,1-3 0 16,-1 6 0-16,0-6-1 0,0 3 1 15,0 3-2-15,0-3 1 0,0-3 0 16,-1 6 0-16,-1-3-1 0,2 2 2 16,0 1-1-16,-2-3 0 0,2 1 0 0,0-1-1 15,0 0-2-15,0-1-1 0,0-1-3 16,0 2 0-16,2 0-1 0,-4 0-1 16,2-1 0-16,0 1 0 0,2 0 1 15,-1-1 0-15,-1 0 0 0,0 1 0 16,1 0 1-16,-1 0 2 0,0 0 2 15,0-3-1-15,0 3 3 0,0-1 2 16,0-1-1-16,0 2 1 0,0 3 1 16,0-6-1-16,0 2 2 0,-1 1-1 0,1 0-1 15,0-2 1-15,0-1 1 0,0 2-2 16,-1-2 0-16,2-1 1 0,-1 3-1 16,0 1 0-16,0 0 0 0,0-3-1 15,1 2 1-15,-1 0 0 0,0 1-1 16,0-4 1-16,1 4 0 0,-1-1-3 15,2 1 1-15,-1-2-3 0,0 0-6 0,2 0-3 16,-2 1-5-16,-1-1-5 0,0 0-2 16,0 2-1-16,0-1-3 0,0-2 0 15,-1 1 1-15,0-1-2 0,1 3-4 16,0-5-2-16,-3 4-9 0,2 0-7 16,-2-1 12-16,1 2-186 0,-5-1 104 15,-1 1-89-15,-1-1-656 0</inkml:trace>
  <inkml:trace contextRef="#ctx0" brushRef="#br0" timeOffset="-137208.682">27011 5631 622 0,'-3'0'170'0,"-1"-4"-70"16,3 3 65-16,0 1-130 0,1-3-2 16,1 3-10-16,-1-1-6 0,1-1-7 15,1 1-3-15,-1 0-1 0,0-3-7 16,2 1 155-16,-2 1-323 0,-1-1 159 16,0-6-16-16,-4-5-1110 0</inkml:trace>
  <inkml:trace contextRef="#ctx0" brushRef="#br0" timeOffset="-134779.461">23151 7684 408 0,'1'0'152'0,"-1"-2"-215"0,-1 2 63 0,1-1-46 15,-1 2-181-15,1-1 3 0</inkml:trace>
  <inkml:trace contextRef="#ctx0" brushRef="#br0" timeOffset="-132280.828">27713 5123 119 0,'1'-4'190'0,"-1"1"-51"16,0 1-18-16,0-5-9 0,0 4-23 15,-1 0-29-15,2-2-21 0,-1 0-11 16,0 3-2-16,0-3 1 0,0 1 2 16,2 1 0-16,-1-5 1 0,-2 4-1 15,2-3 0-15,-1 2-2 0,0 0-4 0,-3-1-2 16,3-2-1-16,-1 3-1 0,0-2 0 15,0 2 1-15,-1 3 1 0,2-6 2 16,-2 1 1-16,0 2 1 0,1 0 1 16,0-1 1-16,0 2 1 0,-1 3-1 15,0-3 2-15,-2 1-2 0,0 2 1 16,0 0-2-16,0-1-2 0,-1 1-2 0,0 1-1 16,-2 0-3-16,1 0 1 15,0 1-4-15,-2 2-2 0,0 1 1 0,2 0 1 16,-1-1 0-16,1 5 1 0,1-4 0 15,-2 2-1-15,1 1 3 0,-1 1-2 16,2-1-2-16,1 1-2 0,-1 2-3 16,0-1-1-16,1-1-2 0,-1 1-2 15,-1-1-2-15,-1 1 0 0,-2-1 1 0,-3 2 1 16,1-1 2-16,-2 0 2 0,0-1 3 16,4-2 4-16,0-1 1 0,1-1-1 15,1 4 2-15,0 0-2 0,2-1-1 16,0 4-2-16,1-2-1 0,-1 0 0 15,1 1 0-15,-1 3 1 0,0 0 0 16,1 1 0-16,0 0 1 0,1 2-2 16,1-1 0-16,-1-1-2 0,1 2 1 15,-1 1-2-15,0-6 1 0,1 2-1 0,1-5-1 16,-1 1 0-16,2 0 0 0,0 1 0 16,3 0-1-16,-2 1 0 0,2-1 0 15,1-3-1-15,-1-1 1 0,1 0 0 16,1-3 1-16,1 1-1 0,-3-2 1 15,4 1 1-15,-1 0-2 0,3-1 1 16,-1-1 0-16,2 1-1 0,1-2 0 16,-1 0-2-16,3 0 0 0,0-2 2 0,-2 0-2 15,0 1 0-15,0-1-1 0,-4 1 1 16,-1 1 0-16,1-3-1 0,-1 3-1 16,-2-1 0-16,2 0 1 0,0 1 0 15,-3-1-1-15,3-1 0 0,-4 2 0 16,2 0 0-16,0 0 1 0,0-1-1 15,0 0-2-15,1-1 3 0,0 0-1 16,1-2 0-16,1 0 0 0,-2-2-1 0,1-2-1 16,2-4 2-16,-1 2 0 0,-2 0-2 15,4 1 2-15,-3 0-1 0,1 2 0 16,-3-1 0-16,2 2-1 0,-3-3-1 16,-2 0 1-16,0 0-1 0,-1 3 0 15,-2-1 2-15,-1-1 0 0,-1 3 0 16,-4 0-1-16,2 1 0 0,-4 0 0 15,-1-1 1-15,0 1-2 0,-2 2 0 0,-1-1 2 16,1 2-1-16,0-2-1 0,0 2 2 16,1 1-2-16,-2-1 0 0,3 1 1 15,-6 0-2-15,0 1 0 0,-1 0 1 16,3 2-1-16,-1 1-1 0,5 1 1 16,-2 3 1-16,2-5-2 0,0 3 1 15,-1 1 1-15,1 1 0 0,0 1 0 0,0 1 0 16,0 1-2-16,1 2 3 0,0-3 0 15,-1 3-1-15,4 1 0 0,-1 1 1 16,0 1-1-16,3-2 2 0,0-1-2 16,2 1 1-16,1-2 1 0,2 2 0 15,0 4-1-15,1-1 2 0,-1-2-1 16,0 1-1-16,1-2 0 0,-1-5 1 16,2 1-2-16,1-2-4 0,1-3-8 0,4-4-8 15,-1-1-17-15,2-6-19 0,2-4-45 16,2-7-31-16,0-6-196 0,5-1 98 15,-1 0-167-15,-6 5-605 0</inkml:trace>
  <inkml:trace contextRef="#ctx0" brushRef="#br0" timeOffset="-131291.871">27852 4942 398 0,'-3'-1'173'16,"-1"1"-71"-16,1 0 37 0,0 0-68 16,1 0-24-16,-2 0-6 0,3-2-1 15,-2 2 1-15,1 0 2 0,-2 0 4 16,0 0 2-16,-3 0 3 0,2 0 0 15,0 2 1-15,-1-2 0 0,-1 3-3 0,2 1 0 16,-4 2-2-16,-4-1-4 0,-1 3-2 16,-1 0-4-16,-4-3-4 0,3 3-1 15,0-2-3-15,2-1-2 0,-1 3-3 16,-2 0-3-16,1-1 0 0,0 4-3 16,0-1 0-16,3 0-3 0,-1 2 2 15,-1 0-3-15,-2 0-2 0,-2 0-1 16,-3-3-1-16,2 0-2 0,1 5-1 15,0-2 0-15,-1 2-1 0,2 3 3 0,-1 0-1 16,-2-1 2-16,3 5 0 0,2 0 2 16,0 2 0-16,1 1-1 0,2 1 1 15,2-7-2-15,4-2 2 0,1 1-1 16,3 0-3-16,0-2 1 0,0 1 0 16,2-1-1-16,1-3 0 0,3-2-2 15,-1 2-1-15,2 1 0 0,1 2 0 16,1 3-2-16,-3 0 2 0,4-2-1 0,-2 2 1 15,1-1 2-15,1-2 1 0,-2-1-2 16,-1 2 3-16,0-7-2 0,1-3 0 16,-1 3 0-16,1-4-1 0,1 3 0 15,2-4 1-15,-1 1-3 0,0-1 0 16,4-1 1-16,-1-2-1 0,0-2-2 16,2 1 0-16,2-3-2 0,0-1 2 15,0 0-1-15,1-5 0 0,3 1-2 16,1-1 3-16,-1-1-3 0,-1 0 1 15,1 1-1-15,-4-3-1 0,-4-1-1 0,2-2 2 16,-3 1-1-16,-3-2-1 0,2 1 1 16,1 2-1-16,-4-3 1 0,-1 4 0 15,0 0 0-15,-1 3-2 0,-1-3 4 16,-2 3-1-16,0-1 0 0,-1 1 0 16,-2-4 0-16,-2 0 0 0,-1 0 0 0,-2 0 0 15,-2 2-1-15,1 3 1 0,-3-1-1 16,0 3 0-16,-1 3 0 0,-5 3-1 15,-1 0 0-15,-2 5 1 0,0 3-1 16,0 1 0-16,3 0 1 0,0 3-1 16,1-1 2-16,3 3-2 0,-2-1 1 15,5 1 1-15,1-2 0 0,3 1-4 16,1 1-2-16,4 2-6 0,2-1-9 16,0 3-10-16,3-1-17 0,2-4-18 15,3 1-26-15,1-1-21 0,4-4-16 0,-2 0 3 16,2 0-174-16,-1 0 80 0,-1-4-61 15,-2-1-599-15</inkml:trace>
  <inkml:trace contextRef="#ctx0" brushRef="#br0" timeOffset="-129179.79">26933 5865 66 0,'0'-5'67'0,"3"1"-13"0,-2 0 4 16,-1-1 2-16,2 1-6 0,-2 2 0 15,1 0 4-15,-1-1 0 0,0 0 0 0,-1 2-4 16,-2-1-4-16,0 1-7 0,1 1-6 16,-2-1-10-16,0 1-5 0,0 1-7 15,-1 0-5-15,1 2-4 0,0 0-4 16,1-2-3-16,0 1-3 0,2 1-4 16,-1-2-6-16,0 1-18 0,2-2-33 15,0 1-39-15,-2 0-16 0,2-1-3 0,2 0-87 16,-4-1 38-16</inkml:trace>
  <inkml:trace contextRef="#ctx0" brushRef="#br0" timeOffset="-126162.362">26882 7577 725 0,'-7'1'209'0,"0"-1"-83"0,0 0 84 16,3 1-144-16,2 2-11 0,-2 0-10 15,1 0-6-15,1 3-10 0,-1 0-9 16,1-1-7-16,-1 2-7 0,3 0-8 16,0 0-7-16,0-1-8 0,1-1-9 15,1-1-9-15,0-1-8 0,0-1-5 0,0 1-5 16,-1-3-2-16,1-3 1 0,-1 2 0 16,0-1 0-16,1-1-2 0,-2-1-4 15,1-1-22-15,0-2-29 0,-2 0-23 16,1-1-8-16,-1 0-12 0,-1 1-61 15,0-2 110-15,-1 2 71 0</inkml:trace>
  <inkml:trace contextRef="#ctx0" brushRef="#br0" timeOffset="-125532.462">26843 7570 25 0,'-2'-7'95'0,"-2"1"78"0,1 0-32 0,-1 0-13 16,-1-1-3-16,1 2-23 0,0-3-21 15,-1 1-16-15,0 3-11 0,0-3-7 16,-1 5-5-16,0-1-3 0,1 2-5 16,1-2-2-16,-1 2-2 0,1 1-5 15,-1 0-1-15,1 1-4 0,2 2-6 16,-1-1-1-16,2 5-4 0,0 1-2 0,1 3-2 15,-2 5 0-15,2 2 1 16,3 4 4-16,-1-1 2 0,1 3 4 0,2-2 4 16,2 1 5-16,-1-4 2 0,2 0 3 15,1-1 1-15,1-2 1 0,3-6 1 16,4-2 0-16,2-7-2 0,-1-1-3 16,4-1-2-16,0-7-3 0,2-5-4 15,0-3-5-15,-1-5-5 0,-4-5-3 16,-2-5-1-16,-3-2-3 0,-2-3-2 0,-2 2 2 15,-2 1-3-15,-4 4 1 0,-4 0-1 16,-2 2-3-16,-2-4 1 0,-3 2-1 16,-6 1-3-16,0 0 2 0,-1 4-1 15,-2 9 1-15,0 5-1 0,-1 6 1 16,-4 4 0-16,2 0-2 0,1 10-1 16,1 3-2-16,3 4-1 0,1 3 0 15,0 5-1-15,2 1 1 0,-2-1 3 0,4 2 1 16,1-1 3-16,1 1 2 0,5-2 2 15,2-1 4-15,2 2 4 0,5-4 0 16,2-1 4-16,5-3 0 0,2-8 1 16,2-2-1-16,2-6-1 0,5-2-4 15,-2-4 0-15,0-3-3 0,0-2-1 16,-1-7 1-16,-4-2-1 0,0 0-2 16,-1-3 2-16,-1 1-1 0,-4-3-1 0,0 1 2 15,-3-3 0-15,-8 1-1 0,-1-3 2 16,-2 5-1-16,-6 0-2 0,-6 0 2 15,-3 4-1-15,0 4-2 0,-1 6 1 16,-2 8-1-16,-2 0 0 0,-3 8 0 16,2 8 1-16,-3 5 0 0,4 4 1 15,3 0 0-15,5-1-2 0,0 0-1 0,2 1-2 16,3-1-6-16,4 3-2 16,2 1-5-16,3-2-6 0,3 1-4 0,1-4-7 15,4-6-9-15,1 0-7 0,3-5-8 16,3-7-10-16,0 0 7 0,2-3-167 15,2-2 92-15,0 0-78 0,1-2-591 16</inkml:trace>
  <inkml:trace contextRef="#ctx0" brushRef="#br0" timeOffset="-125084.075">26861 7608 385 0,'-5'0'310'0,"0"-2"-155"16,4 0 31-16,1-1-13 0,0 2-135 16,1-4-13-16,2 0-12 0,0 2-12 15,3-1-16-15,-3 2-18 0,4 0-65 16,-3 1-90-16,3 0 51 0,0-3-113 16,-2 0-315-16</inkml:trace>
  <inkml:trace contextRef="#ctx0" brushRef="#br0" timeOffset="-124868.374">26843 7612 791 0,'-10'0'222'0,"3"0"-105"0,5 0 94 16,2-6-160-16,1 3-17 0,2 0-13 15,2-3-1-15,1 2-8 0,1 1-13 16,1 3-16-16,-1-2-17 0,1 0-16 16,0 1-163-16,1 0 83 0,-2-2-110 15,0-2-554-15</inkml:trace>
  <inkml:trace contextRef="#ctx0" brushRef="#br0" timeOffset="-124662.207">26865 7595 765 0,'-8'1'216'0,"5"-1"-94"0,0-2 82 16,3 2-154-16,1-3-18 0,3 2-12 15,0-1-11-15,0 1-20 0,1-1-17 16,0-1-16-16,-1 2-161 0,2-3 86 15,1 0-109-15,-1-1-555 0</inkml:trace>
  <inkml:trace contextRef="#ctx0" brushRef="#br0" timeOffset="-124458.635">26872 7619 696 0,'-8'0'193'0,"1"-4"-107"0,6 3 85 15,1-1-142-15,1-2-27 0,5 1-19 16,-1 1-11-16,2-1-142 0,0 0 77 16,1 2-95-16,-1-5-493 0</inkml:trace>
  <inkml:trace contextRef="#ctx0" brushRef="#br0" timeOffset="-124222.946">26846 7600 640 0,'-4'0'195'0,"3"-4"-106"16,1 3 77-16,2 0-121 0,3-3-29 0,3 1-7 16,0-2-2-16,0 0-4 0,-2 1-10 15,0-1-9-15,1 2-151 0,-1 1 87 16,1-1-99-16,1 0-542 0</inkml:trace>
  <inkml:trace contextRef="#ctx0" brushRef="#br0" timeOffset="-123998.017">26852 7606 578 0,'-6'0'249'0,"1"-1"-130"16,2-3 63-16,3 3-91 15,1-3-64-15,5 3-13 0,0-2-4 0,-1-1-7 16,3 1-13-16,0-1-6 0,-2 1-167 16,2 0 95-16,-1-3-105 0,-1 1-590 15</inkml:trace>
  <inkml:trace contextRef="#ctx0" brushRef="#br0" timeOffset="-123805.813">26836 7641 827 0,'-13'2'208'0,"5"-2"-117"16,3-3 101-16,5 2-184 0,1-1-30 15,5 1-169-15,2-3 95 0,4 0-124 16,2-3-577-16</inkml:trace>
  <inkml:trace contextRef="#ctx0" brushRef="#br0" timeOffset="-122884.656">33161 5649 283 0,'1'1'211'0,"1"-1"-59"15,-2 0 15-15,1 0-33 0,-1 0-25 16,1 0-27-16,-1 0-16 0,1 1-18 15,-1 1-25-15,2 0-26 0,-1-2-89 16,-2 4-95-16,1-1 52 0,-3 2-142 0,-2-4-304 16</inkml:trace>
  <inkml:trace contextRef="#ctx0" brushRef="#br0" timeOffset="-122694.068">33093 5696 622 0,'-11'-1'372'16,"-3"1"-206"-16,-1 1 49 0,4 5-73 16,5-1-179-16,6 1-183 0,0 3 95 15,1 0-142-15,4-1-601 0</inkml:trace>
  <inkml:trace contextRef="#ctx0" brushRef="#br0" timeOffset="-122510.572">32904 5762 993 0,'-29'0'358'0,"3"0"-197"0,8 4 104 15,9-3-186-15,6 3-121 0,3-1 18 16,4 1-248-16,4-1 114 0,-5 0-130 16,-3-3-784-16</inkml:trace>
  <inkml:trace contextRef="#ctx0" brushRef="#br0" timeOffset="-115667.152">27064 7957 144 0,'2'-4'111'0,"1"2"-36"15,-1-2 7-15,0 1-19 0,0-2-19 0,1 1-14 16,-2 0-9-16,0-2-2 0,2 1 4 16,0 1 6-16,-2 0 9 0,0 0 7 15,0 3 7-15,-1-3 5 0,0 1-1 16,2 1-9-16,-1-1-11 0,0-1-10 16,1 0-7-16,-2-1-7 0,1 0-4 15,0-1-3-15,0-1 2 0,1 1 2 0,-1 1 3 16,-1-1 6-16,1 1 4 0,1 1 3 15,-1 2 6-15,-2-1 3 0,2 1 4 16,-2 2 3-16,2 0 3 0,-2-2 2 16,1 1 3-16,-3 2-1 0,0-1-2 15,0 4-3-15,-1-1-2 0,-1 3-2 16,-1 5-1-16,-1 0 0 0,-4 5 0 16,0 2 2-16,-3 4 0 0,-1 2-2 15,2 1-2-15,2-1-3 0,-1 2-3 0,-1 3-2 16,-1 4 0-16,3 0-2 0,-1-1 1 15,3 1 0-15,4-8-4 0,5-1 0 16,0-8-4-16,1 1-5 0,4-1-3 16,3-7-2-16,2 0-3 0,5-2 3 15,-1-3-2-15,0-2 1 0,4-2 0 16,0 0 2-16,0-7-2 0,3-1 0 0,1-3-2 16,-2-1-2-16,1-2-1 0,-1 2 0 15,-2-1-3-15,-3 2 1 0,-3-2 0 16,-2 0 1-16,-4-1-1 0,-3 2 0 15,-1-1-1-15,-2 4 2 0,-2 2-1 16,-2 2-1-16,-1 3 0 0,-5 2-3 16,-1 0 0-16,-3 4-3 0,-3 4 1 15,0 2-1-15,0 2-3 0,2 3-3 16,2 2-3-16,3 0-5 0,1-3-8 0,2 0-11 16,2-1-11-16,5-4-15 0,0-1-15 15,1-3-23-15,6-4-15 0,2-1-6 16,4-2-159-16,2-7 77 0,3 0-80 15,-2-2-543-15</inkml:trace>
  <inkml:trace contextRef="#ctx0" brushRef="#br0" timeOffset="-114385.533">27338 7944 317 0,'-2'1'181'16,"-1"1"-51"-16,0-2 22 0,2-2-43 16,1 2-29-16,-1 2-15 0,0-4-7 15,-1 1-11-15,2 1-8 0,-1-2-6 0,2 2-1 16,-1-2 4-16,2 0 1 0,1-1 2 16,0 0 1-16,1 0 2 0,0-3 0 15,0 3 0-15,-1-5-2 0,5 0-3 16,0-1-3-16,2 0 1 0,1 0-1 15,-1-1-3-15,1 1-3 0,0-2-4 16,-1 1-2-16,2 0-2 0,-2 5-3 16,0-2-4-16,-2 3-3 0,1 3 0 15,-1 1-1-15,-2 0 0 0,-1 1 2 0,1 2-1 16,-4 2 3-16,-1 2 2 0,-1 2-1 16,-2 0 2-16,-2 1-1 0,-4 3-2 15,0 2-1-15,-2 1-2 0,-1 0-2 16,-1 2 1-16,-1 1-3 0,1-1 1 15,1-4-1-15,2-1 1 0,1 1-1 16,3-5 1-16,0-3-2 0,4-1 0 0,-1-1-2 16,2-2-1-16,3-2-2 0,-1 0-1 15,4-3 0-15,0 0-1 0,3 0 2 16,0-1-2-16,3 1 1 0,-2 1 2 16,0-1-1-16,1 2-1 0,1 1 1 15,0 0-2-15,1 1 1 0,-3 2 2 16,2 0-2-16,-3 3 0 0,-3 3 3 0,-1 0-2 15,-1 1 3-15,0 0 2 0,-3 2-1 16,2-1 4-16,-2 0 2 0,-1 2-2 16,0-3 3-16,0 2-1 0,0-2 2 15,-1 3-1-15,-2-3-1 0,0 3 1 16,-3-3 0-16,-1 3-3 0,-4-5-1 16,0 1-2-16,-2-1-1 0,-3-3-1 15,2 1-2-15,0-6-2 0,1 2-4 16,0-2-4-16,2-2-9 0,0-4-11 0,5 1-18 15,2-1-28-15,3 3-40 0,1 0 38 16,5-2-232-16,4 0 101 0,1-3-104 16,1-4-710-16</inkml:trace>
  <inkml:trace contextRef="#ctx0" brushRef="#br0" timeOffset="-113360.03">28565 7748 695 0,'-5'1'224'0,"1"-1"-97"0,3 0 76 15,1 2-133-15,1-2-15 0,3-4-5 0,1 1 1 16,2-1 0-16,-2 1 0 0,4-3 0 16,-2 1 0-16,4-1-3 0,-1-2-6 15,4 0-8-15,-1 2-7 0,0-4-3 16,-1 3-4-16,-2-4-3 0,2 3 0 16,-2-4-4-16,0 3-2 0,0-1 1 15,1 5-3-15,-5 0-3 0,-2 2-1 0,0 2-1 16,-3-1 0-16,-1 2 2 0,0 3 1 15,-1 1 2-15,0 0 1 0,-1 3 1 16,-2 3-2-16,2 0 1 0,-2 0-2 16,-1 3-3-16,1 0-2 0,1 0-1 15,0 0-1-15,0 1 2 0,2 4-2 16,-2 0 0-16,1 6 1 0,-1 6 0 16,0 4 0-16,2 0 1 0,0 4 0 0,1-5-1 15,0 2 0-15,1-5 1 0,2-2-1 16,-1-5-1-16,3 0 1 0,1-3-5 15,0-5-3-15,0-4-5 0,1-4-10 16,-3-7-11-16,1 0-27 0,-1-4-31 16,-2-5-19-16,-2-6-86 0,0-3-90 15,-1-4 34-15,-4 1-112 0,-7 2-294 16</inkml:trace>
  <inkml:trace contextRef="#ctx0" brushRef="#br0" timeOffset="-113119.662">28557 7985 417 0,'7'-6'296'0,"2"-1"-139"15,2 1 36-15,5-2-26 0,1-2-108 16,-1 1-12-16,0 1-7 0,-2-2-6 15,0 1-9-15,0 1-7 0,-1 2-12 16,0-1-12-16,-1 1-18 0,-2 3-9 0,0-3-177 16,2 2 97-16,-4-1-117 0,-6 2-613 15</inkml:trace>
  <inkml:trace contextRef="#ctx0" brushRef="#br0" timeOffset="-112546.613">29024 7493 355 0,'-9'-4'306'0,"0"2"-139"16,0 0 29-16,-1 2-2 0,-2 0-118 15,0 0-12-15,2 2-6 0,0 0-7 0,-1-1-12 16,4 2-13-16,-1 0-10 0,0 2-7 16,0-1-2-16,6 5-3 0,-2 2 1 15,0 2 2-15,2 3 2 0,-1 0 2 16,3 2 1-16,0 3 4 0,3-2 4 16,3 2 4-16,0-4 6 0,3 1 3 15,2-4 0-15,-1 0-1 0,3-2-1 0,0-1-3 16,1-2-3-16,2-1-4 0,-2 1-4 15,-1 1-3-15,-1-3-2 0,0 2-3 16,-4 1-1-16,-2 2 0 0,-2 1 1 16,-3 1 1-16,-1 0 2 0,-3 1 1 15,-3 2-1-15,-1-1-1 0,-8-1-2 16,4 1-3-16,-5-1-2 0,2-6-4 16,-4 0 0-16,1-2-3 0,-2-6-4 15,5-1-5-15,-3-1-3 0,4-5-4 0,3-3 0 16,6-1-2-16,0-7 2 0,4-3 3 15,2-3 5-15,7-6 3 0,2-2 4 16,6 3 4-16,5-3 5 0,0-1 3 16,2 0 3-16,2-1 2 0,-3-3 4 15,0 0 1-15,-2 4-5 0,-3 4-1 16,-4 6-2-16,-2 1-4 0,-6 6 0 0,-2 3-4 16,-4 3-6-16,-1 1-6 0,-3 4-26 15,-2 3-36-15,-3 1-13 0,-2 1-206 16,2 6 96-16,3 3-154 0,-1 0-635 15</inkml:trace>
  <inkml:trace contextRef="#ctx0" brushRef="#br0" timeOffset="-108311.457">27577 5136 163 0,'0'-7'92'0,"1"1"-15"0,1-1 11 0,0-3-27 16,2 1-5-16,-1-1-8 0,1 1-5 15,0-1-7-15,1 2-3 0,-2 0-7 16,-1 2-4-16,1 0-4 0,-2 5-2 16,-1-1-5-16,0 0-5 0,0 4-7 15,0-2 1-15,-1 2 0 0,0 1 1 16,1 1 2-16,-2 2 4 0,1-2 5 15,1 2 10-15,-1 0 5 0,0-1 5 0,1-1 4 16,0 1 0-16,-2-4 0 0,2 2 1 16,2-3-3-16,-2 3-3 0,1-3-3 15,0 2-1-15,0-1 0 0,-1-1 0 16,0 0-2-16,0 3 1 0,-1-3-2 16,1 1 3-16,-1-1 1 0,-2 1-2 15,1 0-1-15,-1 2-2 0,-1-2-2 16,-2 3 0-16,3-3-2 0,-2 2-3 0,0 1-1 15,0-2-1-15,1 1-1 0,-2 0-1 16,-2 1-3-16,-1-2-3 0,-4 5-1 16,-1-2 0-16,-2 0 1 0,3 3 1 15,0-1 0-15,1 1 2 0,-3 1 0 16,4 1 2-16,-3 3 2 0,2 0 0 16,-1 1 1-16,2 8-1 0,-1-1 2 15,0 7-2-15,1-2-2 0,-1 1 0 16,2 1 0-16,-2-2 1 0,2-3 5 0,0 1 0 15,2 0 3-15,0-2 2 0,4 0 1 16,0 0 0-16,4-2 0 0,0 0-2 16,3-2 0-16,1 0-2 0,2-5 0 15,1-2-1-15,0-3 2 0,2 1-2 16,3 0-1-16,1-2-3 0,0-1 0 16,1-1-2-16,0-1-1 0,-1-1-3 0,-1-2-2 15,1 0-2-15,-4-1 0 0,1 0-1 16,-1-1 0-16,0 0-1 0,0-3-1 15,1 0 2-15,2 0-1 0,0-4 0 16,0-1-1-16,3-2 1 0,-4-5-1 16,2-3 1-16,-1-2-2 0,-1-3 1 15,-2-3 1-15,3 1-1 0,-2 1-1 16,-1 5 0-16,-2 3-1 0,-3 5 1 16,-3 0 1-16,-1 0-1 0,-1 0 1 15,-3 2 0-15,-2 2 1 0,-4 3 1 0,0 3-1 16,-3 2 0-16,-2 5-1 0,-6 2 0 15,-1 2 2-15,-2 6-3 0,-2-2 0 16,0 1 0-16,3-1-1 0,2 3 0 16,2 2-2-16,1-1-2 0,1 0-2 15,5 1-3-15,3-5-6 0,3-3-7 0,2-1-9 16,4-1-10-16,1 0-20 0,3-1-26 16,4 0-20-16,7-1 33 0,2-2-211 15,4 5 92-15,-2-2-63 0,-3 0-699 16</inkml:trace>
  <inkml:trace contextRef="#ctx0" brushRef="#br0" timeOffset="-104932.862">26294 4158 172 0,'0'-4'213'0,"-1"-1"-66"15,0 1-5-15,-1 1 4 0,0-1-56 0,-1 2-16 16,1 0-10-16,0 0-8 0,0 2-3 16,0 0-3-16,0 0-2 0,1 1-2 15,-1-1-2-15,1 1-4 0,0-1-2 16,1 2-7-16,0 3-2 0,0-3-1 15,1 5-3-15,0 3 1 0,1 2 0 16,-1-1-1-16,0 6 2 0,2 1-1 16,-2 2-4-16,0 1-3 0,-1 0-5 15,0 1-4-15,-1-1-2 0,-3 2-1 0,-2 0-10 16,-1 1-10-16,-3 1-15 0,-3-1-13 16,0 1-15-16,0-3-16 0,2-4-18 15,2-8-155-15,4-7 85 0,3-3-85 16,2-12-548-16</inkml:trace>
  <inkml:trace contextRef="#ctx0" brushRef="#br0" timeOffset="-104231.983">26369 3723 502 0,'-8'0'154'0,"-1"-2"-45"0,4 0 50 15,1 1-101-15,3-1 4 0,-2 0-4 16,3-2-6-16,0-1-6 0,2 0-3 15,0 1-2-15,2-2 1 0,2 2-3 16,4-3-3-16,4 2-4 0,0-1 0 16,4-1-3-16,-3 1-2 0,0 1-3 15,-1 1-1-15,0 0-2 0,0-1 0 16,2 0-2-16,0-2-1 0,1 1-1 16,0-1 0-16,-2 2 0 0,1 0-1 15,-3 3 0-15,-2-2-1 0,-2 2 1 16,0 1-1-16,-2 0-1 0,-2 0 0 0,-3 1 0 15,0 0-1-15,-2 0 1 0,0 1 0 16,-2 3 2-16,1 2 1 0,-3 4 1 16,0 2-1-16,2 1 1 0,-1 2-1 15,-1 7-2-15,3 3 1 0,1 3-4 16,0 4-3-16,1 2 0 0,1-1-2 0,-1 0 0 16,-1-4-2-16,1 5-1 0,1 1-2 15,-2-7 2-15,-2 5-2 0,2-2 0 16,-1-5-2-16,-3-4-1 0,0-3-5 15,-1-4-5-15,0-3-9 0,-2-1-8 16,4-4-13-16,0-1-17 0,-2-2-18 16,2-2-14-16,-2 1-9 0,1-3-12 15,-2-3-154-15,1-1 81 0,-3 2-75 16,-1-5-548-16</inkml:trace>
  <inkml:trace contextRef="#ctx0" brushRef="#br0" timeOffset="-103953.206">26333 3962 571 0,'1'-3'230'15,"3"1"-93"-15,-1-5 61 0,8 2-95 16,5-1-37-16,6-3-10 0,1-1-9 15,4-2-5-15,1-1-6 0,3-3-10 0,3-1-6 16,3 5-4-16,0-1-3 0,-1 4-5 16,-2 2-2-16,-3 5-2 0,-7-1-2 15,0 1-1-15,-2 0-6 0,-6 4-12 16,-5-2-19-16,-6 1-13 0,-5 3-178 16,-2 3 93-16,-3 6-125 0,-4 3-596 15</inkml:trace>
  <inkml:trace contextRef="#ctx0" brushRef="#br0" timeOffset="-102766.544">25384 5618 662 0,'-1'-9'202'0,"-4"6"-70"16,1-5 75-16,0 5-129 0,3-1-12 16,0 2-9-16,1 1-6 0,0 2-9 15,0-1-12-15,1 2-5 0,1 2-2 16,1 2-1-16,2 1-1 0,2 4 0 16,-1 3-3-16,0 0-2 0,1 7-3 0,-2-3-4 15,-2 4-4-15,-3 3-6 0,-2 3-10 16,-1 2-12-16,-5-3-14 0,-3 2-15 15,0 2-15-15,-1-5-17 0,2-7-155 16,0-1 81-16,2-4-84 0,4-8-544 16</inkml:trace>
  <inkml:trace contextRef="#ctx0" brushRef="#br0" timeOffset="-101420.582">25731 5287 247 0,'3'0'196'0,"-2"-2"-65"0,0-2 12 16,2 2-25-16,-1-2-35 0,1 0-16 16,-2-1-7-16,0 1-4 0,1 0-4 15,-2-1-3-15,-2 1-2 0,1-1 0 16,-1 0-1-16,-2 2-3 0,-3-2-4 0,-2 1 1 16,0 2-4-16,-2-2-1 0,-1 4-6 15,-1 0-4-15,0 0-2 0,0 4-3 16,2-2-8-16,-2 5-1 0,1-1-3 15,-1 3-3-15,3 5-1 0,1 1-2 16,4 1 0-16,2 1 2 0,3 1 0 16,0 0 1-16,4-1 2 0,-1 4 1 0,2-1 1 15,0-2 2-15,3 0 4 0,1-1 1 16,1-7 2-16,2-2 1 0,-1 5-1 16,2-3 1-16,-2 3 0 0,0-1-3 15,2 1-2-15,-1-4 1 0,-2 0-2 16,0-2 0-16,-1 0 0 0,-2 3-2 15,-2 2 1-15,-1-1 1 0,-3 2-2 16,-1 3 0-16,-1-5 0 0,-4 0-3 16,-2 3-1-16,-4-1-2 0,-5-3-3 0,-2 0-3 15,1-2-4-15,-1-2-5 0,1-3-3 16,-1-3-4-16,4 0-2 0,0 0-1 16,2-6-1-16,3-1-2 0,6-3 2 15,0 1 1-15,0-3 0 0,3-1 2 16,3-1 2-16,1-1 3 0,1-6 3 15,4-2 5-15,0 0 2 0,0-2 3 0,5 2 1 16,0 2 1-16,-1 5-1 0,3-4 1 16,-1 1 0-16,-2 1 2 0,1-3 1 15,-1 5 1-15,-1-4 1 0,-2 6 1 16,-1 2-1-16,-4 1 1 0,-1 1-1 16,-3 1-4-16,-1 2-6 0,-1 3-18 15,-3-2-23-15,0 4-22 0,1 2-16 16,-3 0-181-16,4 3 79 0,1 6-105 15,1 3-590-15</inkml:trace>
  <inkml:trace contextRef="#ctx0" brushRef="#br0" timeOffset="-100422.434">23642 7520 285 0,'-4'0'73'0,"0"-1"-42"15,2 0-6-15,0 1-85 16,-2-2 22-16,3 0-70 0,-1 2-100 0</inkml:trace>
  <inkml:trace contextRef="#ctx0" brushRef="#br0" timeOffset="-99193.342">23626 7336 330 0,'0'-7'250'16,"0"-2"-106"-16,0 0 25 0,-1 2-28 15,1-1-63-15,-1 4-17 0,1 1-5 16,0 3-5-16,0 3-6 0,-1 0-8 16,1 7-6-16,0 3-9 0,0 3-6 0,0 8-4 15,2-2-6-15,2 7 0 0,-3-2-10 16,2 2-15-16,-1-5-11 0,0 5 10 16,-1-9-189-16,2-4 92 0,-2-7-90 15,0-9-642-15</inkml:trace>
  <inkml:trace contextRef="#ctx0" brushRef="#br0" timeOffset="-98578.264">24094 7008 668 0,'-20'-7'185'16,"-2"3"-67"-16,-3 0 71 0,2-2-137 15,0-1-10-15,1-3-9 0,3-1-6 0,1 1-9 16,1 9-7-16,-1 1-4 0,2 1 0 16,1 9-1-16,-3 5 0 0,4 3 0 15,5 5-3-15,1 3-2 0,1 5 1 16,5 2-1-16,2-3 1 0,-2-4-1 16,4-5 1-16,-2-4 4 0,8-3 3 15,1-1 1-15,2-2 2 0,3-5 3 0,3-6 2 16,-3 0-1-16,2-5-2 0,-2-2-2 15,0-3-1-15,-1-4-3 0,-1 1-3 16,-2-6-1-16,-1-2-2 0,-1-1 0 16,-1-1 0-16,0 0-2 0,-2 0 1 15,0-1 1-15,-2 4-1 0,-1 4 0 16,0 3 3-16,-2 4 4 0,1 4 2 0,-1 3 7 16,0 0 6-16,0 2 3 0,-1 2 2 15,-1 4 0-15,1 3-2 0,-2 7 1 16,2 2-4-16,1 5-6 0,1 1-3 15,-1 1 1-15,3-1-2 0,-2 2 2 16,-1-1-3-16,0-1-2 0,0 2 1 16,0 0 0-16,0-3-4 0,-1 1-2 15,1-1-8-15,1-6-15 0,1 1-20 16,-1-4-28-16,0-3-7 0,0-4-197 0,5 2 89 16,-1-6-118-16,-1-2-640 0</inkml:trace>
  <inkml:trace contextRef="#ctx0" brushRef="#br0" timeOffset="-37271.881">23678 4412 647 0,'0'-10'144'0,"-3"5"-72"15,-2 1 78-15,1 4-135 0,-3 0-4 0,0 0-1 16,1 2-1-16,-3-1 1 0,-2 0 1 16,1 2 7-16,0-3 6 0,-2 0 7 15,2 0 7-15,2-3 4 0,-1 2 0 16,0-2 1-16,-1 2-3 0,-2-1-7 15,-1-1-4-15,-1-2-5 0,-3 0-5 16,-2-2-2-16,-2 0-2 0,-1 0-2 16,-2 2 2-16,1-3-1 0,2 0 0 15,-5-1 3-15,-1-1-1 0,-4-4-1 0,-2 1 2 16,-7-2-1-16,3-2 0 0,-3 0 0 16,-3-1-2-16,-1 0 3 0,0 0 0 15,-3 4 0-15,0-3 2 0,0 3 1 16,0-2 3-16,-3-2-2 0,-2-4 0 15,0-1-1-15,-8-1-4 0,0-1-2 0,-1 3-6 16,1 0-2-16,-2 4-3 0,8 2-1 16,-3-1-2-16,-2-1 0 0,1-1 0 15,-2-1 1-15,-5 1-3 0,-1 1 1 16,-1 1-2-16,1 4 1 0,-2-1 0 16,-3 0-1-16,-3-2-1 0,-3 3 1 15,-4-1 0-15,-4 5 2 0,2 2 0 16,0 0 0-16,-2-2 0 0,1 1 1 15,-3 1 0-15,-1 0 0 0,-4 3 0 16,2 2-1-16,-6 0 1 0,5 2-1 0,-7 0 0 16,-4 0 0-16,0 2 1 0,3 0 0 15,-5 2 0-15,2 3 2 0,3-1-1 16,-3 3 1-16,-1 1 0 0,-3 3-2 16,-2 1 2-16,-3 6-1 0,-1-2 0 15,1 2 1-15,0 4-1 0,2-2 0 16,2 2 0-16,2 1 0 0,2 2 0 0,0 2 0 15,3 3 0-15,-1 5 3 0,2-4-2 16,0 4 1-16,1-3 0 0,0-2 1 16,1 2-1-16,-1 3 0 0,0 3-1 15,1 6 0-15,-2 2-1 0,-4 1 1 16,0 5 0-16,-4 4 0 0,-3-4 1 16,7 3 2-16,2-2 1 0,4 0 1 0,1 0 1 15,5-1 3-15,1 7 4 0,5 2 3 16,0-3 0-16,6 0 3 0,7 0 3 15,-3-2-1-15,4-2-1 0,9-1-2 16,2-3-4-16,3 0 0 0,9 4-5 16,6-1-2-16,-1 1-2 0,6-3-3 15,-3-1-1-15,-1 0 0 0,0-4-3 16,-1 2 0-16,0-2-2 0,-1 3-5 16,-1 1-4-16,3 3-7 0,1-6-9 0,3-4-9 15,1-7-10-15,1-14-13 0,4-10-15 16,4-5-16-16,5-6-10 0,12-3-7 15,10-4 415-15,0-4-574 0,9-1 249 16,5-9 157-16,3-4-1922 0</inkml:trace>
  <inkml:trace contextRef="#ctx0" brushRef="#br0" timeOffset="-36422.637">15177 5477 519 0,'-9'-15'292'16,"-3"-1"-135"-16,2 9 44 0,0 2-51 16,2 5-117-16,2-3-4 0,2 3-10 0,1 0-8 15,2 3-5-15,0-3-3 0,1 2-1 16,-2 1-1-16,1 1-2 0,0 2 4 16,-2 3 5-16,-3 1 7 0,-1 6 9 15,-1 4 8-15,-3 5 8 0,-2 5 12 16,0 4 4-16,-1-1-1 0,-5 0 1 0,-1 3-4 15,-3 3-4-15,-3 1-6 0,-2 1-5 16,0 4-5-16,-1 2-3 0,3 3-5 16,1 3-7-16,0 3-4 0,6-4-1 15,0-1-4-15,3-5-2 0,1-7-3 16,3-1-2-16,2-2 2 0,3-3-2 16,3 0 0-16,4-8-1 0,3-1-2 15,3-10-1-15,3-3 1 0,4-5-1 0,3-5-2 16,4-1 0-16,4-1 2 0,5-6 0 15,7-4 2-15,7-5-1 0,2-3 1 16,4-4 2-16,4-2 0 0,-2 2-1 16,2 5 1-16,4 0-1 0,1 11 2 15,0 5 0-15,0 2-3 0,-1 5 1 16,-1 7 1-16,-3-1-1 0,-3 1 0 16,-3-1-5-16,-6-6-7 0,-4-3-4 15,-4-2-6-15,-6-4-5 0,0-6 0 0,-5-7-1 16,-6-8 6-16,-4-2 5 0,-12-5 10 15,0-1 12-15,-10-6 10 0,-8-6 9 16,-7-4 6-16,-4 4 4 0,-2-3 7 16,-2 5 2-16,-5 10-4 0,-1 3-6 15,0-1-8-15,-2-2-6 0,-4 6-3 16,1 1-9-16,-3 2-6 0,-6 4-7 0,0 7-9 16,-4 2-12-16,-2 2-19 0,0 2-25 15,-2 0-40-15,-5 1 45 0,-1 1-244 16,-2 0 106-16,-2-3-97 0,2-6-760 15</inkml:trace>
  <inkml:trace contextRef="#ctx0" brushRef="#br0" timeOffset="12952.017">4424 8537 653 0,'-1'4'177'0,"1"-2"-95"15,-1 4 80-15,3-1-128 0,5 0-20 16,2-4-3-16,3-1-3 0,4 0 0 16,6-4-2-16,3-1-1 0,3-3-2 15,3 1 0-15,2 1-1 0,2 0 1 16,-1 1-1-16,4-2 0 0,2 1 1 0,4 0 1 15,5-1 1-15,-1 3 6 0,-2 0 4 16,-1 2 6-16,-1 2 8 0,-3 2 8 16,1 1 6-16,2 1 3 0,4 2-1 15,4 2 0-15,5-3-4 0,6 0-6 16,4 2-7-16,3-6-4 0,2 2-3 16,-3-3-2-16,7 1-4 0,6 0 0 15,5-1-2-15,1 0-1 0,6-1 0 16,-1 1 0-16,-2 0-2 0,1 0 0 15,4 0 0-15,4-1 2 0,1 2 0 0,1-1-3 16,1 0-2-16,4 2 0 0,-1 2-2 16,0 0 1-16,-7 3-3 0,5 0 0 15,2 4-1-15,1-1 1 0,2 2-2 16,9-3 3-16,-4 2-2 0,2 0-3 16,-2-2 0-16,1 1 2 0,-2 0 0 15,2-3 2-15,-1-1-3 0,4-2 2 0,3-3 2 16,1 1 0-16,5-2 1 0,-2-2-1 15,0-2 1-15,-3-2-1 0,4 1 3 16,-1 0-1-16,2 1 1 0,0 1 0 16,3 3 0-16,3 0-1 0,-3 0 1 15,-2 1-2-15,0 2-2 0,-1-2-1 16,-1-1-2-16,2-1 2 0,1 2-2 0,1-2-1 16,3 0-1-16,-3-1-1 0,-2 0 2 15,-1 1-1-15,2-3 0 0,0-1 0 16,0-2 1-16,2-1 0 0,5 1-1 15,-5-2 2-15,0 1-1 0,-2 1 1 16,2 2 0-16,-5 0 1 0,-1 3 0 16,-3 0 2-16,3 2-2 0,3 0 0 15,-6 0 1-15,1 3 0 0,0 1 1 16,-3-4 2-16,-5 0-1 0,2 0 1 0,2 0 2 16,2-5 0-16,0-1-2 0,2-3 1 15,-4 0-3-15,-4 0 1 0,2-1-1 16,1-2-1-16,-2 2 3 0,1-1 4 15,5-1-1-15,-6 0 4 0,3 2-1 16,-4-2 2-16,-3 0-1 0,-1-1-2 16,-2-2-2-16,-3 0-1 0,1 0-3 0,0-5 1 15,1 5-1-15,-2 1-2 0,-7-2 0 16,0 7 0-16,-8 0-1 0,-9 0 1 16,-6 3-2-16,-9 0 1 0,-9 4 0 15,-4 1 1-15,-2 1 1 0,-6 2 3 16,-2 1 3-16,0 1 3 0,-2-1 2 15,-2-1 3-15,-2 0 1 0,-2 2-1 16,-4-3-1-16,-2 2-3 0,-3-2-2 16,-3 1-4-16,-2-1-2 0,-1 0-2 0,-3 1 0 15,0 0-4-15,-2-2 1 0,3 0 1 16,-4 0-1-16,-3 1-4 0,-3-1-5 16,-3-1-11-16,-6 1-7 0,-1 0-16 15,-11-4-46-15,-6 4 178 0,-8 0-406 16,-6 2 189-16,-8 1-71 0,-14 1-1298 15</inkml:trace>
  <inkml:trace contextRef="#ctx0" brushRef="#br0" timeOffset="66709.103">30997 8721 649 0,'-5'3'206'0,"0"1"-82"0,0 1 75 16,1-1-121-16,-3 3-14 0,3-1-7 15,1-3-4-15,-1 3-5 0,0 0-7 16,3-2-6-16,-1 4-5 0,0-2-1 15,2 2-2-15,0 1-2 0,0 1 1 16,2 2-3-16,2 1-2 0,3-2-1 16,0 3-5-16,4-1-4 0,0 0-2 15,2-1-3-15,1-2-2 0,0-1 0 0,4-4-1 16,1-1-1-16,-1-1 1 0,0-3-1 16,-2 0-1-16,-1 0 1 0,-3-4 0 15,4-3-1-15,-3 0 0 0,1-5 0 16,-1-1 0-16,-2-2 1 0,-3-1 0 15,0 0 0-15,-3 1 5 0,-1 1 4 0,-1 0 4 16,-3 2 7-16,-2 1 4 0,0-2 5 16,-5 0 2-16,1 3-2 0,-3-4-3 15,-2-1-4-15,0 4-7 0,-1-2-5 16,-5 0-5-16,2 4-5 0,0 5-1 16,-2-1 0-16,-4 5-2 0,2 0 0 15,-6 1 1-15,-2 4-1 0,1 3 1 16,2 2 1-16,3 2-3 0,5 2 2 0,1-1 2 15,5 0-2-15,1 2 1 0,1 0 1 16,2 0 0-16,0 2 2 0,-1 0-1 16,4 1 1-16,2-2 1 0,1 1 0 15,1 0 1-15,1-4-1 0,3 0 1 16,1-2-1-16,1-2 0 0,2-1-1 16,2 0-2-16,1-3-1 0,3-1 2 15,1-2-2-15,3-2-2 0,1 0 2 0,0-2 0 16,3-2 0-16,-1-1-1 15,-2-3 0-15,0-2 1 0,-3-3 1 0,-1 0-1 16,-4-5-1-16,1 1 2 0,-1 0-1 16,-2-2 0-16,-2 4 0 0,-2 0 1 15,-4-1-1-15,-2-1 0 0,0-1 0 16,-4-4 0-16,-1 0 0 0,-2 1 0 16,1 3-2-16,-5 4 1 0,2 4 0 0,-2 6-2 15,-3 4 1-15,-1 0 0 0,-1 4-1 16,-4 6 2-16,0 3-2 0,-3 1 1 15,-2 3 1-15,4 1 0 0,1-1 0 16,3 1-1-16,2-1 1 0,3 1 0 16,2 0 1-16,1 2-1 0,2 1 1 15,2 1 0-15,3 0 0 0,0 0-1 16,2-3 1-16,4-1-2 0,3-1 0 16,3-4 1-16,3 0-2 0,3-4 0 15,4-3 1-15,2-1-1 0,4-5 2 0,-2 0-2 16,0-2 1-16,1-2 0 0,-3-7 0 15,0 0 0-15,-4-2 0 0,-1 0-1 16,-3-1 0-16,-5 1-1 0,-3-1 2 16,-1-2 0-16,-2 0 0 0,-3-1 0 15,-1-1 2-15,-3 2 1 0,-6 0 0 0,-3 3-1 16,-3 0-1-16,-3 6 1 0,1 1-3 16,-2 6-8-16,-1 1-9 0,-4 2-16 15,2 6-25-15,-6 2-40 0,5 2-130 16,1 4-74-16,3 8 39 0,4 2-198 15,-1-3-201-15</inkml:trace>
  <inkml:trace contextRef="#ctx0" brushRef="#br0" timeOffset="67580.806">31023 8956 440 0,'2'0'161'0,"-2"-1"-65"0,0 1 50 15,0 0-75-15,0 1-17 0,-1-1-5 16,0 0 2-16,0 0-2 0,2 0-2 16,-1 0-4-16,-1 0-4 0,1 1-4 15,0-1-3-15,0 1-3 0,-2 1-2 16,1-2-1-16,-2 1 0 0,1 0 1 0,1 3 3 16,-3-1 0-16,1 1 0 0,0-2 2 15,2 2-1-15,-3-1 2 0,2 0 2 16,-2 3-2-16,3-1 3 0,-5 1-1 15,3-2-2-15,-3 3 1 0,1-2-2 16,-1 1-2-16,1 2-1 0,-2-3-2 16,1 1-3-16,-2 2-1 0,-1 0-2 15,0 3-2-15,-1 8-1 0,-2 1-3 16,-3 9-1-16,-5 1 0 0,-2 4 0 0,-2 1 1 16,-4-2 0-16,-2 1 1 0,-1 1 1 15,1 3 5-15,1 2 2 0,0-1 4 16,5 0-1-16,1-7 3 0,3 0-4 15,5-2 1-15,5-5-5 0,3 0-5 16,5-6-4-16,2-5-5 0,-2-6-4 16,2-4 0-16,2-1-3 0,-2-3 0 15,1 0-1-15,0-3 2 0,0-1-1 0,-1-4 1 16,-1 1-5-16,-1-1-6 0,2 0-8 16,-7 2-12-16,3 2-17 0,-1 1-19 15,-1 2-37-15,-1 1-40 16,2 3-198-16,-1 2 105 0,-3-4-168 0,-4 2-648 15</inkml:trace>
  <inkml:trace contextRef="#ctx0" brushRef="#br0" timeOffset="68526.547">30473 9742 563 0,'0'-6'202'0,"-3"-1"-84"0,0 3 62 16,-2 0-96-16,-1 0-24 0,-3 3-4 15,1-1 0-15,2-1 1 0,-2 3-3 0,0 0-3 16,-1 1-4-16,-1 3-2 0,-1-1-5 15,0 3-6-15,-1 2-4 0,3 0-2 16,1 1-1-16,-2 1 0 0,-1 0-1 16,0-1-3-16,0 3 0 0,2 0-2 15,1-2 3-15,3 1 1 0,1 1 3 16,1-2-3-16,3 2 1 0,0 0 0 16,2-1-2-16,0-2-6 0,8-1-6 0,2-3-6 15,0-2 2-15,1-3-1 16,3 0 0-16,0-3 1 0,-1 0 0 0,5-3 0 15,2-2 0-15,-1-1-3 0,1-2 0 16,4-1-1-16,-4-1-1 0,-1 0-1 16,-5 0 1-16,0 1-2 0,-6-1 0 15,0-4 1-15,-3 1-1 0,-1 0 1 16,-2-4 2-16,-1 1 1 0,-1 0 2 16,0-2 1-16,-2 4 1 0,-2 2 2 0,-1 3-1 15,-3-1-2-15,-3 3-1 0,-1 4-1 16,-5 0-1-16,-2 5-2 0,-3 1-1 15,-1 3-1-15,-3 3-1 0,0 4 2 16,1 3-2-16,-2 3 0 0,5 2 0 16,-1 4 1-16,4 0-2 0,2-2 2 15,2 4-1-15,3-4 0 0,-1-1 0 0,5 1 1 16,-1 0-1-16,3-2 1 0,2 1 1 16,2 0-1-16,4-1 0 0,2-5 1 15,7 0-1-15,1-3 0 0,3-6 1 16,2 0-3-16,3-4 3 0,3 0-1 15,3-4 0-15,2-3 0 0,-1 0 0 16,-2-4-1-16,-1-2 1 0,-5 1-2 16,-2-3 2-16,-2 3 0 0,-3-7-1 15,-2 5 1-15,-3-2 1 0,-4-3-1 0,-4 0 1 16,-1-3 0-16,-4-2 0 0,-2-3 3 16,-2-6 1-16,-3 1 2 0,-1 5 2 15,-2 5 2-15,-4 7-1 0,-4 8-2 16,-1 7-2-16,-4 2 0 0,-2 7-5 15,1 6-1-15,1 8-8 0,2 4-8 16,3 4-13-16,4 2-12 0,4-4-17 0,3 0-23 16,3-5-29-16,7-3-26 0,1-5-94 15,0 0-79-15,6-2 41 0,4 2-138 16,1-1-260-16</inkml:trace>
  <inkml:trace contextRef="#ctx0" brushRef="#br0" timeOffset="70017.462">29632 9547 502 0,'0'0'185'0,"0"0"-60"0,-1 0 54 15,0 0-86-15,1 0-9 0,0 0-4 16,0 0-4-16,0 0-5 0,1 0-2 16,1 0-3-16,2 0-2 0,2 2-3 15,1-1-5-15,2 0-2 0,3 2 2 16,2 3-6-16,5 3-3 0,2 3-5 0,1 5-3 16,1 3-5-16,0 2-3 0,-1 3-4 15,1 2-5-15,1-3-5 0,-1-2-4 16,-3-3-4-16,1-2-2 0,-4-4-4 15,-3-3-2-15,-2 1 0 0,-3-2-3 16,-4-3-11-16,0-2-12 0,-4-3-18 16,-1-1-27-16,-1-1-32 0,-2-3-25 0,-1-4-180 15,-2-1 84-15,0-3-123 0,-2-4-560 16</inkml:trace>
  <inkml:trace contextRef="#ctx0" brushRef="#br0" timeOffset="70342.781">29911 9446 676 0,'2'-3'193'0,"-1"3"-80"15,2 0 85-15,1 3-129 0,-2-3-5 16,1 3-3-16,0 3 3 0,-2 0 2 15,0-1-5-15,-2 3-7 0,1-2-3 0,-3 2-4 16,1 0-4-16,-3 1-4 0,-3 0-5 16,-2 0-4-16,-3 0-1 0,-1 2-2 15,-5 2-5-15,1 4 1 0,0 4-3 16,-2 3-3-16,-5 5-2 0,2 3-5 16,-1-4-1-16,2 1-3 0,2-6-4 15,7-7-7-15,4-1-13 0,6-9-25 16,1 1-40-16,2-4 120 0,4 1-329 0,5 4 137 15,0 1-73-15,0-4-1028 0</inkml:trace>
  <inkml:trace contextRef="#ctx0" brushRef="#br0" timeOffset="72392.275">30306 10041 211 0,'2'-3'123'16,"-1"2"-24"-16,-1 0 18 0,1-2-26 15,-1 1-17-15,0-1-7 0,0 0-2 0,1 2-7 16,-1 1-7-16,0 0-8 0,0 0-4 15,0 0-3-15,0 0-1 0,0-2-1 16,0 4-1-16,-1-2-2 0,1 0 2 16,0 0 1-16,1 0 0 0,-2 0 4 15,-1 1-2-15,0 1 3 0,1-1 0 16,-2 2 2-16,0 2 0 0,-1-1 0 16,-4 1-1-16,0 1 1 0,-1 1-1 0,-1 0-1 15,1 1-5-15,1 0-2 0,0 5-1 16,-1 1-2-16,-2 5-2 0,-2 3-3 15,-1 5-1-15,-2 6-1 0,-2 0 0 16,-2 2-1-16,-5 1 0 0,-3 4-3 16,-5 1 0-16,-5 4 0 0,-5 2-2 15,-4 4 1-15,-2 2 3 0,-2 2 8 16,4-2 5-16,4-1 3 0,8-3-2 0,4-11-2 16,7-9-2-16,3-7-6 0,6-4-12 15,2-8-5-15,5-2-5 0,6-7-2 16,-1-1-1-16,2-1-3 0,1-4-4 15,1-3-5-15,3-1-9 0,1-3-10 16,3 2-10-16,0 0-9 0,2-2-18 16,-1 3-30-16,0-1-27 0,-1 2 36 15,-2 2-218-15,4-1 94 0,-1 1-84 0,-1-3-699 16</inkml:trace>
  <inkml:trace contextRef="#ctx0" brushRef="#br0" timeOffset="73014.063">29609 10951 607 0,'-14'-4'145'0,"1"0"-71"0,1 2 81 15,6-1-116-15,-3 0-2 0,1-2 4 0,2 3 5 16,1 0 5-16,-1 1-3 0,3 1-2 16,-1 0-3-16,-1 3-4 0,-2 1-1 15,-1 1-3-15,-1 5 0 0,2-1-2 16,-2 4-2-16,2 2-2 0,1 3 2 16,-1 0 0-16,1 0 1 0,1 2 1 15,-2-6 3-15,3 3 1 0,4-2 0 16,0 3-2-16,3-1-3 0,6 0-3 15,1-4-2-15,7-9-6 0,4-4-2 0,2-3-4 16,3-7-2-16,2-6-3 0,2-2-3 16,-1-1-1-16,0-2-1 0,-2-2-3 15,-3 0-2-15,-1-4 0 0,-5-2-1 16,-2 0-1-16,-7 3-1 0,-3 4 1 16,-4 1 2-16,-2 2 3 0,-3 4 4 15,-10-1 5-15,-4 2 7 0,-5 1 10 0,-2 3 1 16,-3 2 1-16,4 7-3 0,1 1-4 15,1 2-4-15,2 9-10 0,0 2-15 16,2 1-18-16,1 1-21 0,3 2-35 16,7-2-37-16,3 2 155 0,3-1-358 15,11-4 145-15,8 3-27 0,6-5-1112 16</inkml:trace>
  <inkml:trace contextRef="#ctx0" brushRef="#br0" timeOffset="73928.061">31179 9005 394 0,'1'-3'254'0,"-1"1"-110"15,7 0 36-15,0 2-30 0,1 2-79 16,1 0-3-16,-1 3 2 0,1 3 2 16,1 0-1-16,3 2-3 0,1 2 1 15,3 2-3-15,2 4-2 0,2 6-5 16,5 7-4-16,3 3-3 0,1 2 0 16,2-1-3-16,3-7-4 0,2 0 0 15,6 2-3-15,2-4-4 0,1 4-3 0,-1-1-6 16,-2-3-4-16,-6-2-4 15,-1-4-5-15,-3-2-5 0,-6-3 0 0,-7-2-2 16,-4-4-2-16,-6-2 0 0,-3-2-1 16,-7-4 1-16,0 0 0 0,-3-1 0 15,-2-1-5-15,-7-2-7 0,-2-3-18 16,-4-2-17-16,-3 1-32 0,-3-4-46 0,1 2-26 16,1 2-195-16,2 3 87 0,5 0-150 15,1 2-581-15</inkml:trace>
  <inkml:trace contextRef="#ctx0" brushRef="#br0" timeOffset="74594.231">32010 9564 750 0,'-10'-2'465'0,"-4"-2"-221"16,-3 0 66-16,-1 3-97 0,1-1-124 15,-1 1-43-15,1 1-15 0,2 0-9 16,-3 0-11-16,0 6-9 0,0 2 0 15,1 5 1-15,1 5 1 0,4 5 1 0,0 3 3 16,4 2 6-16,6 1 3 0,2-1 2 16,0-3 2-16,6-6 1 0,6-2-1 15,4-4-2-15,4-6-3 0,4-2-4 16,3-3-4-16,0-2-2 0,6-2-3 16,-2-5 0-16,-3-1-2 0,-2-1-2 15,-2-4-1-15,-6-2-3 0,-1-1 0 16,-3-1 0-16,-4-1 1 0,-2-1 0 15,-8 1 0-15,0-1 3 0,-2-2 2 16,-6 2 3-16,-4 2 1 0,-2 3 0 0,-3 1 0 16,-1 5 1-16,0 4-2 0,-5 4 1 15,-3 2-3-15,2 3-1 0,-3 4-2 16,0 5-3-16,2 1 0 0,3 2 0 16,0 4-1-16,6 1-1 0,3-2 1 15,6 2 1-15,3-4 2 0,4-2 0 16,6-6-1-16,3-2 0 0,3-4-1 0,5-2 0 15,4-2-2-15,-1-4-2 0,5-3 0 16,-2-4-1-16,3 0 1 0,-3-4-1 16,-2 0 2-16,-6 0 1 0,-5-2 2 15,-4-1 4-15,-4 0 5 0,-1 2 2 16,-1-1 3-16,-1 2 1 0,-1 1 5 16,-6 1-2-16,-5 0-1 0,-5 5-3 15,-1 4-5-15,-3 2-8 0,1 2-15 0,-1 2-21 16,0 9-35-16,2-2-46 0,-4 9-220 15,6 4 112-15,6 0-185 0,-3 5-721 16</inkml:trace>
  <inkml:trace contextRef="#ctx0" brushRef="#br0" timeOffset="75487.402">30405 10069 266 0,'0'-2'110'16,"-2"-1"-56"-16,1 1 40 0,-1-5-35 16,2 2-20-16,0 0 5 0,2 1 5 15,-2 0 6-15,2 3 1 0,1 1-5 16,-2-3-3-16,0 2-2 0,1-2-2 0,-2 2 0 15,1 1 2-15,-1 0 1 0,-1 0 1 16,1 0 0-16,-2 1-1 0,2 1-1 16,-1-1 3-16,-2 0-1 0,3 2 4 15,-1-3 3-15,1 1 4 0,-1 2 2 16,0-1 4-16,-1 2-3 0,4 1-1 16,-1 2-5-16,1 2-4 0,2 2-6 0,3 6-1 15,2 8-1-15,4 4-1 16,2 6 1-16,3 8 1 0,3-3 0 0,-1 5 2 15,1 5-1-15,0 3-6 16,-2-4-2-16,0 4 0 0,-2-4-4 0,2-3-1 16,1-4-4-16,2 5-2 0,-4-7-2 15,1-4-5-15,-2-8-6 0,-3-6-2 16,-2-6-4-16,-5-6-4 0,0-2-1 16,-3-3 0-16,-4-4-4 0,0-1-3 15,-3-2-11-15,-1-2-9 0,-2-5-9 0,-3-2-13 16,-2-3-16-16,0-1-19 0,-2-2-17 15,3 0-32-15,-1 3-30 0,4 4-192 16,3 1 101-16,2 2-155 0,-1 1-625 16</inkml:trace>
  <inkml:trace contextRef="#ctx0" brushRef="#br0" timeOffset="76094.251">30842 10879 480 0,'-11'-3'350'0,"-1"1"-138"0,1 2 43 16,-2 0-34-16,0 0-107 0,0 1-23 15,-4 3-14-15,-2-2-9 0,1 6-18 16,-2 1-17-16,1 3-10 0,1 2-3 15,4 6 0-15,0 2 2 0,3 3 2 16,1 1 2-16,1 2 4 0,1-6 3 16,5 1 1-16,0 0 1 0,3 2-3 0,1-1-3 15,6-1-5-15,0-2-5 0,5-7-6 16,5-3-3-16,1-9-4 0,5-2 0 16,4-2-3-16,0-10 0 0,3-6-1 15,-1-1-2-15,1-6 1 0,-3 2-4 16,-5 1-2-16,-3 5-1 0,-3-5-2 15,-6 3 2-15,-1-2 2 0,-4-3-1 0,-5-1 5 16,0-3 4-16,-2 2 5 0,-2 2 4 16,-4 3 4-16,-1 4 4 0,-5 6 4 15,-3 3-2-15,-3 0 0 0,-4 4-4 16,0 3-3-16,1 1-6 0,1 1-4 16,-1 3-5-16,1 1-6 0,0 4-10 15,2 3-9-15,0 1-15 0,2 2-14 0,5 3-23 16,1 1-33-16,6-1-38 0,6-2-199 15,1 5 107-15,8-3-160 0,3-3-665 16</inkml:trace>
  <inkml:trace contextRef="#ctx0" brushRef="#br0" timeOffset="78107.812">30978 10701 544 0,'-3'-3'149'0,"-1"1"-52"0,-1-1 65 16,1 2-101-16,0-2-6 0,1 2 0 0,-3-6 5 16,1 4-2-16,0-1-3 0,1 0 0 15,-2 0 0-15,-1 1-1 0,2-3-1 16,0 1-4-16,-1-2-3 0,0 1-3 15,1-2-6-15,-2 0-6 0,-1 1-2 16,-3-1-2-16,-3 3 0 0,-2-4 2 16,-1 5 0-16,-4-1 3 0,-2 1 3 15,-3 1-2-15,0 1-3 0,-2-2-3 0,0 3-6 16,-1-2-7-16,2 2-5 0,-4 0-6 16,-3 1-3-16,-5 1 1 0,-5 1-1 15,-2 1-2-15,2 1 3 0,-3 0-1 16,1 0 0-16,0 2 0 0,-1-1-1 15,-2 3-1-15,5 0 1 0,6-1 0 0,-5 2-2 16,3-2 4-16,4-1-5 0,-1 1 1 16,-1-2 2-16,6-1-2 0,1 3 1 15,-3 0 1-15,1 2-2 0,1 5 4 16,-3 2 0-16,0 3 0 0,3 0 0 16,0 3 0-16,0-1 1 0,-2-2 0 15,2 0-1-15,0-1 0 0,-2 1 0 16,3-3 5-16,2 4 5 0,0-1 1 15,5 0 1-15,1 2 4 0,3 1 2 0,6-3 3 16,1 2-5-16,3-3-3 16,0 0 0-16,1-4 0 0,1-1-1 0,2 4-1 15,3 1-1-15,3 6 0 0,1 1-1 16,2 2 0-16,1 2 0 0,2 1 1 16,3-6 1-16,0 2 2 0,2-3 3 15,0-2-1-15,3 0 0 0,2-1 0 16,4-3-1-16,2 0-1 0,4 1-1 0,4 0-1 15,1 1 0-15,-2 1 1 0,5-1 0 16,1-2-1-16,1-2 1 0,5-2-1 16,3-1 0-16,5-6 0 0,0 1-2 15,0-1-2-15,1-1-2 0,1-1-1 16,-2 0-2-16,-1 1-1 0,0-4-1 16,-3-1-1-16,-3 0 1 0,2 0 0 15,0-1 0-15,1-2 1 0,0 1-1 0,0 1 0 16,3-3-1-16,2 1 1 0,-3-2-1 15,0-1 0-15,0-2 1 0,-5-1-1 16,0 0-1-16,-2-7 3 0,0 2-3 16,2-3 2-16,-1 1-1 0,-1-2 0 15,-2-2 0-15,0 1 0 0,0 0 0 16,-5-2 0-16,2 2-2 0,-2-1 1 16,-5 1-1-16,-5-2 1 0,-1 2-1 0,-6-4 1 15,-1 0 0-15,-3-3 1 0,0 0 1 16,-2-4 1-16,-2 3-1 0,-1 2 0 15,-2 0 0-15,-4-1 0 0,-1 1-1 16,-1-5-2-16,-4-4 1 0,-7-3 1 16,-1 1-1-16,-4 0-1 0,-1-2 2 15,-4-4-1-15,0-2 1 0,-7-1-1 16,-3 0 0-16,-3 7-1 0,-1 11-4 0,2 9-2 16,-3 7-7-16,-1 7-6 0,-2 4-10 15,-6 3-11-15,-3 0-14 0,1 8-12 16,-3 2-19-16,-7 5-30 0,0 2-27 15,-4 3-5-15,-2 4-177 0,3-1 81 16,11 0-104-16,9-4-561 0</inkml:trace>
  <inkml:trace contextRef="#ctx0" brushRef="#br0" timeOffset="79891.724">29748 11136 801 0,'-14'2'237'15,"1"-1"-123"-15,2 2 97 0,3-1-159 16,5 1-14-16,-1-1-11 0,3-2-1 15,0 2-1-15,-1-2-3 0,2 0-4 16,0 0-3-16,2 1-8 0,0 0-16 16,1 3-23-16,0-1-18 0,2-1-179 15,1-2 96-15,1 0-134 0,3-5-606 0</inkml:trace>
  <inkml:trace contextRef="#ctx0" brushRef="#br0" timeOffset="80504.085">30831 11091 730 0,'-7'2'295'0,"3"0"-144"0,-1-2 85 16,3 3-121-16,-1-2-45 0,3 2-13 15,0-2-1-15,-1 3 2 0,1-4-5 16,1 1-8-16,0 2-8 0,1-1-9 16,-2 1-7-16,2 1-9 0,0-4-5 0,0 2-3 15,-1 0-2-15,-1-2 0 0,2 1 0 16,-2-1-1-16,0 1 1 0,0-1-1 15,0 0 1-15,0 0-1 0,1 0 0 16,-1 0 0-16,0 0 1 0,0 0 0 16,0 0-2-16,0 0 1 0,-1 0 1 15,-1-1 1-15,1 2 1 0,0-1-3 16,0 1 0-16,-1-1 1 0,2-1-1 16,0 1 0-16,-1-1-1 0,1 1-3 0,1-1 0 15,-1-1-2-15,0 2-3 0,0-1-2 16,0 1-5-16,0-1-2 0,0 1-2 15,-1 0-5-15,1 0-11 0,0-3-13 16,-1 3-22-16,-1-1-14 0,1 1-185 16,-1-1 92-16,0 1-124 0,0-2-621 15</inkml:trace>
  <inkml:trace contextRef="#ctx0" brushRef="#br0" timeOffset="84558.119">32093 9496 310 0,'-6'-1'240'0,"4"1"-134"15,-2 0 27-15,-1-3-8 0,2 2-108 16,1-2 1-16,-4 2 5 0,4-3 7 15,-2 1 3-15,0 1 4 0,0-1 3 16,-1 1 0-16,1-1-2 0,-1 3 1 16,0-4 0-16,-1 3 2 0,2 0 3 15,-4-2 0-15,1 3-2 0,-3 0-3 16,2 0-3-16,-8 1-3 0,-1 2-1 0,-4 2-3 16,1-1-2-16,-7 2 3 0,5 2 0 15,-1 1 2-15,-1 1 0 0,-1 2 1 16,0-2 0-16,2 2 2 0,0 1 2 15,2 4 1-15,2 3-1 0,-3 3 0 16,2 6 0-16,4-2 1 0,-4 0-2 0,4-3-2 16,5 2-3-16,6-5-3 0,1-5-4 15,4 3-2-15,0-7-4 0,7 0-5 16,3 1-1-16,2 2-4 0,3-2 0 16,3 0-1-16,0 0-1 0,3 0-1 15,-1-3 0-15,4-1-1 0,-1-5 0 16,1 0 1-16,3-4-2 0,0 0-1 15,1-3 1-15,-1 1-2 0,1-1-1 0,0-4 1 16,2-1-2-16,-4 0-1 0,1-2-1 16,-3-2-3-16,-1 1-1 0,-1-2-3 15,4 0 1-15,-4 1-2 0,1-1 1 16,-1 0 2-16,0-3 1 0,-4-4 2 16,-1-4 1-16,-4-6 1 0,-7-5 1 15,-1 2-1-15,-3-1 1 0,0 7 0 16,-2 4 0-16,-4 4 0 0,-2 2-1 15,-3 4-1-15,-7 0-1 0,-5 0 0 0,-5 3-3 16,-4 1 0-16,-2 3-2 0,-3 3-2 16,4 3 0-16,-4 1-1 0,1 4 0 15,-1 2 0-15,1 2 2 0,-2 3 2 16,4 0 2-16,0 1 3 0,2-1 2 16,4 5 0-16,2 1 1 0,2 4 0 15,5 3 1-15,0 4 2 0,1-2-1 0,4 1 0 16,6-1 3-16,4-4-1 0,2-2 2 15,5 0 1-15,7-5 0 0,1 1 3 16,2 0 1-16,3-2 1 0,3-2 1 16,5-987 0-16,2 1974 0 0,6-992-1 15,1-3-2-15,-1-1-3 0,2-4-2 16,-2 0-1-16,-2-3-2 0,-1-1-1 16,-1-2 1-16,-5-2-1 0,1-2-1 15,1 0-1-15,-5-3-2 0,0 1 0 16,-1-2-2-16,-4-2-1 0,-5-2 1 0,-4-1 1 15,-5-5 1-15,-3-7 2 0,-3-3 2 16,-2-1 0-16,-7-3 2 0,-3 5 2 16,-4 6-2-16,-5 4 0 0,-3 9-1 15,2 2-2-15,-3 9-4 0,1 3-8 16,-2 1-11-16,-3 7-15 0,1 2-26 0,1 1-34 16,-1 5-26-16,5 1-185 0,7 2 87 15,6 0-139-15,4-3-593 0</inkml:trace>
  <inkml:trace contextRef="#ctx0" brushRef="#br0" timeOffset="88435.573">29538 11328 308 0,'5'-2'171'0,"-2"-1"-72"15,-2 3 29-15,2-1-42 0,-2 1-32 16,0 1-12-16,-1-1-4 0,-1 3 1 16,0-3-4-16,1 2-2 0,-2 1-1 15,1 1 0-15,0 0 0 0,0-2 0 16,-2 0 0-16,2 0 0 0,-1 1 0 15,1-2 1-15,0 3 0 0,-2-4 1 16,1 3 0-16,-1-1-1 0,1-1 0 0,-1 3-1 16,0-1 0-16,2-1 1 15,-3 1 1-15,0 0 2 0,-1 0 2 0,0 1 2 16,-1 0 2-16,0 1 1 0,0 2 0 16,0 1-2-16,0 2-2 0,0 3 0 15,-3-2-4-15,1 7-1 0,-1 2 1 16,-1 4-4-16,-6 2-1 0,2 4 1 15,-4 4 0-15,-2 5 1 0,-1 9 1 16,-1 2-1-16,1 5 3 0,-1 3 0 0,1 8 1 16,-1-3 1-16,-5 2-1 0,-2 6-1 15,3 1 3-15,2-4 1 0,-2-5 3 16,6 3-1-16,-1-8-1 0,0-3-2 16,1-6-2-16,4-2-6 0,1-5-6 15,3-7-6-15,3-7-4 0,1 2-3 16,3-9-3-16,4-7-3 0,-2-3-1 0,3-4-3 15,0-5 0-15,-1-2-1 0,-1 0-3 16,-2-6-3-16,0 0-6 0,-1-5-8 16,0-2-11-16,-1-1-13 0,2 1-13 15,1-1-15-15,1 0-19 0,1 1-10 16,1 0-16-16,0 2-21 0,1 0-19 16,1 4-10-16,0 0 376 0,1-3-524 15,1 3 214-15,3 1 154 0,-1 2-1760 0</inkml:trace>
  <inkml:trace contextRef="#ctx0" brushRef="#br0" timeOffset="88941.487">28794 12619 486 0,'-10'-6'157'0,"0"1"-75"15,0-1 67-15,2-5-85 0,0 0-15 16,3-2-1-16,0 0 5 0,3-1 5 15,1 0-1-15,1 0-3 0,3 1 0 16,-1 0 5-16,4 0 7 0,-3 4 9 16,1 1 8-16,-1 4 3 0,-2 4 1 15,0 0 0-15,-1 5-1 0,-1 6-7 16,0 4-9-16,1 5-9 0,-4 7-8 0,3 0-4 16,-3 2-5-16,0 4-7 15,0 3-4-15,0 1-1 0,0 4-2 0,0 4 2 16,1-3 2-16,-1-4-1 0,0-2-1 15,-1-1-2-15,1-5-5 0,0-3-2 16,0-3-5-16,3-4-7 0,1-11-3 16,1-7-2-16,2-2-4 0,3-7 0 15,3-10-1-15,3-9-3 0,1-5-2 0,5-1-3 16,1-4-4-16,0 1-2 0,6 0-3 16,2-1-1-16,-1 0 0 0,1-1 4 15,4 7 2-15,0 4 2 0,-2 3 1 16,0 8 1-16,-4 4-1 0,-5 2-1 15,-6 3 1-15,-5 1 1 0,-5 2 1 16,-4 3 2-16,-2 0 1 0,-3 1 2 0,-5 2 2 16,-3 1 1-16,-4 0 0 0,-1-4-1 15,-2 0 0-15,2 0-2 0,-2-3-10 16,2 0-12-16,4 1-16 0,4-1-18 16,5 1-35-16,5 2-48 0,0-5-29 15,10-1-179-15,9 1 82 0,6 0-151 16,2 1-531-16</inkml:trace>
  <inkml:trace contextRef="#ctx0" brushRef="#br0" timeOffset="89736.68">30730 11251 508 0,'-2'1'165'16,"-1"2"-70"-16,1-3 61 0,-1 0-94 15,2 0-10-15,1 0-9 0,-2-3 2 16,2 3-3-16,0-1-4 0,0-1-2 0,0-1-1 16,0-1 1-16,-1 0 4 15,1 2 4-15,0 0 5 0,0 1 8 0,0 1 6 16,0 0 4-16,1 0 2 0,-1 0 0 15,0 1-2-15,-1 1-2 0,0 4-5 16,0 1-4-16,-1 3-4 0,1 3-2 16,0 4-1-16,-1-1 1 0,1 5-2 15,-2 3 0-15,2 3 0 0,2 3 2 0,-1 7 1 16,4 3 1-16,4 3 3 0,4 5 2 16,4 3 0-16,6 8-1 0,5-2-3 15,3 10-1-15,1 0-1 0,1 4-7 16,-2-6 0-16,-2 5 1 0,-1 4-4 15,-1-1 0-15,-5-8-4 0,-5 4-7 16,-3-4-4-16,-4-10-7 0,-5-7-7 16,-1-7 0-16,-3-11-5 0,0-8-1 0,-2-8-2 15,1-4 0-15,-1-5-1 0,0-5-4 16,-2-1-9-16,1-5-10 0,-5-7-12 16,0-7-13-16,-1-2-11 0,3 2-15 15,-1-3-14-15,3 1-12 0,0 2-11 16,2 4-10-16,-2 0-11 0,-1 3-21 15,0 2-20-15,-2 0-13 0,2 2 15 16,-3 3-173-16,1-1 77 0,0 7-56 16,-1 2-585-16</inkml:trace>
  <inkml:trace contextRef="#ctx0" brushRef="#br0" timeOffset="90349.576">30768 12486 563 0,'-8'0'405'15,"-2"-4"-176"-15,1 1 38 0,2-1-57 16,1 2-97-16,2-3-31 0,1 1-16 15,2 1 0-15,0 3 2 0,1 0-1 0,1 2-5 16,-1-1 0-16,1 3-2 0,3 3-1 16,3 4-7-16,0 0-4 0,5 2-5 15,3 3 0-15,6-1 0 0,1 3 1 16,4-1-1-16,1 1 0 0,2-2 0 16,0-1 1-16,2 3-6 0,1 0-4 15,1 3-7-15,1-2-7 0,-4 2-2 0,-3-3-4 16,-4-2-5-16,-4 1 1 0,-1-3-2 15,-1-3-3-15,-5-4 1 0,-2-3-1 16,-4-4-3-16,-3-4 1 0,-2-8-2 16,0-7-3-16,-1-5-5 0,0-7-5 15,-1-1-8-15,1 2-5 0,0-3-9 16,0-1-6-16,4 3-4 0,1-6 0 16,3 3 5-16,-2 3 4 0,3 6 6 0,2 1 5 15,-1 5 7-15,2-1 7 0,2 1 3 16,-1-1 2-16,-3 3 1 0,0 0 2 15,-2 3 1-15,-4 8 1 0,-2 1 1 16,-2 5 6-16,-3 1 4 0,-6 5 4 16,-7 6 5-16,-6 5 6 0,-4 3 7 15,-5 5 6-15,-6-1 6 0,-2 2 3 16,-2 0 3-16,-3 2-5 0,2-2-6 0,2 0-6 16,5-4-9-16,4-4-12 0,8-5-16 15,8-6-23-15,4-3-26 0,5-4-28 16,6 0-30-16,1-5-52 0,4-3 101 15,7-3-371-15,3-1 169 0,1 3-92 16,0 1-1179-16</inkml:trace>
  <inkml:trace contextRef="#ctx0" brushRef="#br0" timeOffset="98399.44">32278 9317 494 0,'0'-3'131'0,"1"1"-72"15,-3-2 63-15,1 0-95 0,-1 1-5 16,1 1 4-16,0-4 6 0,-2 3 7 16,1-1 7-16,-1-1 5 0,0 3 1 15,2 0-3-15,-3-1-6 0,0 2-5 0,2 1-3 16,-2-3-7-16,-1 1-7 16,-2 0-1-16,2 1-3 0,-5-3-2 0,0 4 0 15,-5-2-1-15,1-1 0 0,-3 1 2 16,1-1 0-16,0 3 0 0,-1-3 7 15,-2 3 0-15,-2 0 8 0,1 0 6 16,-6 0 5-16,-2 2 1 0,-2 2-3 16,-1 1-4-16,-4 0-5 0,2 1-9 0,-1 5-7 15,0 0-9-15,-3 1-4 0,-1 2-1 16,-5 0-2-16,-3 2 0 0,-1-1 1 16,1 3-1-16,4 3 1 0,0 3 2 15,5 2 4-15,1 2 7 0,1-1 6 16,3 4 4-16,3 2 6 0,6 4 3 15,4 4 4-15,3 3 2 0,5-4 0 16,4-1-4-16,5-3 1 0,2-2-2 0,2 0-1 16,6-2-2-16,2 2-2 0,7-1-5 15,1-7-1-15,4 0-2 0,-1-4-4 16,6-6-2-16,-1 1-4 0,2-1-4 16,-1-3 0-16,3-2-4 0,1-2 0 15,1 0-1-15,4-2 1 0,4-3-3 16,-3-3 2-16,-1-1-1 0,0-1 0 0,1-3 0 15,-5-8 0-15,6-1-1 0,0-2 0 16,2-2 0-16,0 0-3 0,1-1 0 16,-4 1-1-16,2 1-2 0,0-2-2 15,-3 1 0-15,-4 0 0 0,-1 0 2 16,-4 2 0-16,-6-1 0 0,-2 0 2 16,-2-1 3-16,-1-1-1 0,-3 0 2 15,0 0 0-15,-3 1 0 0,-2-2-1 16,-3-5-1-16,-3-1-3 0,-1-6 1 15,-1-4-1-15,-1-5-1 0,-1 1 2 0,0 3 0 16,-1-1 1-16,1 2 3 0,-5 2 0 16,-3-2-1-16,0 0-2 0,-3 4-2 15,-4 4-1-15,3 4-1 0,-3 5-1 16,-5 4-2-16,-1 6 2 0,-3 3 2 16,-6 3 3-16,-3 2 0 0,0 3 1 0,-3 2 1 15,-4 0 3-15,0 2-2 0,2 0-5 16,-3 1-1-16,6 1-1 0,6-2-1 15,1 2-1-15,5 0-1 0,4-3-5 16,0 2-3-16,3 2-6 0,3 0-9 16,2 6-11-16,5 2-21 0,4 5-25 15,4 2-11-15,4 2-182 0,8 2 95 16,-2-4-124-16,2 3-606 0</inkml:trace>
  <inkml:trace contextRef="#ctx0" brushRef="#br0" timeOffset="102653.234">29682 11100 627 0,'-2'2'190'0,"-2"-2"-89"15,1 0 77-15,2 0-125 0,0 0-2 16,1 0-9-16,0 1 1 0,0-2 0 15,-1 1-1-15,1 0-5 0,0 1-4 16,0-1-7-16,-2 0-6 0,2 0-6 16,-2 1-8-16,2 2-13 0,-3-2-16 15,1 3-18-15,-1 1-120 0,0-1-56 0,2-3 38 16,0-1-161-16,-2 2-198 0</inkml:trace>
  <inkml:trace contextRef="#ctx0" brushRef="#br0" timeOffset="104520.234">30536 10053 2 0,'0'-2'2'0,"0"1"1"16,0 0-1-16,1-3 3 0,0 4 10 0,1-3 14 15,-1 3 17-15,0 0 14 0,2-2 16 16,-3 3 13-16,0 2 2 0,1-2-2 16,0 3-9-16,-2-4-10 0,4 4-12 15,-3-2-9-15,0 1-10 0,0 1-3 16,-2-4-4-16,1 1-3 0,1-1-3 15,-1 0-4-15,1 0-2 0,1 0-2 16,-2 1-3-16,1-1 0 0,0 0 0 0,0 0-1 16,0 0 0-16,0 0 0 0,0 0 0 15,1 0 1-15,-1-1 1 0,1 1-2 16,-1 0-1-16,2 0 0 0,-4 0-1 16,2 0-2-16,-2 0 0 0,0 0-2 15,0 1 1-15,2-2-1 0,-1 1 0 16,1-1-1-16,1 1 0 0,0-2 0 0,0-2-1 15,2 3-1-15,0 0 0 0,-1 0 0 16,1-2-1-16,-1 2 1 0,2-3-1 16,-1 1 1-16,1 1-2 0,-1-1 0 15,0 2 0-15,-2-3 1 0,2 3-1 16,-1-2-1-16,0 0 2 0,-1 2-1 16,2-1 2-16,-2-1 0 0,0 0-1 15,1 1 1-15,-1 1 0 0,-1-1-1 0,0 0 0 16,0-1 1-16,1 2-1 0,-1-2 1 15,3 1 3-15,-1-2-1 0,1 1 2 16,-1 1-1-16,0-1 0 0,-2 2 0 16,1-3 1-16,0 1-3 0,-1 0 1 15,2-1-2-15,-1 0 1 0,0 1 0 16,0-1-1-16,1-1-1 0,0 3 0 16,1-1 1-16,-2-2-2 0,2 2 0 0,-2-1-1 15,0 2-1-15,2-2 1 0,1 1 0 16,-2 1-2-16,0-1 1 0,0-2 0 15,1 1-1-15,-1 0 2 0,1-1-2 16,1-1 0-16,-2-1 1 0,1 1 0 16,1-4-1-16,1 1 2 0,-1 0-3 15,1-3 2-15,1 0-1 0,1 2 2 16,1-2-1-16,2-4 4 0,-1-1 0 0,3 0 0 16,-1-7 1-16,3-5 0 0,2-3-2 15,1-1 0-15,3-2-1 0,3 1-2 16,1 3 0-16,-1 3 0 0,3-3 0 15,-1 1 4-15,0-1-1 0,4 3 1 16,2 4 2-16,2-1 2 0,3 3 1 16,1 2 1-16,-2-1 0 0,2-1 2 15,-1-1 3-15,0 1 3 0,3-2 2 16,4 0 2-16,-3 6 3 0,1 4 2 0,-1 5 2 16,0 8-2-16,2 1-3 0,-1 4-2 15,1 3-1-15,-6 5-1 0,-3 3-1 16,-8 1 0-16,-3 3 3 0,-3 2 4 15,-5-1 2-15,-3 1 1 0,-5 1 1 16,-3 1-2-16,-3-3-3 0,-3 1-2 0,-1 3-3 16,0-2-3-16,-2-1-1 0,1 1 0 15,1 0-2-15,-1-4 1 0,-1-1-2 16,4 0 1-16,-1-4-4 0,-1-6-1 16,4 2-4-16,0-3-1 15,0-1-1-15,2-1-2 0,-2-2-2 0,1-2 1 16,-1 0-2-16,3 0 0 0,-2-2-3 15,1-2-7-15,-2-3-6 0,3 1-7 16,-3-1-14-16,0 0-11 0,-3-1-17 16,0 2-17-16,-3 2-19 0,1 2-20 0,-1 2-8 15,1-2-163-15,0 2 81 0,1 2-92 16,0-2-554-16</inkml:trace>
  <inkml:trace contextRef="#ctx0" brushRef="#br0" timeOffset="105157.156">31449 9470 536 0,'-3'-10'156'16,"0"3"-58"-16,-1 2 60 0,4-1-105 15,0 1-2-15,0 1-3 0,0-3 2 0,3 2 1 16,1-3 2-16,-3 3 2 0,1-3 3 15,2 5 4-15,0-3 1 0,3 4-5 16,-1 1-1-16,3-1-4 0,1 2-2 16,2 2-2-16,1 0-4 0,1 5-2 15,2-1 1-15,3 6-1 0,-1 0-3 16,4 7 0-16,1-3-6 0,-2 6-5 0,-2-4-4 16,0-1-6-16,-1-3-6 0,-2-1-3 15,3-1-5-15,-2 1-3 0,1-2 1 16,-1 2-2-16,-2-1 0 0,-1-5 0 15,-2-1 0-15,-3-6-2 0,-1 0 3 16,-2-4-2-16,-3-3-1 0,-2-3 1 16,-1-4 0-16,0-2-2 0,-3 1 2 15,1-2-2-15,-1 0 0 0,2-1 1 16,1-4 0-16,0 3 1 0,3 0 0 16,-1 2-1-16,1 1 0 0,-1 5 2 0,1 2-2 15,-2 1 1-15,-1 3 0 0,3 2-2 16,-3 2 0-16,-2 1 1 0,-1 1-1 15,-1 2 0-15,-4 2 1 0,0 2 0 16,0 2 1-16,-2 0 1 0,0 0 0 16,-2 1-10-16,1 0-13 0,-1 1-18 15,0-1-23-15,1 0-35 0,1-2 2 0,6-2-210 16,1-1 98-16,3-1-113 0,0-4-656 16</inkml:trace>
  <inkml:trace contextRef="#ctx0" brushRef="#br0" timeOffset="105522.501">31345 9461 323 0,'-4'-1'48'0,"4"1"-48"0,0 0-76 16,3 5-219-16</inkml:trace>
  <inkml:trace contextRef="#ctx0" brushRef="#br0" timeOffset="106683.366">32112 10140 144 0,'-1'-2'124'0,"1"0"-1"0,0 1-6 15,0-3-20-15,0 2-4 0,1-1-17 16,0 0-14-16,-1 2-16 0,1-1-13 16,-1 0-7-16,2 0-5 0,-2-1-2 15,1 2 0-15,-1 0 0 0,1-2 1 16,2 2 0-16,-2 1 2 0,0 0 0 0,1-2 1 15,-2 2 1-15,1 0 2 0,0 0 2 16,1 0 1-16,-1 0 2 0,-1 0 2 16,0 0-2-16,1 0 1 0,0 3 0 15,1 0 2-15,-1 0 1 0,2 3 0 16,-1 0 2-16,1 3 2 0,-2 3 0 16,3-2 0-16,-1 4-1 0,0 2 0 15,0 0-3-15,0 2 0 0,-2 2 1 0,0 0-2 16,0 1-1-16,2 3-1 0,1-2 1 15,0 4 1-15,0 5-1 0,-2 3-1 16,-2 4 0-16,0 2-2 0,0 1-2 16,0 2-2-16,-1 7-2 0,-2 3-4 15,-1 2 0-15,-2 5-1 0,-3-2 0 16,-4 1 2-16,0-6 0 0,-2 2 2 16,-2 5-2-16,0 0-2 0,0-8-2 15,1 2 1-15,2-6-2 0,2-11-3 0,0-6-2 16,2-5 0-16,1-6-1 0,3-4-2 15,-3-3-2-15,1-6-2 0,4-3-3 16,0-4 1-16,2-2-3 0,2-4-1 16,1-3-2-16,1 0-6 0,2-7-5 15,4 0-10-15,0-1-11 0,-2-2-15 16,2 2-19-16,1-2-28 0,-3 1-25 0,2 0-25 16,-1-1 400-16,-4 1-574 0,1 0 235 15,-1-6 141-15,-1 4-1871 0</inkml:trace>
  <inkml:trace contextRef="#ctx0" brushRef="#br0" timeOffset="107349.339">32232 10175 460 0,'0'-6'177'16,"-2"-1"-82"-16,1 1 52 0,1 1-85 15,1 1-13-15,1 0-14 0,0 1-2 16,1 1 2-16,-2 0 3 0,2 2 1 15,-2 0 2-15,0 0 5 0,1 3 10 0,1 1 7 16,1 0 8-16,0 3 4 0,3 2-1 16,3 3 0-16,0 3-2 0,3 4-9 15,3 2-5-15,4 4-7 0,3-2-3 16,3-2 1-16,12 2 0 0,4-1 1 16,3 0 4-16,2 2 5 0,8 7 2 15,6 3 1-15,-5-1 1 0,5 1-2 16,6-1-2-16,0 5-5 0,-5-1-11 0,6 4-7 15,2 3-8-15,-6 0-10 0,-5-4-4 16,-8-8-7-16,-7-2-2 0,-10-3-1 16,-8 1-1-16,-8 3-1 0,-6 0 2 15,-7 2 0-15,-3-4 0 0,0-5 0 16,-1-3 0-16,-1-7-2 0,-1-5 0 16,1-5-7-16,1-4-5 0,0 0-17 15,-1-8-17-15,0-5-20 0,-4-7-23 0,4-9-28 16,-2-3-37-16,-3 0-34 0,0-3-174 15,-3 8 9-15,-4 10 1 0,-5 7-184 16,-8 9 52-16</inkml:trace>
  <inkml:trace contextRef="#ctx0" brushRef="#br0" timeOffset="108112.919">32080 11325 747 0,'-17'-12'270'16,"-1"-2"-92"-16,2 1 78 0,2 0-149 15,0-2-6-15,1 0-29 0,3 0-14 16,0-3-15-16,2 1-15 0,0 4-14 16,0-2-5-16,1 3-6 0,-1 6-1 15,0 3-1-15,2 3 0 0,-1 1-1 16,0 10 1-16,-3 6 0 0,-2 3 3 15,0 8 1-15,-1 2 2 0,0 4 3 0,2-1 2 16,-1 2 5-16,3-2 5 0,3 2 4 16,4 0 5-16,2 1 2 0,3 0 1 15,7-6 0-15,7-3-3 0,7-6-3 16,6-3-7-16,7-11-6 0,7 1-5 16,4-5-2-16,2-3-4 0,3-3-1 15,-4-5 0-15,-4-2-1 0,-1-4 0 16,-7-5 1-16,-4-5-1 0,-8-3 1 0,-4-1-1 15,-8-3 3-15,-5 1 3 0,-8-1 2 16,-2 2 3-16,-5-2 1 0,-9-4 1 16,-5-5 0-16,-4-4-2 0,-1-1-4 15,-1 5 2-15,0 9 0 0,-4 9 0 16,2 9-2-16,1 10 1 0,1 3-1 16,4 0-1-16,6 2-4 0,3 7-10 15,4 3-10-15,4 3-10 0,5 10-14 0,1 2-22 16,5 6-19-16,6 5-28 0,0-4-24 15,2-1-16-15,6-1 21 0,-3-4-180 16,3-1 83-16,1 3-43 0,-4 1-620 16</inkml:trace>
  <inkml:trace contextRef="#ctx0" brushRef="#br0" timeOffset="108662.579">32228 11661 792 0,'0'-6'234'0,"0"-1"-130"0,1 1 96 16,0 0-161-16,-1 1-18 0,2 1-17 0,0 2 0 15,-2 1 11-15,0 1 12 0,-1 0 10 16,1 0 8-16,-3 1 8 0,0 4 5 16,-1 3 4-16,0 3-8 0,-5 4-9 15,2 0-6-15,1 7-6 0,-3 4-3 16,0 2-1-16,0 4 2 0,0 2 2 15,-4 3 1-15,0-1 5 0,-1 8 8 16,-3 6 4-16,-3 7 4 0,-1 7-1 16,-1 7-1-16,0 0-1 0,-5 0-6 15,-1 3-6-15,-1-5-8 0,1-12-6 0,0 1-3 16,8-5-2-16,2-7-4 0,4-5-3 16,4 2-2-16,2-8-1 0,2-7-2 15,2-7-3-15,0-3-3 0,3-8 0 16,-2-5-2-16,2-5-1 0,-2-1-2 15,3-6-3-15,0-5-5 0,0-5-4 16,1-8-8-16,1 0-13 0,3-6-13 0,1 1-16 16,2 0-14-16,1 6-20 0,1 3-28 15,3 6-23-15,0 3-10 0,1 3-156 16,0 3 4-16,1 1 5 0,-1 3-131 16,-1 2-22-16</inkml:trace>
  <inkml:trace contextRef="#ctx0" brushRef="#br0" timeOffset="109218.561">31773 12941 677 0,'-4'0'182'0,"0"-4"-124"0,3 0 80 15,1 0-148-15,0-2-25 0,0-1-6 16,1 0 4-16,-2 1 17 0,1-1 19 16,0 3 20-16,-3-3 22 0,1 3 16 15,-1 2 14-15,1-5 10 0,-2 5 2 16,0-3 4-16,0 2 0 0,-4 1 2 16,1 2-3-16,-1 0-7 0,-5 3-8 0,-1 3-7 15,-2 4-7-15,-6-1-5 16,0 4-7-16,-2 2-5 0,-2 3-6 0,2 4-5 15,0 5-7-15,1 4-7 0,1 7-4 16,2-4-4-16,3 1-1 0,2 0 0 16,3-2 0-16,7 0 1 0,5-1 0 15,0-1-1-15,2-7 0 0,7-7-2 16,7-5-2-16,3-8 1 0,7-4-2 16,7-4 0-16,4-12 1 0,3-6 0 0,-1-5 0 15,3-4-1-15,-6-2 0 0,-1 4-1 16,-1 1 2-16,-4-4-1 0,-3 2-1 15,-1-2 0-15,-7-3 1 0,-3 6 0 16,-5 0 0-16,-7 5-2 0,-4 1 2 16,-2 3 0-16,-6 1 1 0,-6-2-1 15,-7-3 1-15,-2-5 0 0,-6-2-2 0,1 3 1 16,0 4 1-16,1 9 0 0,-2 10 0 16,6 5 0-16,1 5-3 0,2 4 0 15,4 7-8-15,7 1-16 0,4 5-21 16,5 0-41-16,1-1-36 0,8-1-194 15,5 0 92-15,6-7-171 0,3 0-598 16</inkml:trace>
  <inkml:trace contextRef="#ctx0" brushRef="#br0" timeOffset="109827.415">32084 11801 240 0,'5'-1'230'16,"0"0"-85"-16,-1 1 9 0,1 1-14 15,-1 3-56-15,0 1-20 0,-2-4-6 16,1 5-3-16,-3-1 0 0,0-3 2 0,1 5 4 15,-2-3 2-15,2 2 2 0,0-1 0 16,2 3-2-16,3 2-2 0,-1 3-2 16,5 1-4-16,0 8 1 0,3 4-1 15,1 5 3-15,1 9 1 0,0 5 1 16,0 1 2-16,-1 10 1 0,6 8-1 16,0 2 0-16,5 8-2 0,0 4-4 15,6-6-4-15,0-5-4 0,5 2-4 0,4-2-8 16,-2-8-7-16,-6 0-6 0,1-3-7 15,-6-10-4-15,-6-6-3 0,1-5-4 16,-1-9-1-16,-7-8-2 0,-1-13-3 16,-4-5 2-16,-3-4-6 0,-3-10-5 15,-3-7-7-15,0-2-5 0,-5 0-7 16,-6 5-6-16,-2 0-12 0,0 6-14 16,-2 4-12-16,0 1-10 0,2 1-27 0,2 1-28 15,1 1-18-15,1 3-182 0,1 0 96 16,2 1-134-16,-3 4-589 0</inkml:trace>
  <inkml:trace contextRef="#ctx0" brushRef="#br0" timeOffset="110237.397">32649 12960 862 0,'5'-2'251'0,"-2"-1"-141"0,1-1 105 16,-2 1-171-16,1-2-28 0,-2-1-12 15,-1-1 2-15,0 2 9 0,-4 0 7 16,-3 4 10-16,-5 1 11 0,-7 2 12 16,-1 6 15-16,-3 4 13 0,-5 6 9 15,-7 2 1-15,3 7-1 0,-4 1-7 16,2 1-9-16,9-3-13 0,6-4-12 0,7-2-16 16,9 0-10-16,3-2-8 0,3 0-5 15,6-4-4-15,6 0-3 0,6-3-3 16,6-5-3-16,5-5-1 0,2-1-2 15,0-2 0-15,4-5 0 0,-2-6-2 16,0-3-2-16,3-2-2 0,2 0-3 16,-8-6-1-16,-3-1 1 0,-9-6-1 0,-9-3 2 15,-5-1 1-15,-5 4 2 0,-2 0 4 16,-3 3 4-16,-5 0 0 0,-9 1 1 16,-9 1 0-16,-5 5 0 0,-2 5 1 15,-3 8 0-15,4 4-2 0,5 4-4 16,6 3-8-16,3 4-12 0,1 2-17 15,4 0-35-15,4 3-45 0,0 1 275 16,8 0-485-16,-3 3 201 0,3 4 10 0,1 2-1517 16</inkml:trace>
  <inkml:trace contextRef="#ctx0" brushRef="#br0" timeOffset="111375.826">33390 11071 493 0,'-5'2'175'0,"-1"0"-57"16,3-1 48-16,2-1-97 0,2-3-1 16,-3 2-11-16,-1 0-7 0,2-3-5 0,2 1 0 15,-1 2 3-15,1 0 3 0,-1-1 4 16,3 1 1-16,-2 1-2 0,-1 0-3 16,0 1-9-16,0 1-7 0,1 0-8 15,-2 5-6-15,-1-3-3 0,0 3-2 16,0 2 2-16,-3 8 2 0,1 2 2 15,-5 10 2-15,0 3 0 0,-4 5-1 16,0 1 2-16,0-1 1 0,3-6 3 0,1-4-2 16,9-6-1-16,1-3 0 0,2-4-1 15,7-1-2-15,1-4-3 0,6-1-6 16,-3-5-1-16,3-3-3 0,-3-1-3 16,4-5-2-16,0-3-1 0,3-7-2 15,0-1-1-15,-1 1 1 0,1-2-2 16,-8 0 1-16,-3-3 0 0,-2-2-1 15,-6-6 1-15,-2-1 1 0,-1-1-2 16,-3-2 2-16,-7 4-1 0,-2 3 0 0,-4 5 0 16,-1 6-1-16,-1 5 0 0,1 7 1 15,-3 3-1-15,2 0 0 0,-2 5 1 16,-2 5 0-16,-2 6 0 0,1 3 2 16,1 10-3-16,-1 2 0 0,6 1 1 15,4 1 0-15,6-3 0 0,6-3-1 16,2-3-2-16,5-2 2 0,7-4 0 0,4-2 0 15,5 2-1-15,2-5-1 0,2-5 1 16,-2-1 1-16,-4-4-3 0,1-3 1 16,-5-3 0-16,-3-4 0 0,-1-5-1 15,-2-4-1-15,-2 2 1 0,-1-4 2 16,-6 2 0-16,0-5 0 0,-1-4 1 16,-3-4 1-16,-2-7 0 0,-2-3 1 15,1 2-1-15,0 6-2 0,-2 6-1 0,0 12 1 16,0 9-1-16,-4 4-6 0,-1 6-10 15,-6 5-10-15,0 10-22 0,-5 7-30 16,2 8-30-16,1 3 8 0,4 1-201 16,1-1 85-16,3 3-88 0,2 1-638 15</inkml:trace>
  <inkml:trace contextRef="#ctx0" brushRef="#br0" timeOffset="115694.082">31087 9674 295 0,'0'-5'158'0,"0"1"-49"0,-1-3 25 0,0 3-48 15,-1-2-10-15,1 1-15 0,0 0-10 16,0-1-5-16,-1 1-5 15,0 0-7-15,-2 1-3 0,-1-5-4 0,-1 3-1 16,1-1-2-16,-1 1-3 0,3-1-1 16,-1 2 0-16,2-2-3 0,1 0-3 15,1 2-2-15,0 0-1 0,0 0-2 16,1-1-1-16,0 0-2 0,0 1 1 0,1-4 1 16,-1 0 0-16,-1 0 1 0,0-1 1 15,-1-2 1-15,-2 2-1 0,2-2-1 16,-4 0 0-16,1 1-2 0,-5 0 0 15,0 0-2-15,-3-2 0 0,1 0 3 16,-1 0 2-16,0 0 2 0,1 0 2 16,-3 2 1-16,2 2 0 0,-1-1 0 0,-2 2-4 15,1 1-2-15,-6 2-4 0,0-1-1 16,-4 1-1-16,1 1-1 0,-5-1-1 16,1 1 0-16,-2 0 0 0,1 1 0 15,-2-1-2-15,1 2 2 0,2-3 0 16,-3 0-1-16,-3-1 2 0,-1-3-1 15,-1 2 1-15,-2 0 3 0,3 1 3 16,7-1 2-16,-1 2 3 0,-2 0 0 16,2 0 1-16,0-2 1 0,-3 5-1 0,2-3-4 15,5-1-2-15,-3 5-3 0,1 1-1 16,0 0 0-16,-1 0-1 0,1 4-2 16,-1 0 0-16,-2 1 0 0,-4 2 2 15,1 3-2-15,-5-1 1 0,2 2-2 16,0 0 3-16,-2 2 1 0,1 0 0 15,4-1 3-15,-3 1 2 0,1 1 2 0,5 2 1 16,0 1-1-16,-2-2 0 0,2 7-2 16,2-1-1-16,-3 2-3 0,-2 3-1 15,-3 2-1-15,-2-2-1 0,-5 5-1 16,4 1 1-16,-7 8-2 0,2 4 1 16,0 2 0-16,-2 2-1 0,-5-3 0 15,4-3 2-15,1 0-2 0,-4-4 0 16,0 0 1-16,5-3 6 0,-1-3 6 0,3-1 3 15,9 2 1-15,6-1 2 0,2 3 2 16,6 4-3-16,1-2-5 16,1-1-4-16,3 2-3 0,-1 0 1 0,-1 2-2 15,3 2 0-15,-2 3 1 0,-1 0 1 16,3 0 0-16,2 4 0 0,1 0-2 16,1 4 0-16,2-2 0 0,2-2-1 15,-1-2-1-15,0-5 1 0,1-1 0 16,0 4 0-16,1-2 2 0,0 2-2 0,2 4 2 15,0 3 1-15,-3 0-1 0,1 3 0 16,1 0 2-16,0-3 0 0,0 0 2 16,3-1-1-16,2-5 0 0,0 2-1 15,3-1 0-15,1 4-2 0,0-2-2 16,0 5 1-16,-3-3-1 0,0 3 2 16,-2 1 0-16,-1-3 1 0,-1 0 1 0,-2 5 1 15,0 1 3-15,0 6 1 0,-1-7 5 16,0 5 3-16,-1-4 2 0,1-4 3 15,4-5 1-15,0-1-1 0,0-6-2 16,4 2-4-16,1 0-4 0,4-1-4 16,2 1-3-16,4 1-2 0,-2-5-1 15,2-1 1-15,-1-3 0 0,-2-1 2 16,3 2 2-16,1 1 0 0,0-1 1 16,5-3 0-16,0-5-2 0,-1 0-1 0,1-4 1 15,1 2-4-15,0 2 0 0,-2 0-1 16,4 0-1-16,-4-1 1 0,2 0-1 15,1-2-1-15,1-1 0 0,-3-2 1 16,4 0 0-16,-3 2-1 0,-2-1 2 16,1 1-1-16,2 0 1 0,-1 0 2 15,4-3-1-15,0-2 0 0,2-4 3 0,2-5-1 16,2 0 1-16,0-5 2 0,0 1-1 16,2-1 1-16,-2 2-2 0,2 1-3 15,-1-1 1-15,5-2-3 0,-2-1 1 16,0-1-1-16,-3-1 1 0,1-3 0 15,-3-3 2-15,0-1-1 0,0-1 1 16,2 0 2-16,-1-2-1 0,3 0 0 16,1 0 1-16,1 1 1 0,3-1 0 15,2 1-2-15,-2 1-1 0,2-6 0 16,-3 1-2-16,-2-1-2 0,1-6-2 0,-2-1 2 16,-4 0 0-16,3-2-2 0,-1 1-1 15,-1 0 2-15,-4 2 0 0,2 0 0 16,1 3-1-16,-2 0 0 0,0 1 1 15,2-1 1-15,-4 0-1 0,1-2 0 16,0 1-1-16,2-6 0 0,-2-1 0 16,-6-2 0-16,1-2-1 0,-2-2 2 0,-2 2-1 15,0-1 2-15,2 3-1 0,-1 4 1 16,1-5-2-16,0 3 0 0,-1-5 0 16,1 0-1-16,-1-4 1 0,1 2-1 15,0 0-1-15,-2 2 2 0,-2 0 0 16,1 0-1-16,-1 1 0 0,-3-2 0 15,3-5 2-15,3 0-2 0,2-4 1 0,-1 0-1 16,1 1 2-16,1 1-1 0,1-4-1 16,-4 2-1-16,0-3 3 0,1-3-3 15,-2 5 2-15,-2-1-1 0,1-1 1 16,0-1 0-16,-1-2 2 0,3-5-2 16,0 5 2-16,1-1 0 0,0-1 0 15,-3 0 1-15,1-3-2 0,-1 0-2 16,-4-1 0-16,-2-6 1 0,0-1-1 15,-5-3 0-15,-3 1 2 0,1-1 3 0,1 6 3 16,-2 0 2-16,1 4-1 0,1 3 0 16,-4-1 1-16,-1 1-2 0,-1-4-2 15,-1-2-4-15,-1 2 0 0,-3 0 0 16,0-1 0-16,0 5-2 0,-1 1 1 16,1-2-2-16,0 0 1 0,-2 2 0 15,-2-6-1-15,-2 2 1 0,-4-2-1 0,-1 3 2 16,3 1 1-16,0 1-1 0,2 4 0 15,2-2-1-15,0 0 1 0,-3 2 0 16,-4 2-1-16,0-3 0 0,-2 1 0 16,-1-2 0-16,4-1 0 0,1 4 0 15,3 3 0-15,-2 3 1 0,3 2-1 16,0-1 0-16,1-2 1 0,-2 3 0 16,4 2-1-16,-3 0-1 0,-2-1 1 15,1-3-2-15,0-4 2 0,-5-3-1 16,3-5-2-16,-4 7 2 0,-2 7-1 0,-3 6 0 15,0 9 1-15,-5 1-2 0,0-1-1 16,0 2-1-16,0 2-1 0,1 0-4 16,-4 3-6-16,0 0-5 0,-1 1-6 15,-3 2-7-15,0-3-12 0,2 2-11 16,0 0-10-16,1 2-11 0,2-2-11 0,3 0-12 16,0 0-22-16,1 1-32 0,1 1-12 15,4 3-180-15,5 4 92 0,5 1-143 16,5 7-570-16</inkml:trace>
  <inkml:trace contextRef="#ctx0" brushRef="#br0" timeOffset="138316.99">28845 12814 455 0,'-14'0'122'0,"-2"3"-47"0,3-2 55 15,0-1-88-15,0 2 3 0,-1-1 0 16,0 0 3-16,0 0-1 0,0 2-2 16,-2 1-2-16,2-2-3 0,1 6-3 15,-1 3-4-15,0 3-6 0,-3 4-3 16,-1 4-2-16,-4 3-3 0,0 6-3 0,-1 2 2 16,1 5 2-16,-2 2 6 0,0 1 8 15,3 6 9-15,2 6 10 0,3 0 9 16,2 6 3-16,5-6-1 0,3-4-5 15,5-8-8-15,1-8-11 0,7-6-11 16,4-3-10-16,8-8-6 0,5-7-5 16,4-7-1-16,6-2 0 0,-1-7 0 15,4-9-2-15,2-9-1 0,1-6 1 16,0 1-1-16,3-3-1 0,-5-3 0 0,0-4 0 16,-5-5 2-16,-6-4-1 0,-2-1 1 15,-5 1 1-15,-3 0 1 0,-8 0-2 16,-5-2 0-16,-4 4-1 0,-10-1 0 15,-8 0-1-15,-11 3 1 0,-4 7 3 16,-7-1 1-16,0 14 2 0,-1 15 2 0,3 10 2 16,1 5-1-16,2 12-2 0,3 13-4 15,2 4 1-15,-1 0-5 0,5 1-2 16,1 1 0-16,3 2-1 0,1 4 1 16,6 7-1-16,6-4-1 0,6 1 2 15,3 1 0-15,3-2-2 0,6 1 0 16,6 2 0-16,3-4 0 0,3-8-1 15,3-7 0-15,1-8-1 0,0-7 0 0,3-6 0 16,1-6 1-16,2-2 0 0,1-5 1 16,1-2 2-16,-1-6-2 0,3-7 3 15,-2-5 0-15,1-8 1 0,-5-4 1 16,0-8 0-16,-5-2 0 0,-1 4 2 16,-1 0-3-16,-2 1 2 0,-8 3-2 15,-5-2 0-15,-7 1-1 0,-5 1 0 16,-13 6-1-16,-6 3 0 0,-6 5-1 0,-5 10 0 15,-6 10 1-15,-2 5 0 0,-3 5 1 16,-1 12-1-16,-1 10 1 0,3 9 0 16,4 5 1-16,2 7 0 0,5 1-3 15,7 0 0-15,6 1 0 0,9 0-4 16,11 1-6-16,1 0-12 0,7-2-17 16,11-5-35-16,9-8-32 0,11-3 196 15,5-2-394-15,7 3 160 0,4-4-1 0,11-5-1251 16</inkml:trace>
  <inkml:trace contextRef="#ctx0" brushRef="#br0" timeOffset="149873.351">31187 10001 368 0,'2'-5'154'0,"-1"0"-47"0,-1 2 34 16,0 2-63-16,0-2-13 0,0 2-5 15,-2 0-7-15,-1 1-2 0,-2 0-4 16,-1 2-1-16,-5 2 1 0,0 1 1 15,-1 3 1-15,-6 2 0 0,-1 1-2 0,-3 3-3 16,-4 1-5-16,-5 7-6 0,-4 9-9 16,-1 6-6-16,-5 10-4 0,-8 3-4 15,-6 7-1-15,-6 2 0 0,-10 4 4 16,-9 0 4-16,-5 13 6 0,-10 10 4 16,-10 4 3-16,-5 9 0 0,-8 5 12 15,-4 10 3-15,-2 1 4 0,2 4 0 16,-5-4-1-16,9 9 1 0,7-10 2 15,8-7-10-15,9-9-7 0,16-2-7 0,13-20-8 16,8-12-4-16,13-8-5 0,4-9-4 16,2-4-3-16,-1-1-2 0,3-2 1 15,-3-5-1-15,2 0 0 0,1-8 0 16,3-2-1-16,1-4 2 0,3-1 0 16,4-6-1-16,2-1 0 0,4-2 0 15,2-2 0-15,1-1 0 0,2-3-4 0,5-1-4 16,1-4-5-16,3 0-8 0,3-2-8 15,2-6-14-15,2-4-26 0,6-7-24 16,2-4-26-16,5-3-161 0,5-5-23 16,5-5 12-16,-3-9-169 0,1-2-74 15</inkml:trace>
  <inkml:trace contextRef="#ctx0" brushRef="#br0" timeOffset="150569.933">28858 10187 457 0,'-20'-11'148'0,"2"4"-39"0,2 0 44 16,0 2-90-16,4 2-2 0,3 1-5 15,4-2-9-15,4 0-9 0,1 0-7 16,0-1-2-16,3 1-2 0,0-1 1 15,4 1 1-15,-1 2 3 0,5 2 6 16,4 2 4-16,2 2 3 0,1 8 4 0,3 4 2 16,0 9 1-16,3 5 1 0,0 4 1 15,4 5-3-15,1-2-2 0,3 2-4 16,3 0-3-16,3 4-2 0,2 0 1 16,7 3-4-16,7 6 2 0,8 11-2 15,6 0 0-15,4 4-1 0,8 4-4 16,4 1-7-16,2-10-5 0,11 10-5 15,10 10-5-15,4-3 3 0,0 0 5 0,3 7 2 16,0-13 1-16,-9 5 2 0,1 10 4 16,-4 6 7-16,-9 4-5 0,-11 8-10 15,-4-6 0-15,-9 2 6 0,-4-2 2 16,-10-3 1-16,-5-3-4 0,-7-6 1 16,-7-10 8-16,-4-4 0 0,-2-7-3 15,-2-10 1-15,2-7-2 0,-2-11 1 16,-2-11-2-16,-4-7-5 0,1-10-4 15,-6-3-4-15,-3-7-4 0,1-1-5 0,0-5 0 16,-4-3-2-16,-1-5-1 0,-3 2 2 16,-6-9-1-16,-1 2-2 0,-4-4-2 15,-6-3-8-15,-5-1-9 0,-5-4-10 16,-2-1-18-16,-5 2-12 0,-1 3-19 16,0 3-20-16,-2-2-22 0,2 2-46 15,3 0-2-15,6-5-206 0,7 3 97 0,4 7-147 16,1 1-647-16</inkml:trace>
  <inkml:trace contextRef="#ctx0" brushRef="#br0" timeOffset="155852.375">32688 9092 515 0,'-1'-12'143'0,"-2"4"-76"0,-1 1 61 15,-1 2-109-15,1 1-8 0,0 3-10 0,-1-2-6 16,1 2 0-16,2-3 0 0,-2 2 0 15,1-1 4-15,1 1 4 0,0-2 4 16,1-1 5-16,0-2 2 0,-2 2 4 16,1-1 3-16,-2-1 1 0,0 3-1 15,0 0-1-15,-1 0 0 0,0 2-2 16,-2-2-1-16,3 1-2 0,1 0 1 16,-3 0 0-16,-4 2 1 0,-3-2-1 0,-3 3 3 15,-6-1 2-15,-4 1 0 0,3-1 0 16,2 1 0-16,2 0 1 0,1 0 0 15,2 1-3-15,1 0-3 0,-2 2 0 16,0-2-3-16,-1 2-2 0,1-1-2 16,-1 2 1-16,0 0-2 0,0-2 0 15,0 2 0-15,-2 4 0 0,0-3 3 16,-2 3 0-16,2 0-1 0,-5 1 0 0,5-3-2 16,-4 4 0-16,4-3 0 0,-1 4-1 15,1 5-1-15,3 2 2 0,0 1 4 16,-4 3 2-16,1 1 3 0,-2-1 4 15,1 2 0-15,1-1 4 0,3-4 0 16,1-1-1-16,2 1-1 0,-1 0-4 16,-1 0-3-16,2 1-3 0,3 1-4 15,-2 0-1-15,-2 1-3 0,4 0 0 0,1-1 0 16,-3 1 0-16,0-1 1 0,1 0 0 16,-1-2 1-16,3 5 1 0,-2 5 2 15,2 4 1-15,-2 3 3 0,2 3 0 16,-1 0 1-16,0-5 1 0,2 3-1 15,0 0-1-15,-1 3 0 0,0 1-4 16,-2 4 0-16,2-5-1 0,-2 5-1 0,1-1 1 16,-1 1-1-16,2 3 0 0,-2 2 2 15,2 0 0-15,-3-1 3 0,0 3-1 16,1-2 0-16,1 0-1 0,0 5 1 16,4-3-4-16,0 4-1 0,-1 3 0 15,-1-1 0-15,0 3-2 0,-2-5 1 16,1 1-1-16,-1-5 0 0,3 2 2 15,2 3-2-15,2-1-1 0,2 1 2 16,0 2 0-16,-2-3-1 0,3-4 4 0,-3 1 0 16,2-5-1-16,-1 2 2 0,3 1-1 15,0 3-1-15,1 0-1 0,-2 0-3 16,2-1 0-16,-1 0-1 0,-1-2 1 16,-1-1-1-16,-2 2 2 0,1-3 2 15,1 0 0-15,2 0 2 0,2 4 0 16,1 0-1-16,1-1 1 0,-2 0 0 0,1-3-3 15,-1 0 0-15,-2-4-2 0,2 0 0 16,-1 0 0-16,1 2-1 0,0 0-2 16,0 4 1-16,0 1 1 0,-2 0 1 15,-2 0-1-15,-2-2 1 0,2 0 0 16,-2 0 3-16,1-3 0 0,3-3 1 16,2-2 0-16,-1-1-1 0,2 3 2 15,2-1-2-15,-3-2-1 0,2-2 0 16,-1-3-1-16,-1 0-1 0,3 0 1 0,3 2-1 15,3-1 2-15,0-5-2 0,2-4 2 16,0-2 0-16,1-2-1 0,2 0 1 16,2 3 0-16,2 1 0 0,6-1 1 15,0 0-1-15,2-1 0 0,2-2 1 16,-1-3 0-16,0 2-2 0,-2-1 0 16,-1-1-2-16,-4-2 0 0,-1 0 1 0,1 1-3 15,0-3 0-15,3 1 2 0,1 0-1 16,-1-6 1-16,5 4 0 0,0-3 1 15,1 0 0-15,-1-3 0 0,5-1 0 16,0-2 1-16,1-2-1 0,-1-3 0 16,1-2-1-16,-4 0 0 0,0 0-1 15,-2-2-1-15,-2-2-1 0,2-1-1 16,0-4 1-16,-2-2 1 0,0-3-1 16,2-1 0-16,-2-1 1 0,2-4 0 15,-2-2 0-15,2 0-1 0,-4 0 1 0,2-3-2 16,-2 2 1-16,5 0-1 0,5-3 2 15,1 0-1-15,-1-2 1 0,-3-2-1 16,-8 2 2-16,-3-5-1 0,0 4 1 16,3 0 0-16,2 4 0 0,4-3 0 15,2-1 0-15,-2-4 0 0,0-5-2 0,-1 0 1 16,-3 2-1-16,-1 4-1 0,-2 1 2 16,1-7-1-16,0 0-1 0,1-4 2 15,-4-3-1-15,4 4 0 0,-4-2 1 16,-6 0-2-16,-1 0 1 0,-2-2 1 15,-7 0-1-15,3 4 0 0,-1-1 0 16,-1 4 1-16,4-5-1 0,-1-1 1 16,-1-1-1-16,-2 4 0 0,-1 0 1 0,-1 1-1 15,0 1 1-15,2 2-1 0,-1-4 1 16,1 2-1-16,-1 3 0 0,-2 4 1 16,-1-8-1-16,-2-2 0 0,3-3 1 15,0-2 0-15,1-4 0 0,4 2-1 16,0 0 1-16,2 0-1 0,4-1 0 15,-1 4 1-15,-4 6 0 0,4-1 0 16,-5-1 0-16,-2 1 1 0,-1-7 1 0,1 2-1 16,-5-2 0-16,-1 2-2 0,-1-2 1 15,-1 3 1-15,0-1-1 0,-2 2-1 16,-1 1 0-16,-2-3 0 0,-3-3 1 16,0-3-1-16,0 3 2 0,0-1 0 15,2 4 3-15,2 1 0 0,1 1-1 16,1-3-1-16,0 8 1 0,-1-3 0 0,3 1-2 15,-6-4 0-15,2 0 0 0,-4-4 1 16,3 4-1-16,-3 1 1 0,1 3 2 16,0-2-1-16,-1 2-1 0,-1-2 0 15,1 6 1-15,0 1-1 0,-1-3 0 16,1-2-1-16,1-2 0 0,0-2 1 16,0 2 0-16,1 5 0 0,1-2 3 15,-1 3 0-15,0-1 0 0,0 1 1 16,-2 0 0-16,0 5-1 0,1-5 1 15,0 5-4-15,-2-5 0 0,3-2 0 0,0-1-1 16,-6-2-2-16,0 4 1 0,1 2 0 16,-3 4 1-16,1-4-2 0,2 2 1 15,-2 0-1-15,-2 3 1 0,2 1-1 16,-3 6 1-16,-1 2 0 0,0 4 0 16,-2-3-1-16,-6 0 1 0,1-3 0 15,-3-4 1-15,-3-1 0 0,0 1 0 0,5-1-1 16,1 8 1-16,3 1 0 0,4 3-1 15,3 1-1-15,1 0 0 0,0-2 1 16,-4-1-2-16,-6 2 2 0,-3 0-2 16,-6 2 3-16,2 2-2 0,3 3 1 15,5 1-3-15,0 1 3 0,-1 5-2 16,0 3 0-16,-7 0 0 0,-2 0-2 0,-2 6 3 16,2-1 1-16,4 1 0 0,3 3-1 15,2-2 2-15,3 2-3 0,-2 0 2 16,0 2-2-16,3-2 0 15,-2 3 0-15,-1-2 2 0,1-1-3 0,-2 3 2 16,-5-1 0-16,4 1 0 0,-4 1 0 16,2 5 1-16,4 0-1 0,-2 6 1 15,-3 6-1-15,1 2 0 0,4 1 0 16,-3 0-1-16,3-3-2 0,5-3-4 0,2-5-6 16,4 0-6-16,1-3-6 0,5 4-7 15,3-2-11-15,2 2-12 0,-2 3-17 16,3 2-15-16,-1-1-27 0,0 8-45 15,-1 6-180-15,2 9-13 0,-2 7 16 16,-3 10-225-16,-2 1 13 0</inkml:trace>
  <inkml:trace contextRef="#ctx0" brushRef="#br0" timeOffset="165263.049">30844 10636 485 0,'-4'-6'109'0,"1"1"-64"15,-1 2 46-15,-1 3-122 0,0 1-10 16,1 3-2-16,0-4 2 0,-1 3 14 15,0-2 19-15,1 1 25 0,-2-1 28 16,2-1 13-16,-1 1 7 0,1-1-1 16,1-1-11-16,1 1-15 0,-1-1-9 15,2-1-8-15,1 1-6 0,0-2-6 16,1-2-2-16,-1 0-3 0,1-1 0 16,-1-2 5-16,2 1 8 0,-1 1 8 0,-1 0 6 15,0 0 5-15,-1 1 4 0,-3 3 2 16,-1-2-7-16,-3 3-7 0,-1-3-9 15,-1 4-6-15,-2-3-5 0,0 2-4 16,-1-1-2-16,-1 0 0 0,1 1 0 16,1-5 1-16,0 4 2 0,-4-1 2 15,2 2 1-15,-2-4 4 0,-4 1 1 0,-4-2 1 16,-2 0 1-16,-5 3 2 0,-2-4-1 16,-4 3 0-16,3 2 1 0,0-4-2 15,-1 3 0-15,1 0-2 0,0-1-3 16,-1 2 0-16,0-1-1 0,2 2-1 15,-1-2 1-15,1 3 1 0,2-2 3 16,-1-1 0-16,-3 0 3 0,3 0 0 16,-3-1 0-16,-1 1-1 0,1 2 1 15,4 1-1-15,-4 1-1 0,1 2-2 0,-1 1-1 16,1 1-2-16,-2 1-2 0,4 1-1 16,1 3-2-16,3-2-2 0,-2 1 0 15,2 0 0-15,1-2 1 0,-6 0 1 16,0-1-1-16,-3-1 2 0,0 4 2 15,-3 1 2-15,4 2 0 0,0 1 4 0,1 5 2 16,-1 3 2-16,1 6 1 0,1 5-1 16,2 0 0-16,2 3-2 0,2-1-1 15,2-3-2-15,3-2 0 0,1 0 0 16,3 2 3-16,0 1 3 0,3 3 0 16,2-1 2-16,-1 0 2 0,2-1-1 15,4 5-4-15,4 2-1 0,4-2-5 16,0 5-3-16,5-3-1 0,3-5-3 15,1-6-2-15,3-2 0 0,-2 0 0 0,0-2 0 16,-1 2 2-16,3 0 1 0,-2 1-1 16,2 0 4-16,1-4 0 0,2-2 1 15,3 1 3-15,3-2 0 0,2-2-1 16,4 0 3-16,-1 1-1 0,5 0-2 16,1-2 1-16,2 0 0 0,3-1-2 15,4-1 0-15,2-5-1 0,3 0 0 16,3-1-1-16,-1-1 0 0,1-7-2 0,0 2 1 15,-3-1 0-15,2-3-3 0,3 0 4 16,1-1-1-16,2-1 2 0,2 2 1 16,2-2 2-16,0-1-2 0,-2 2 3 15,0-6-1-15,0 4 0 0,-4-3-1 16,3 1-1-16,3-2-1 0,0-1 1 16,0-1-3-16,2-4-1 0,-5 0-2 15,-5-1 1-15,-1-2-2 0,-1 1 0 0,-2-3 0 16,-2 0 1-16,1 1 0 0,-3 2 3 15,-4-2-3-15,0 1 1 0,0 0 1 16,-3-4-3-16,-1 0 0 0,-1-5 0 16,1-1-2-16,-5-1-1 0,1-2 1 15,0 0-3-15,-2 1 3 0,-2-2 0 16,-2-2 0-16,-1 0 1 0,-2-7-1 16,-4-5 0-16,-2 7 1 0,-3 0 0 0,-7 1-1 15,-3 1 0-15,-2 4 1 0,-3-3-2 16,-6 1 3-16,-8 4 1 0,-1 2 1 15,-4 6 3-15,-3 0 3 0,-3 0 1 16,2 2 3-16,1-2 0 0,0-1 0 16,2-3-2-16,0-1-3 0,2-1-4 15,-2 1-1-15,-3 0-1 0,2 6-3 0,-1 3 0 16,1 1 1-16,0 4-2 0,2 3 2 16,2-1 0-16,-5 3-1 0,-2 3 0 15,0 0 1-15,-1 1-1 0,-2 1 0 16,3 1-1-16,-2-1 1 0,1 0 0 15,0-1-2-15,-2 1 2 0,0-5-1 16,-5 2 0-16,-7 0 0 0,-3 1 0 16,-1-1 0-16,-3 2 1 0,-3 3-2 15,3 0 2-15,2 0-1 0,-5 3 0 0,2 1 0 16,1-2-1-16,0 1 0 0,1-2 1 16,5-1 0-16,-1 1 1 0,2 1-1 15,5 2 1-15,-2 1 0 0,2 1-2 16,2 2 0-16,-1 2 0 0,0-1-1 15,1 2 0-15,6-4 1 0,-4 5 0 16,2 1 0-16,2 5 2 0,-2 5-2 0,-5 3 1 16,2 6 1-16,1 0-1 0,-3 2 0 15,3-6 2-15,5 2-2 0,-1-5 1 16,-1 3 0-16,3-4-2 0,1 2 2 16,0-2-1-16,4 2 0 0,4-1 0 15,2 0 0-15,0-1 1 0,-1-1 0 16,6-3 1-16,0 5-1 0,2 3 1 15,4 1 0-15,3 7-2 0,-1 0 1 0,2-4-1 16,2 0 2-16,-1 0 0 0,1-7 0 16,2 2 1-16,0 0 0 0,4-3 2 15,2 0-2-15,4 0 1 0,5-3 1 16,3-2-2-16,1 0 2 0,5-2 0 16,2-4 1-16,4 0 0 0,1-3 1 15,4 2-2-15,0 1-1 0,6 0 1 16,1 1-2-16,-2 0 0 0,1-2-2 15,-3-2 1-15,-1-1 0 0,0 0 2 0,2-1-1 16,4-1 1-16,1 0 1 0,1-1 2 16,2-1 0-16,6 1 0 0,-4-4 0 15,1-2 0-15,1 0-1 0,2-4 1 16,-3-2-2-16,-3-3-1 0,7-3 0 16,2-1-1-16,0-1 0 0,3-1 1 15,4-6-3-15,-8 2 1 0,-4-2 0 16,0-3 1-16,-4-1-1 0,1-1 1 15,-4-1-3-15,2 0 2 0,-5 3-1 0,1-1 1 16,-2 2-1-16,1 4 0 0,-5-1-1 16,0 0 1-16,-3-3 1 0,-1-1 0 15,-3-4-2-15,2-4 0 0,-3-3 0 16,-2 2 2-16,-2-1-1 0,-1 6-1 16,-4 1-1-16,-4-2 2 0,-4 1 0 15,-2-4-2-15,-7-4 1 0,-4 2-1 0,-1 3 1 16,-5 7 1-16,-8 3-3 0,-1 0 2 15,-6 3 2-15,-4-1-2 0,-3-7 2 16,-1 2-2-16,0-3-1 0,-5-2 2 16,1 5 0-16,-3 1-3 0,-3-1 1 15,-7 4 1-15,-3-1-2 0,-4 1 3 16,-2 0-1-16,0 2-1 0,2 3 2 0,2-1-1 16,4 5-1-16,-1 2 2 0,7 0-2 15,1 1 1-15,1 2 0 0,-1-1 0 16,1 2 0-16,-2 2 0 0,1 2 0 15,2 1-1-15,1 1 1 0,1 3 0 16,-1 1-2-16,1 3 1 0,0 0 1 16,2 0-3-16,-1 1 2 0,1 1 0 15,-2 0-3-15,0 3 2 0,-5-1-1 16,-2 2 0-16,-3-3 1 0,-1 4-1 16,-3 1-1-16,0 2 2 0,2 3-1 0,2 1 0 15,-3 4 1-15,7 0 1 0,0 1 0 16,-1 0 1-16,1-3 1 0,-1-1-2 15,-1-1 3-15,2 0-2 0,2-3 0 16,0 5-1-16,1 3 1 0,2 2 1 16,0 4 0-16,-2 0-1 0,5-1 0 0,0-2 0 15,3 2-1-15,1-6 0 0,7 4 0 16,2 1 1-16,2-1 0 0,3 1 1 16,4-1 0-16,-1-4-1 0,2-2 0 15,6-3 0-15,3-2-2 0,1 2 1 16,0 0-1-16,10 2 0 0,0 2 3 15,6 1-1-15,2 1-1 0,4 0 2 16,0-5-1-16,5-1 0 0,2-2 2 16,9-1-1-16,2 0 0 0,2 2 0 0,5-2 2 15,0 2-2-15,6-2 1 0,1-1-1 16,2 1-2-16,-2-1 2 0,3-4-1 16,-3-4 1-16,0-1 0 0,4-1-1 15,0-2 1-15,2 2 0 0,4-6 0 16,-1 2 1-16,-1-3 0 0,2-3-2 15,-1-3 3-15,0-5 0 0,0-1-1 0,4-4 3 16,2 1-1-16,0-3-2 0,-3-2 2 16,-5-2-1-16,-2 0 0 0,-5 1 0 15,-5 0-2-15,3-1 0 0,-3 3 3 16,-3-2-2-16,-1-2 0 0,-4 1-1 16,1 0 2-16,0 0-1 0,-3 0 0 15,-3-1-1-15,0 1 0 0,-5-1 0 0,-5-2 0 16,-2 1-1-16,-2-2 1 0,-5-4 0 15,-3-2-1-15,-2-4 1 0,-5 1 0 16,-3 3 0-16,-4 1-1 0,-1 3 2 16,-3 3-2-16,-4 1 1 0,-2-3 0 15,0-2 0-15,-3 1 0 0,0 2-1 16,0 2 0-16,-1 1 0 0,-3 1 1 16,0-1 0-16,1-4-1 0,-4-3 1 15,5-2 1-15,1-2-3 0,-3 1 1 0,-1 2-2 16,1 2 1-16,-4 6 0 0,0 4-2 15,-4 1 1-15,-2 1 2 0,-1 0-2 16,-6 1 0-16,-3 0 2 0,-3 1 0 16,-3 3-2-16,-2 2 1 0,-1 2 0 15,-1 4 0-15,1-1 1 0,-4 2-1 16,-2 3 0-16,-2 0 1 0,0 2-3 0,-4 1 2 16,1 5 0-16,-1 4 0 0,0 2-1 15,-4 0 0-15,2 2 1 0,0-2 2 16,-1 1-1-16,1-2 0 0,-2 1-1 15,2 4 1-15,1 2 1 0,3 2-2 16,2 2 0-16,4 4 0 0,2 1-1 16,0-3 2-16,-1 1 0 0,-1-2-2 15,4-1 1-15,-3-2 0 0,5 2-1 16,0 1 1-16,3 0 0 0,0 5-1 16,1 3 1-16,4 1 1 0,3-3-1 0,6-3 2 15,4-1-1-15,6 0-1 0,6 3 1 16,4 4 1-16,4 2-1 0,3 1 0 15,1-4-1-15,5-2 1 0,1 0 2 16,2-2-2-16,1-4-2 0,0 6 1 16,-1-2 0-16,2 0 2 0,0 1 0 0,3 0-2 15,3-3 1-15,5-1 1 0,3 1 1 16,2-5-1-16,0 1-1 0,4 1 0 16,3-2 0-16,4-3 1 0,2-3-3 15,5-2 3-15,6-4-1 0,1-4 0 16,5-5 0-16,2-1 1 0,4-1 0 15,-1-5 1-15,5-3-1 0,4-1 0 16,5 0-1-16,-3-3 1 0,5-5-1 0,-1 0 1 16,4-3 1-16,-2-2 0 15,2 1-3-15,3 4 2 0,-4-3 0 0,-4 1-1 16,1-1 1-16,-2-3-1 0,-6 0-2 16,0 1 3-16,-4 1-1 0,-3 2 1 15,0 3-1-15,-5 0 1 0,-3-1-2 16,-1 0 3-16,-4-1-2 0,-9-4-1 15,-4-4 2-15,-3-4 0 0,-3-3 0 0,-7-6 1 16,-2 3 0-16,-4-3-1 0,-8-4 1 16,-9-1-2-16,0 2 0 0,-7-4 0 15,-8 2 1-15,-6 5-2 0,-6 1 1 16,-4 3-1-16,-5 4 2 0,0 1-2 16,-4 5 0-16,3 1-3 0,-6 4-1 15,-3 0-2-15,-5 7-4 0,0 3-7 16,-10 5-12-16,-1 1-15 0,1 4-5 0,0 1-10 15,2 2-8-15,5 7-13 0,-2 5-12 16,3 8-22-16,0 5-36 0,2 9 13 16,7-1-212-16,14 0 94 0,10 1-134 15,10-5-639-15</inkml:trace>
  <inkml:trace contextRef="#ctx0" brushRef="#br0" timeOffset="166369.505">30180 10890 599 0,'0'-1'191'16,"0"1"-74"-16,0-1 68 0,3-1-113 15,-2-1-5-15,3-1-3 0,0-1-6 16,1 1-5-16,1 0-6 0,1 0-9 16,-2 0-8-16,1 1-9 0,1 3-10 0,-3 0-5 15,-1 0-2-15,0 0-2 0,-2 3-3 16,1 1-3-16,-2-3-5 0,0 3-8 15,-2 0-9-15,1 0-12 0,0 0-13 16,-1 0-9-16,2-2-160 0,2-2 87 16,0 3-92-16,3-3-556 0</inkml:trace>
  <inkml:trace contextRef="#ctx0" brushRef="#br0" timeOffset="170991.381">33581 10819 551 0,'-1'-1'146'0,"0"-1"-80"0,1-1 67 15,1 2-115-15,-1-3-7 0,4 0-7 0,1-1-5 16,-1-2 1-16,0 3-2 0,-4-1 1 16,1 3 1-16,-1 2 0 0,-1 0 0 15,-1 0 1-15,-4 1 2 0,-1 2 4 16,1-1 5-16,-3 1 6 0,-1-1 6 16,1 2 6-16,-3 0 4 0,-1 1 4 15,0-2 2-15,-4 1-1 0,2-2-2 16,1-2-4-16,0 2-4 0,-1-4-3 0,8 1-2 15,-4 0-3-15,4-4-4 0,2 1-3 16,-2 1 0-16,1-2-1 0,2 4-1 16,-1-1 0-16,-1 2 0 0,1 0 1 15,0 2 1-15,-3 0-1 0,2 2 3 16,0 1-1-16,0 2-1 0,0-2-1 16,2 3-2-16,-2-1-3 0,-1 1-1 15,-2 1-2-15,-1-1-3 0,1 0 1 0,-3 2-2 16,1 1 0-16,-2 2 1 0,0 0 1 15,-1 1 2-15,-3 2 1 0,1 2 2 16,0 0 5-16,-1 3 6 0,-1 0 4 16,1 0 0-16,-1-2 1 0,1-3 0 15,1-1-2-15,0 1-3 0,3-1-4 16,-1 5-2-16,-1 0 0 0,0 3 1 16,1 1 1-16,0-1 4 0,0 0 1 0,0-4 1 15,-2 1 1-15,3-2-1 0,-1-2 0 16,3-3-1-16,0 0-6 0,2-1-1 15,2-1-3-15,-1 0-1 0,0 0-2 16,0 2-1-16,2 1-1 0,-1 2 2 16,2 1 1-16,0 2 2 0,1 4 2 15,0-1 1-15,3 1 2 0,-4 0 2 16,2-3 0-16,1 0-1 0,1 1-2 16,-1 0 2-16,1 3-2 0,4 2-1 0,-2 0-1 15,-1 2 0-15,0-3-1 0,-1-1 0 16,3-2-1-16,-3 0 0 0,-2-4 1 15,1 3-2-15,-2-1 0 0,2 5-1 16,-5-1 1-16,2 2-1 0,-2 1 0 16,-2-1-1-16,-1-2 0 0,1-2 1 0,0-3 0 15,1-1-1-15,0 1 0 0,1 0-1 16,-2 3 0-16,0 0 1 0,-2 0-1 16,2-2-1-16,-1 2 2 0,-2-3-1 15,1-2-1-15,-1-3 1 0,-1 1-3 16,3-4 1-16,1-1-1 0,-3 3 2 15,1-1-1-15,-3 0 0 0,-5 0 1 16,-4 0 1-16,1 1-1 0,-1 0-2 0,3 0-2 16,-1-2 2-16,3 1-1 0,0-2-2 15,-2-1 1-15,1-1-1 0,-1-2 0 16,-1 1 1-16,2-3 0 0,2 1-1 16,-1-3 1-16,2 1-1 0,1 1 1 15,-4 0 0-15,-3 0 1 0,-2 1-2 16,0 1 0-16,-1 3 0 0,4-1 0 15,-3 1 0-15,2 0 1 0,2 0-2 16,-2-1 1-16,-3 0 0 0,0-3 0 0,0 1 0 16,-2-2 1-16,0 1-1 0,4 0 0 15,-2 2 0-15,3 0 1 0,1 4 0 16,1-1-2-16,2 3 0 0,-1-4 0 16,2 3 0-16,2-2 0 0,-2-1 0 15,-3 1 1-15,4 1-1 0,-2-2 2 16,-2 0 0-16,2 0 1 0,3 1-1 0,-2-2-2 15,0 2 0-15,2-1 2 0,1 3-1 16,0-2-1-16,1 0 0 0,1 1 1 16,2-1 1-16,1-1 0 0,-2 0-1 15,2 0-1-15,-4 4 2 0,-1-3-2 16,-2 4 0-16,0 2 2 0,-1-2-2 16,3 1 1-16,0 5 1 0,1-4-1 15,-2 1 1-15,0 3-1 0,1 1 0 16,0 1 2-16,-1-4-1 0,2 3 1 0,0-4-2 15,-1-2 3-15,1 2 0 0,1 2 1 16,2 3-1-16,1 1 2 0,4 3-1 16,0 1 1-16,-1 2 0 0,3-2-2 15,-3-2 0-15,3 0 0 0,0-1 0 16,-1-3 2-16,1 2-1 0,1-2 1 16,1 2 1-16,1 0 1 0,0 3 1 0,1 0 0 15,1-2-1-15,1-2 0 0,2-5 1 16,2-3-2-16,-2 0-1 0,3 2 1 15,1-3-1-15,3 3-2 0,3 0 2 16,3 1 0-16,0-3 0 0,2-1 1 16,4 0 0-16,0-2 0 0,2 0 1 15,2 0-1-15,3-3-2 0,0 1 1 16,3 0-1-16,2 0-2 0,2-3 1 16,4 3-1-16,0-3-2 0,1 1 2 0,-1-3-2 15,-1 4-1-15,-3-6 1 0,0 2 0 16,-2-1 0-16,3-1 2 0,0-2-2 15,-2 0 2-15,2 0 0 0,1 0 1 16,-3-3 0-16,3-3-1 0,3-1 0 16,-2-1 0-16,-1-4-1 0,0 0 0 15,-2-4 0-15,-3-1-1 0,1 1 2 0,-1-4-1 16,3 2 0-16,-2-4 0 0,-4 2-1 16,0-1 1-16,-2 2-1 0,-2 3 0 15,0 3 0-15,3-1 0 0,4 1 1 16,0-3-1-16,-3-1 1 0,-5-6-1 15,-1-1 0-15,-7-1-1 0,1-1 1 16,3 0 0-16,0-2 1 0,0 2 0 16,2-1 0-16,-2-5 0 0,-1-2 0 15,-2-3 2-15,4-3 0 0,-1 1-3 0,1 4 0 16,0 2 2-16,-1-1-3 0,-4 3 1 16,-1-1 0-16,-4-4 0 0,0 4 1 15,-2 1 0-15,-2 1-2 0,1 1 2 16,3-2-1-16,-1-2-1 0,2 0 1 15,-1-4 0-15,-1 1 0 0,-2 2 1 16,-5 4-1-16,-1 3 0 0,3 3 1 0,-3-1 0 16,2 1-2-16,-4-6 1 0,3 1 0 15,-1-4 0-15,1 2-1 0,3 3 1 16,0-2 0-16,4-1 1 0,0-1 0 16,1-3 0-16,2-2 0 0,4-2 0 15,0 6 0-15,1-1 0 0,1 2-1 16,-1 0 0-16,-3 2 1 0,0-3-1 15,-4 1-1-15,-2 2 1 0,-1 4 1 0,0 2-1 16,-3 6 1-16,1-2-1 0,1 4 1 16,3-6 0-16,0-2 0 0,1-4-1 15,-1-4 1-15,-2-4-1 0,-2 4 1 16,-2-2-1-16,0 4 0 0,-5-1-1 16,0 3 1-16,0 0 0 0,2-3-2 15,-7 1 2-15,-1 6-1 0,-1 2 1 16,4 2 1-16,-3 4-2 0,1 3 0 0,2 1 2 15,-2-1-1-15,1 2 0 0,0-2 0 16,2 0-1-16,0-6 1 0,0 1 1 16,-1-3-1-16,2-2 0 0,-1-2 0 15,-3 0 1-15,-3-1 1 0,0 4-1 16,0 4-1-16,-1-2-1 0,3 5 3 16,0-2-3-16,2-1 0 0,-1-1 0 15,1 1 1-15,-2 2 0 0,0 1 0 0,0 2-3 16,-2 1 3-16,-3 3-1 0,-2-2 1 15,0 2 0-15,-1 1 1 0,-2 0 2 16,0-1-1-16,1 4 0 0,-3 0-1 16,-2-1-1-16,2 0 2 0,-1 3-3 15,-4 0 0-15,3 2 1 0,3 1 0 16,2 0 1-16,-3 1 1 0,5 3-1 16,-1 1 1-16,1 1 0 0,-1 2-1 15,3 1 0-15,-3 0-1 0,1 1 1 0,-3 1-2 16,-1 0 2-16,-3 1-1 0,-5 1 1 15,-1 1 1-15,-3 3 1 0,-1 3-2 16,0 2 1-16,0-4-1 0,2-1-1 16,2-1 0-16,-1-4-1 0,4 3 0 15,3 0 1-15,2 4-1 0,0 0 0 16,2-1 1-16,2 0 0 0,1-3 0 0,2 1-1 16,2-2 1-16,1-1 0 0,1 2 1 15,2-1-1-15,-1 3 1 0,-1-4 0 16,1 2 0-16,0-2-1 0,-1 1 0 15,0 2 2-15,0-1-2 0,-2 1 0 16,0 2 1-16,0 0-2 0,-2-1 1 16,0 1 1-16,-1 1-3 0,0 0 4 0,-1 1-2 15,-2-1-1-15,-1 2 1 16,-6-6 1-16,-5 2-1 0,-5 1 1 0,-2 3-1 16,3 0-1-16,2 5 2 0,5 4 0 15,1 1 0-15,7 0 0 0,-3-2 0 16,-2-2 0-16,-3-2 0 0,-3 3 1 15,0-1-1-15,1 3 1 0,2 1-2 16,1 2 2-16,4-3 0 0,-1-4-2 16,1-2 1-16,0-2-1 0,2-2 1 0,-2-4-1 15,3 4 1-15,0-1-1 0,-2 0 3 16,5 2 1-16,-1 0 0 0,2-1 0 16,-1-1 3-16,4 0-2 0,-2-3 2 15,4 0 1-15,-1-1-2 0,1-2-1 16,0 0 1-16,1-3-1 0,-1 1-1 15,0-4-2-15,1 2-1 0,0 2-1 0,-4-2 2 16,-1 0-2-16,-2 2-1 0,-2 2 2 16,-1-1-1-16,-3 3 1 0,-2 2 0 15,-2 1 1-15,-1 0-2 0,-2 0 1 16,-2 0-1-16,-1-2 1 0,0 0 0 16,-2 0 1-16,1 3-2 0,2-2 2 15,0 1 0-15,-1 0 0 0,2-1 1 16,1 0-2-16,0-5 0 0,-1 3 0 15,-2-1 0-15,-2-4-1 0,-6 0 1 0,0-2-2 16,0-3 1-16,2-1 0 0,1-1 1 16,-1-2-2-16,4 0 0 0,0 2 2 15,0-2-1-15,0 3 0 0,6 0 1 16,-1 2-1-16,-1 0 0 0,6 3 1 16,-2-2-2-16,5 2 3 0,-1 2-2 15,0 2 0-15,-1-1 0 0,4 4 1 0,-4 3-2 16,2 2 0-16,0 1 1 0,3 3 0 15,0 4 0-15,2 0 0 0,2 0 0 16,0-1 1-16,3-1 0 0,-2 3-2 16,2 0 1-16,-2 3 0 0,2 2-1 15,-3 2 1-15,1-5-1 0,0-1-1 16,2 0 1-16,0-1 1 0,4-2-1 16,-1 5 1-16,2-3 0 0,1 4-1 15,1-3 2-15,3-3 0 0,3-3-3 0,4 1 2 16,2 1-1-16,3 2 0 0,4 5 1 15,2-2 0-15,3-1 0 0,-1-4-1 16,1-3 2-16,0-3-1 0,0-2 1 16,-1-1-2-16,2-2 1 0,1-1-1 15,0-4 2-15,4-2-2 0,3-7 0 16,2-2 1-16,1 0 0 0,4-6 1 0,5-1 0 16,1 0 0-16,3 0 0 0,2 1-1 15,-2 2 1-15,-2 1 0 0,-6-1 0 16,0 2 0-16,-2-3 0 0,0 3-1 15,1 0 0-15,0 1-1 0,3-1 1 16,1 2 0-16,1-4-2 0,2-1 1 16,2-4 0-16,-1-5 0 0,2-4 1 15,0-6-1-15,6-9 2 0,0-5 0 16,3-2 0-16,7 1 0 0,1 0 0 16,-8 3-1-16,-1 3 3 0,-2-2-3 0,-8-1 0 15,-4 2 1-15,1 9 0 0,-3 4 0 16,-5 4 0-16,-3 6-2 0,-5 0 0 15,-3 0 1-15,0 2 1 0,0-5 0 16,1-3 0-16,0-1 0 0,0-5 0 16,-5-7 0-16,-1 2 0 0,-7-6-1 0,1 2-2 15,-5-3 2-15,4-1 0 0,-1-4 0 16,3-4 2-16,6-4-4 0,0 5 3 16,-1-1 0-16,4 1-1 0,1-1 1 15,-5-6 0-15,0-1-2 0,-1-6 2 16,-1-6-1-16,-6 1 0 0,1 4-1 15,5 0 0-15,-2 1 1 0,1 1 0 16,0-1 0-16,1-2-1 0,-7-6 0 0,-3-4 1 16,-2 3-1-16,-1 3 0 0,-3 1-2 15,2 0 1-15,-1 1 2 0,-1 6-2 16,-4 1 1-16,0 1 0 0,0 8 0 16,-2 6 1-16,-2-2-2 0,-3 5 1 15,-4 5 0-15,-3 4 0 0,-3 2 0 16,-2 2 0-16,-3 0-1 0,0-4 1 15,2-3-1-15,-4 1 1 0,5 2-1 16,0 1 0-16,1 3 1 0,-3 10-1 0,2 0 0 16,-3 6-1-16,-3 3 1 0,0 4-2 15,3 0 1-15,1 0 1 0,2 4-1 16,3 3 1-16,3-2 1 0,-1 4-1 16,1 1 3-16,2 3-1 0,2-1-4 15,1-3-1-15,4 2-6 0,-1-3-12 16,0-1-12-16,1-2-15 0,0 0-17 0,-1 0-17 15,4-2-21-15,-2 0-36 0,3 3-41 16,1 0-189-16,-2 2 103 0,-7 0-168 16,-5 2-632-16</inkml:trace>
  <inkml:trace contextRef="#ctx0" brushRef="#br0" timeOffset="171440.133">32718 12394 785 0,'-15'2'511'0,"0"1"-229"16,-7 0 56-16,7 1-103 0,3-2-111 0,3 1-50 15,4-3-23-15,5 0-12 0,0 0-8 16,2-4-7-16,2 3-8 0,3-2-5 15,-2 3-4-15,0-1-4 0,0 0-1 16,-1 1-2-16,0 1-3 0,-2 0-3 16,1-1-2-16,0 3-4 0,-5 2-2 15,4-2-2-15,-2 2-5 0,0 0-3 0,-2-1-7 16,1 0-11-16,-2 0-11 0,2-4-16 16,-4 0-34-16,-1 0-35 0,-5-3-197 15,4 3 108-15,-2 0-164 0,2 3-649 16</inkml:trace>
  <inkml:trace contextRef="#ctx0" brushRef="#br0" timeOffset="173122.143">30697 10627 554 0,'-2'-11'164'16,"0"0"-79"-16,-1 1 67 0,1 0-109 15,0 1-6-15,0 0-9 0,-1-2-2 16,-2 1-1-16,-1 1 0 0,-2 0 1 16,-2-1-2-16,-3 0 0 0,-4-1 2 0,-4 1 1 15,-2 2 1-15,-5-3-2 0,-3 4-1 16,-6 3-1-16,-5 3-1 0,0 1 3 15,-7 1 0-15,-1 3 2 0,-1 3 2 16,1-1-1-16,-3 4 2 0,3-2 1 16,-2-2-2-16,-1 0 1 0,-1-2 0 15,0-2 1-15,3 2 3 0,-2 1 0 0,1 4 1 16,5-2 0-16,-2 3-2 0,0 0 0 16,9 3-2-16,0 1-5 0,-3 7-2 15,-1 5-6-15,4 10 0 0,-2 6-4 16,2 5-1-16,3 4 0 0,-3 6 2 15,-4 5 0-15,1 0 2 0,-2 10 0 16,3 3 1-16,3-1 0 0,7-5-1 16,1 0 2-16,5-8 0 0,4-10 1 0,5-3 2 15,7-5 1-15,5-3-1 0,5-3 2 16,1-1-2-16,7 1-2 16,5 2 0-16,6 0-1 0,7-2 1 0,4-1 0 15,4-2-2-15,5-7-3 0,6-2 1 16,3-1-4-16,3-5-3 0,6-4-5 15,2-2-1-15,2-6-2 0,1-5 0 16,1-2-1-16,-1-3 1 0,2-6-1 16,2-7 0-16,5-2 1 0,2-4 0 0,5 3-2 15,3-2 1-15,1 2-1 0,-2 1 1 16,-2-2 0-16,0 1-1 0,0 0 0 16,-8-2 1-16,-4-5 0 0,-7 1 1 15,-4-4-2-15,-8-2 0 0,-2 3 1 16,3 2 0-16,-3-1 0 0,-4-1-1 15,-2 2 0-15,1-4 1 0,-6-2 0 0,-1 1-1 16,1-2 0-16,-5 2 2 0,-6-3-2 16,-2-3 0-16,-8-6 0 0,-4-3 0 15,-4 0 0-15,-5 0 0 0,-1 5 0 16,-1 4 1-16,-3 2 0 0,-5-1 1 16,-2-3 0-16,-2 3-1 0,-3 3 2 15,-1 0-1-15,2 0-1 0,-5-3 0 16,0-3 0-16,-3-2 0 0,-1 1-1 0,-7 3-1 15,-4 2 1-15,-2 4-1 0,-8 3 0 16,0 0-1-16,-2 4 0 0,3 2 0 16,-4 5 1-16,0 6-2 0,-4 6 2 15,1 5 0-15,-3 2 0 0,0 8 0 16,0 11-1-16,-1 6-1 0,-3-1 0 16,-4 2-2-16,1 5-1 0,-5-4 1 15,1 5 0-15,-3 8-1 0,0 3 2 0,2 2 1 16,4-6 0-16,3-2 2 0,7-7 1 15,2-3 0-15,5 4 2 0,2 1 0 16,7 0 0-16,-1-2 0 0,9-1-1 16,7 3 0-16,4 2 0 0,6 4-1 15,6 3-1-15,3 4 2 0,2-6-2 16,1 0 2-16,3-1 0 0,6 2 2 16,3 3 0-16,8-2 1 0,9 0-1 15,10-2 3-15,5-3-2 0,4-4 0 16,4 0-2-16,3-4-1 0,-1-3 1 0,8-3-1 15,-1-3 0-15,5-4 1 0,2-1 0 16,6-5-1-16,-2-2 1 0,4-4 0 16,-1-3-1-16,2 0 0 0,-3-4-2 15,2 1 2-15,-2-3-1 0,-1-1-1 16,-5-4 1-16,-1-3-1 0,-5-6 2 0,-3-5 0 16,-1-5 0-16,-3-6-1 0,-2-4 3 15,0 0-1-15,-5 0-1 0,-3-8 0 16,-1 0 0-16,-6-3 0 0,-10-5 0 15,-9-5 0-15,-8-7 0 0,-8-6 1 16,-3-8-1-16,-5-10-1 0,-11-4 1 16,-4-4-1-16,-7-4 0 0,-8 8 0 15,-5 6-1-15,0 13 2 0,-4 19 2 0,2 16 0 16,-9 14 0-16,1 12 0 0,-3 10-1 16,-2 4 0-16,-3 4-2 0,0 3-6 15,-3 4-7-15,-2 6-6 0,1 3-9 16,-2 7-15-16,3 4-20 0,5 0-15 15,9-1-13-15,7-1-18 0,16-3-22 16,10 1-19-16,14 3 79 0,3 1-244 16,15-5 114-16,15-3-47 0,7-8-840 0</inkml:trace>
  <inkml:trace contextRef="#ctx0" brushRef="#br0" timeOffset="174427.894">31524 9483 286 0,'1'-10'120'16,"1"-1"-39"-16,-2 1 23 0,-2 4-57 0,4-5-1 15,-4 3-7-15,1 2-6 0,0 0 0 16,0-1 2-16,-1 3 5 0,2-1 2 16,0 3 0-16,0-5-2 0,3 3-4 0,-2 2-5 15,2-2-5-15,2 1-5 0,1 2-3 16,1 1-2-16,2 0-4 0,1 0 1 16,0 0-1-16,-1 1 0 0,2 3 1 15,-3 1 0-15,2 3 1 0,-1 4 3 16,-1 0 1-16,2 5 1 0,0 1 3 15,-1 2 1-15,2-1-1 0,-1 2 0 16,3-2-2-16,-2 2-2 0,6 4 2 0,1 8-1 16,4 5 1-16,0 5 3 0,4 1 2 15,-3 2 0-15,1 2 1 0,2 1-2 16,0 3-1-16,4 1-1 0,-2 8-1 16,3 2-3-16,1 4 0 0,2-1 2 15,-3 5 1-15,1-1 2 0,4-1 0 16,-4-1 2-16,2 9 5 0,-1 5 2 15,-3-1 0-15,-2 5 1 0,2 1 3 16,-2-2-2-16,0 5-1 0,9-4-1 0,-1 0 0 16,-3 1 3-16,-1-6-2 0,3-5-1 15,-4 3 1-15,4-2-4 0,5-2-3 16,4 1-1-16,-4 1-3 0,-4-6-2 16,-3 0-2-16,-1 5-1 0,2 3 2 15,2-5-2-15,3 2-1 0,-2 3 0 16,0-8 0-16,-3-2 1 0,1 6-2 0,-2-3 0 15,5-6 1-15,0 2-3 0,0-2-1 16,-2 0-1-16,-3-7-3 0,-4 7-1 16,-5-2-1-16,2 1 0 0,2-7 6 15,3-2 1-15,4-1 1 0,-2-5 0 16,-2-2 1-16,-4 2 0 0,1-5-2 16,-7 1-3-16,0 1-3 0,0-5 0 15,-6-2-2-15,-3-1-1 0,-2-7 0 16,-4-10-1-16,1-3-2 0,-3-5 0 0,-4-5-1 15,0-3-1-15,0-1-1 0,-7-3-6 16,0-2-4-16,-2-2-4 0,-4 2-9 16,-1-3-10-16,-1-2-14 0,-1-3-13 15,-2-3-15-15,0-2-14 0,-3-1-23 16,-2-3-22-16,-1-4-21 0,1-1 338 16,-6 0-507-16,4-3 214 0,2-2 100 0,-3 2-1668 15</inkml:trace>
  <inkml:trace contextRef="#ctx0" brushRef="#br0" timeOffset="175347.419">33340 9203 664 0,'3'-26'172'0,"-1"2"-88"0,2 1 76 15,0 1-138-15,1 3-6 0,2-1-9 16,-1 3-4-16,-2 2-2 0,4 1-2 15,-7 2 3-15,1-1-1 0,-2 6 3 16,0 4 3-16,-3 2 5 0,3 1 4 16,-6 4 7-16,4 5 4 0,-5 2 5 0,-2 5 3 15,-2 2 1-15,-5 9 2 0,-4 6 3 16,-1 9 3-16,-3 3 1 0,-1 4 1 16,1-2 2-16,2 4-3 0,-3 0-3 15,5 5-2-15,-1 3-4 0,2 9-2 16,1-1-2-16,0 1-2 0,-4 10 3 15,1 0 0-15,-5 1 0 0,1 15 1 0,-3 7 0 16,-1 4 1-16,-1 5 0 0,2 7 2 16,-10 3-3-16,-4 5 1 0,-7 1 0 15,-1 12-1-15,-16 3 4 0,-4-5 2 16,-2 5 2-16,-1 7 6 0,-11-6 9 16,4 0 9-16,5 3 1 0,8 3-4 15,4-6-7-15,10-7-6 0,12-2-11 16,9-10-12-16,1-10-11 0,6-9-6 15,2-6-2-15,5-4 0 0,0-1-2 0,1-4 0 16,1-5-1-16,0 4-2 0,-1-6-2 16,-1-11 1-16,2 2-3 0,-1 0 1 15,0-8 2-15,3-4 0 0,-3-1 2 16,2-8 2-16,3-7 0 0,3-6 4 16,0-3-1-16,1-6 1 0,3-7-1 0,0-7-1 15,0-1-1-15,1-10 0 0,0 0-1 16,2-1-1-16,-1-2-1 0,2 1-1 15,-2-3-1-15,2 1-1 0,1-1 0 16,0 2-1-16,0-4-3 0,-1 2 3 16,1-1 0-16,0 0-1 0,-2-2 0 15,1-2-2-15,0-1-1 0,-1-5-1 16,0 0-6-16,-1-2-4 0,1-1-6 16,-2-1-10-16,1 1-9 0,1 1-11 15,0-1-11-15,1 1-16 0,-2 0-21 0,1-1-14 16,-1-3-40-16,2-1-19 0,1-2-203 15,-3-11 102-15,3-7-152 0,3-7-654 16</inkml:trace>
  <inkml:trace contextRef="#ctx0" brushRef="#br0" timeOffset="176410.005">32515 10785 902 0,'-4'2'250'0,"-1"-2"-142"16,-1 3 106-16,1 3-190 0,3 2-14 15,2 0-19-15,0-4 0 0,4-1-2 16,3 0 4-16,-1 0 3 0,-1-2 3 0,-1 0 6 15,-3 2 6-15,3-1 8 0,0 2 11 16,0-4 10-16,1 0 9 0,2 0 6 16,-2-2 4-16,-3-1-2 0,2 0-3 15,-1 1-9-15,-1-3-6 0,-2-2-7 16,-1 0-3-16,0-5-6 0,3-4-1 16,-2-3-1-16,0-5-1 0,2-5-1 15,2 0-2-15,-1-4-4 0,0 4-1 0,1-1-3 16,0-1-2-16,-2-2-2 0,3-2-2 15,-2-2 1-15,0-2-1 0,-3 1-1 16,-2 1-1-16,2-4 1 0,-4-6 1 16,-3-2 2-16,-6 1 1 0,-3 0 1 15,-7 1 1-15,-1 5 2 0,-3 3 0 16,0-5-2-16,-6 4-1 0,0 6-1 16,-7-4-2-16,-1 1 0 0,-10 0-3 15,-4-3 0-15,-6-4 0 0,-3 3-1 16,-4 8 0-16,-1 8 5 0,6 4 3 0,3 7 4 15,-1-3 1-15,-1 2 2 0,-1-5 1 16,-1 3 0-16,-3 1-3 0,2 1-5 16,1 4-3-16,0 3 0 0,1 0-1 15,1 2 1-15,-1 2 0 0,0 2 0 16,4 2 0-16,-6 0 0 0,2 5-2 0,1 5 0 16,3 5-2-16,1 4 0 0,5 4 2 15,0 1 5-15,3 1 4 0,-1 4 7 16,2 9 3-16,4 8 6 0,5 6 3 15,2 7 1-15,3 4-4 0,2 5-1 16,-2-3-6-16,3 2-3 0,2 6-3 16,-1 1-2-16,3 1 1 0,-2 2 4 15,1 5 6-15,-2-4 4 0,0 3 2 0,1 3 2 16,2-3 2-16,3-8-1 0,6-3-4 16,6-10-5-16,5-8-3 0,3-8-3 15,3-11-1-15,2-8-2 0,0-10-2 16,1-6-4-16,-1-5-2 0,1-4-1 15,-1-1-1-15,2-2-4 0,-2-8-2 16,-2-5-8-16,0-4-8 0,-1-5-14 16,-1 1-18-16,-2 0-23 0,-1 5-20 15,2 2-26-15,-1 3-50 0,4 3 333 0,1 2-572 16,1 0 256-16,5 0 12 0,-1-3-1835 16</inkml:trace>
  <inkml:trace contextRef="#ctx0" brushRef="#br0" timeOffset="176737.836">30894 9720 477 0,'0'-15'137'0,"0"-9"-72"0,0 2 53 15,3-2-108-15,0-3-57 0,4 1-68 16,1 0 38-16,1-1-102 0,0 2-210 16</inkml:trace>
  <inkml:trace contextRef="#ctx0" brushRef="#br0" timeOffset="176928.818">30912 9273 311 0,'-5'-7'97'0,"0"2"-56"0,-2-2 27 0,1-3-81 15,1 0-20-15,-1 0-7 0,1 0 0 16,3-2 9-16,2 3 12 0,0 4 11 16,0 1 20-16,4 1 8 0,-1 3 1 15,1 0 0-15,0 2-10 0,0-1-9 16,-3 3-2-16,2-3-1 0,0 3-7 16,-3 2-18-16,-2-3-34 0,1 1 21 0,-3-2-47 15,-2 2-114-15</inkml:trace>
  <inkml:trace contextRef="#ctx0" brushRef="#br0" timeOffset="177064.227">30195 9586 227 0,'-55'44'81'16,"3"-3"-74"-16,1 2-7 0,-3-3-11 15,-4-8-72-15,-2-1-138 0</inkml:trace>
  <inkml:trace contextRef="#ctx0" brushRef="#br0" timeOffset="178336.699">28934 10346 546 0,'-56'40'168'0,"2"4"-77"16,4-3 58-16,5 5-112 0,0 0-12 16,7 3-19-16,5 2-17 0,4 2-16 15,1 1-11-15,2 2-2 0,2-2-1 16,-1 1 3-16,1 1 6 0,2 7 10 15,3 7 12-15,2 2 9 0,1 1 2 16,0 6-1-16,-1 1 0 0,0-9-1 0,2 2-12 16,-1 3-17-16,2-4-2 0,1 0 0 15,1 6 2-15,0-2 4 0,0-4 8 16,0 4 13-16,1 3 17 0,1-5 6 16,2 0-1-16,3 2 0 0,1-4-5 15,0-6-7-15,1-3-3 0,3 3-4 16,0-2-3-16,0-6 0 0,2 5 1 15,0-3 1-15,1-2 7 0,1-3 10 16,2-1 10-16,1-5 6 0,4-5 3 0,3-2 3 16,3-3 1-16,2 1-4 0,3-1-5 15,-1-3-6-15,0-5-4 0,0-3-2 16,3-1-1-16,-2-1-1 0,1 1-3 16,3 3-1-16,-1-1-1 0,4 1-1 15,2-3 1-15,2-1 0 0,1-1 1 16,2 3 0-16,1 1-1 0,2 3-1 0,-1 2 0 15,5-1-2-15,-2-2-1 0,-2-1-1 16,-2-4 0-16,-2 1 1 0,-4 0 0 16,0 1 0-16,0 1 2 0,-2-2 2 15,2-5 5-15,3-3 4 0,-1-2 5 16,2-10 6-16,1-1 1 0,4-6 3 16,3-3-2-16,3-1-3 0,2-6-2 15,3-3-3-15,1-3 0 0,-1 0 2 16,4-4 0-16,0 2 5 0,-1-1 3 0,0 2 2 15,3-1 3-15,0 1-2 0,-2-1-3 16,-1-1-3-16,0 1-4 0,-5-5-3 16,0-3-2-16,-2 0 2 0,-1-3 2 15,-1-6 2-15,-1 3 6 0,1 3 7 16,0 0 3-16,-1 0 6 0,-1 3 0 16,-1-3 0-16,-1-6 4 0,-2-1-3 0,0 1-5 15,2-2-3-15,1-2-5 0,0-7-5 16,-1-5-3-16,2-1-8 0,-1-1-5 15,2-4-3-15,0 3-3 0,-2-1-3 16,-2 0-3-16,-2 1-3 0,-6 0-1 16,-3 1 4-16,1 0-1 0,-4 2 4 15,0-2 0-15,-1 0 2 0,0-1 1 16,1 3 1-16,-1-6-3 0,-4-5 1 0,-3-6 0 16,0 5 2-16,-5-10 1 0,1-3 4 15,-1 4 1-15,1 5 1 0,0-4 1 16,-1 0-1-16,-2 4-3 0,0 2-1 15,0-2-1-15,-4 0-2 0,1 6 1 16,1 4 1-16,-1-2 0 0,1-2 2 16,1-3-1-16,0 2-1 0,2-5-3 15,0-1 0-15,-6 0-2 0,-1 7-3 0,-5-5-4 16,1-3 1-16,-3 0-1 0,-5 4 0 16,2-4 1-16,-6 2 0 0,-1 8 3 15,-2 4 3-15,-2 2 2 0,0-1 0 16,-1 1 3-16,-1 0 0 0,-3-1-2 15,2-2 0-15,-2 5-4 0,1-3-2 16,-6 5-1-16,1 0-1 0,-4 5-1 16,-5 0 1-16,-3 4 1 0,2 0 3 15,-2-2 3-15,1 0-2 0,-2 4 2 0,3 0-1 16,-6 9-1-16,-3-2-3 0,-1 1-1 16,-5 2-3-16,-7-1-1 0,1 4-1 15,-2 0 1-15,-6 6-2 0,0 2 0 16,-4 0 1-16,-3 3 0 0,1 5 0 15,-4 3 1-15,1 3 1 0,5 3-1 16,4 4 0-16,2 4 1 0,4-3-3 16,4 3 3-16,2 3 0 0,3 0-2 0,1 4 1 15,2 8 1-15,-2 4-1 0,3 4 2 16,-2 3-2-16,1 0-2 0,4 4 3 16,-2 4 0-16,-1 9-1 0,-1 3 1 15,-6 6 0-15,-2 7 1 0,-4 7 0 16,-4 3 0-16,1 8-2 0,2 12 1 15,-3 1 0-15,4 6-1 0,-4 2 0 0,-2 10 0 16,1 1 0-16,-5 11 1 0,2 3-1 16,1 15-1-16,1-1 2 0,3 6-2 15,5 7-1-15,4 4 2 0,6-2 0 16,10 6-2-16,1 2-3 0,12-9-7 16,5 0-12-16,11-3-17 0,7-7-25 15,0-8-26-15,10 3-27 0,14-14-71 16,8-5-126-16,14-15-86 0,7-6 47 15,3-11-236-15,-9 5-178 0</inkml:trace>
  <inkml:trace contextRef="#ctx0" brushRef="#br0" timeOffset="-154227.361">6398 7489 140 0,'-2'0'147'0,"0"0"-29"0,-2 0 6 16,1 0 5-16,2 0-40 0,1 0-10 0,0-4-1 15,1-1-11-15,4 1-16 0,2-3-11 16,1-2-12-16,2-2-4 0,2 2-4 15,-1-1-3-15,1-2-3 0,-2 3-1 16,-2 3 0-16,-2-1-1 0,-3 5 2 16,-3 2 1-16,-1 0 2 0,-6 4 3 15,-5 1 4-15,-6 1 2 0,-1 3 8 16,-3 0 5-16,-1-1 5 0,-3-2 4 16,0-2 5-16,-1-2 1 0,0-2 3 0,0-3-2 15,0-1-3-15,0-2-2 0,0-1-5 16,3-3-5-16,-2 1-6 0,-1-3-5 15,-2-1-7-15,0-1-5 0,-5 3-7 16,1-1-4-16,-2 0-3 0,1 3-3 16,1 0-2-16,-2 0-3 0,-1-1-4 15,0 2-2-15,-1-2-4 0,-1 0-1 0,-3-1 0 16,2 2 1-16,-5-1 3 0,-1 1 2 16,-2 3 3-16,-2 1 4 0,-7-1 0 15,1 4 3-15,-1 2-1 0,0 0 2 16,0 1 2-16,2-2 1 0,-3 1 1 15,-1 1 1-15,-3-1 0 0,0 1 0 16,-5 5 2-16,6-4 0 0,0 5 0 16,2-2 3-16,0 1 3 0,6 2 0 15,-3 0 4-15,0-2 1 0,4 3 0 0,-1 4 2 16,-2 1-2-16,1 7-3 0,1 2-2 16,2 5-4-16,2 1-3 0,5 0 0 15,3-3-4-15,4-1 0 0,3-1 0 16,1 4 1-16,3 5 0 0,1 4 1 15,3 2 1-15,3-3-3 0,6 0 2 16,5-3-2-16,4 1-3 0,6 1 0 0,1 3 0 16,4 2-3-16,4 0 2 0,3-5-2 15,6 1 1-15,1 1 2 0,6 0-1 16,2 4 0-16,0-4 2 0,1-1 1 16,3-5 2-16,-4 0 1 0,3-6 1 15,6-1 0-15,1 1 2 0,3-5 0 16,6 1 0-16,3-4 0 0,3-2 1 15,4-2-2-15,5-4-1 0,2-3 0 0,-1-2-2 16,3-2-1-16,-5-2-1 0,0-2-2 16,2 1 2-16,-2 1-1 0,3-1-2 15,1-1 0-15,-6 1 1 0,-3 0 1 16,-4 0 0-16,-5-3 1 0,-2 1 0 16,-1-1 3-16,1 3 1 0,-2-2 1 15,-1 1 1-15,0 0 1 0,1 0 1 16,-1-1 2-16,0 2 1 0,-2-3 0 0,0-1 2 15,0-1-2-15,-1-2 0 0,-1-2 0 16,1 1-2-16,0-2-3 0,-3 3-2 16,2-1 0-16,0 0-3 0,1 0 0 15,-1 2-3-15,2-4 1 0,-2 0 0 16,3-1-1-16,0-1-1 0,-2-1 2 16,-3-4-1-16,0 0 0 0,-5-6-2 15,0-4 0-15,-2-2 0 0,-2-3 1 0,-2 0 1 16,-1 4 1-16,-4 2-1 0,-2-1 4 15,-2 1 0-15,-4-1 0 0,-2-5 1 16,-2 0-1-16,-1 3 0 0,-2 2-2 16,-2-3 0-16,-1 4 3 0,-1 2-1 15,-3-2-1-15,-2 3 0 0,-5-2 0 16,-2 2 2-16,-2-5-1 0,-4 5-3 16,-6 1-1-16,-2 5 1 0,-3 2-3 0,-4 3-1 15,-2 3 0-15,-2 0-1 0,-6-1 0 16,-5 0 3-16,-3 0-2 0,-8 2 2 15,-4 0 1-15,1 2 1 0,-3 0 0 16,2 3 1-16,2-1-3 0,0 1 2 16,0 0 3-16,4-1-2 0,-1 1 1 15,-1 4 0-15,4 0-1 0,3 0 1 16,1 3 0-16,3 6-2 0,3-1-2 0,-3 2-1 16,-3 2 1-16,-3 0-2 15,0 1 0-15,-2 2-2 0,4-1-1 0,4 1-2 16,1 3-1-16,2 3-3 0,1 2 1 15,1-1-4-15,0 5 0 0,4-5 1 16,0-1 2-16,2 0 1 0,0-1 4 16,5-2 2-16,1-3 3 0,3 5 4 15,2-4 1-15,4 6 1 0,2 1 2 16,2 2 1-16,5 1 1 0,1 2 2 16,5 2-3-16,3-1 0 0,2 1-3 0,3 2 0 15,2 0-1-15,2 6-2 0,5 2-3 16,2 1-1-16,2 0-1 0,1-6 0 15,6-3-2-15,-2 0-1 0,2 1 0 16,3 0 3-16,7 3 0 0,0 0 1 16,3-2 2-16,3-4 1 0,2-2 1 0,-1 0 3 15,0-3-1-15,6-3 1 0,3 2 0 16,1-2 3-16,4 1-1 0,3-3 2 16,2-4-4-16,6 1 1 0,5-5 0 15,-1-6 0-15,3-5 0 0,1-1-2 16,-3-2 1-16,0-5-1 0,1-3-2 15,2 1 2-15,1-8 1 0,-3 2-3 0,-1-4 2 16,-3-2-1-16,-2-1-1 0,-4 3 1 16,-2-2 0-16,-4 3-4 0,1 3 2 15,-4-1 0-15,-1 2-1 0,-3-2 2 16,-5-3-1-16,-4-3-2 0,-6-2 1 16,-3-2 1-16,-1-1-2 0,-5 1 3 15,-3-1-1-15,-1 0 1 0,-5-1 2 16,-3-3 0-16,-1-3 0 0,-5-3 2 15,3-3-3-15,-3 0 4 0,1 4-1 0,0 4 1 16,-1-2-1-16,-3 4 1 0,0-2-1 16,-3-1-1-16,-1 2-4 0,-2 2-2 15,-4 4-2-15,-5 3-2 0,-3 4-4 16,-4 1-4-16,-5-2-2 0,-2 3-1 16,-6-2 1-16,-5 1 1 0,-8-3 0 15,-6 0 1-15,-1 0 6 0,-12 0 1 0,-4 2 3 16,0 2 0-16,0 3 2 15,-5-1 0-15,8 3 1 0,3 2-1 0,6 8-1 16,2 1-7-16,6 3-9 0,6 4-18 16,2 6-21-16,3 5-47 0,7 7-9 15,3 6-218-15,-3 3 101 0,-9 4-157 16,-4-2-663-16</inkml:trace>
  <inkml:trace contextRef="#ctx0" brushRef="#br0" timeOffset="-150003.685">6133 8528 578 0,'8'0'149'0,"5"-1"-76"16,4 1 69-16,-2-2-117 0,6 2-15 15,2-1-6-15,4 0-15 0,3-6-56 16,1 1-74-16,-3-2 49 0,7 0-113 16,-4-1-260-16</inkml:trace>
  <inkml:trace contextRef="#ctx0" brushRef="#br0" timeOffset="-149067.577">6537 8635 560 0,'0'0'288'0,"-1"-1"-128"0,-3-3 47 15,0 0-78-15,-3-1-82 0,1 0-14 0,-1-2-14 16,1-2-11-16,-3 0-7 0,3-1-4 16,-3-3-2-16,0 4 0 0,-2-3 0 15,0 5 2-15,-4 1 0 0,0 1 3 16,-3 1 3-16,-1 2 3 0,-2-2 2 15,-1 0 0-15,-1-1 3 0,-2 0 5 16,-2 1 3-16,0 1 4 0,0-2 4 16,-1 3 1-16,1-1 3 0,0 0 2 0,-2-4-3 15,-4-1-1-15,-3 0-3 0,-6 0-3 16,-4-1 0-16,0 3-4 0,-1 3-1 16,0 1 0-16,-1 2-1 0,-1 2-2 15,-1 2-3-15,2 0 0 0,-2 1-4 16,-3 2-1-16,0 0-4 0,-1 0 0 15,-4 2 0-15,-1 0 1 0,1 1-3 16,0 2 3-16,0-3 0 0,0 2 2 0,-3 2 1 16,-3 3 1-16,-2-2 2 0,-5 4 4 15,1 1 0-15,2 5 1 0,2-2 0 16,5 1 2-16,0-1-2 0,2 0 1 16,1-4-1-16,4 1 1 0,-2 3-3 15,5 2-1-15,3 5 0 0,4 3-1 16,-1 7-2-16,9 3-2 0,1 1-2 15,3 3 0-15,4 6-1 0,6-1-3 0,2-1 0 16,4 2-1-16,3-3 0 0,2-5 0 16,5-4 0-16,-1 1 1 0,5-2-2 15,2-5 1-15,2-1-1 0,5-4 0 16,-2 2-1-16,5 0 0 0,5 4 1 16,3 2 2-16,2-3 3 0,6 1 5 15,5-7 3-15,2 0 3 0,5-3 3 16,3 1 1-16,7-3-2 0,5-1-3 15,7-2-4-15,6-4-1 0,6-2-4 0,5-5-3 16,3-4 0-16,0-2 0 0,4-1-1 16,5 0 1-16,-1-2-2 0,-1 0 1 15,1-2-2-15,-2 2 1 0,-2-5-1 16,2 0-1-16,1 0 1 0,2-3 0 16,-1-2 0-16,3-4 1 0,-5-4-1 0,4-2 0 15,-2-2 2-15,2-1 0 0,-1 1 1 16,1-2 0-16,-2-2 0 0,0-2 3 15,-1-3-1-15,-2-3 0 0,3-3 0 16,-2 1 0-16,-2-2-1 0,-3 2-2 16,-1 1 0-16,-4 3 0 0,-6-5-1 15,-5-2 0-15,-9 2-1 0,-11 1 1 16,-10-2 0-16,-8-2 1 0,-9-2 1 16,-7-3 1-16,-5 1 0 0,-6 0 4 15,-4-2 4-15,-10 1 3 0,-10-3 2 0,-7-2 1 16,-14 1-1-16,-9 4 0 0,-12-4-4 15,-10 1-4-15,-12 4-4 0,-7 2-3 16,0 4-3-16,-5 8-1 0,-1 6-2 16,-3 9-4-16,1 3-4 0,-3 4-3 15,0 8-6-15,-3 0-5 0,0 7-9 16,2 6-8-16,4 2-17 0,4 8-43 0,0 4 353 16,7 5-578-16,7 5 256 0,3 0 21 15,4 3-1861-15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508" units="cm"/>
          <inkml:channel name="Y" type="integer" max="656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9-02T22:55:08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22928 14158 0,'0'0'0,"0"0"15,0 0 1,0 0-16,0 0 16,0 0-1,0 0-15,0 0 16,0 0-16,0 0 16</inkml:trace>
  <inkml:trace contextRef="#ctx0" brushRef="#br0" timeOffset="25693.153">30621 16886 0,'0'0'16,"0"0"-16,0 0 15,0 0-15,0 0 16,0 0-1,0 0-15,0 0 16,0 0-16</inkml:trace>
  <inkml:trace contextRef="#ctx0" brushRef="#br0" timeOffset="27226.904">30785 16925 0,'0'0'15,"0"0"-15,0 0 16,0 0 0,0 0-16,0 0 15,0 0 1</inkml:trace>
  <inkml:trace contextRef="#ctx0" brushRef="#br0" timeOffset="30449.867">28622 16890 0,'0'0'0,"0"0"15,0 0 1,0 0-16,0 0 15,0 0 1,0 0-16,0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3:09:57.4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10508" units="cm"/>
          <inkml:channel name="Y" type="integer" max="656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9-02T23:10:03.170"/>
    </inkml:context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14989 6689 574 0,'-93'0'184'0,"0"0"-105"78,-265 0-39-78,367 0 0 0,3-4 73 0,0-17-9 15,-12-22-15 1,31-31 96 0,17-23-13-16,15 97-14 15,30-122-62 1,2 7-9-16,2 15-24 0,-13 26-13 15,-9 16-14-15,-28 25-14 0,-2 6-9 16,-2 3-4-16,-4 0-2 0,-5 1-1 16,-4 1-3-16,-3 4 1 0,-6 1-2 15,-3 3-1-15,-4 1-1 0,-4 3-4 16,-3-2-3-16,-3 3-7 0,-4 0-9 16,-2 3-14-16,-4 3-20 0,-5 3-22 0,-1 0-24 15,-4 5-18-15,-1 6-171 0,1 3 81 16,-1 10-103-16,-1 6-561 0</inkml:trace>
  <inkml:trace contextRef="#ctx0" brushRef="#br0" timeOffset="985.166">14459 6431 452 0,'0'0'152'0,"-2"-5"-68"0,3 2 48 0,1 1-86 16,0-1-15-16,-1-1-6 0,-1 0 0 16,1 2 0-16,2-1 2 0,-2 1 2 15,2 0 3-15,-2 1-1 0,2 0-1 16,-2 1-2-16,1-1-2 0,0-1-2 16,-1 1 0-16,0 0 3 0,-1 1 3 15,2-3 2-15,-1 3 2 0,0-1 2 0,0 1 1 16,-1 0-1-16,2 0-1 0,-2 0 1 15,0 4 0-15,0-4 1 0,0 5-1 16,2 1 2-16,-2 1 0 0,0-1-2 16,-1 7-2-16,1-1-4 0,-1 1-1 15,-1-1-2-15,1 9-1 0,-1 4-3 16,-2 5-1-16,-1 9-1 0,-1 0-1 0,-1 3-2 16,-4-4-4-16,1-6-3 0,-2-2-2 15,0 0-2-15,-1-4-3 0,2-3-1 16,1-2-2-16,1-4 0 0,1-6 1 15,4-3-1-15,1-4-1 0,3-1 0 16,0-3-2-16,3-2 2 0,5 0-1 16,4-6 1-16,1-1 0 0,3-4 2 15,1-2 1-15,1-2 0 0,-1 0 1 0,0 0-1 16,1 2 0-16,2 1 0 0,1 1 0 16,3 4-2-16,1 1 1 0,-1 2-2 15,0-1 1-15,-1 2-1 0,-1 1 1 16,-2-1-2-16,1 2 2 0,0 1-2 15,-2-1 1-15,-1-1-1 0,0-3 0 16,-1-2-2-16,-4-3-2 0,-3 0-6 16,-4-6-3-16,-4 3-10 0,-2-2-6 15,-3 0-6-15,-3-1-6 0,-5 4-5 0,-1 1-6 16,-4 4-8-16,-1 2-7 0,1-2-10 16,0 3-10-16,-1 1 3 0,3 3-158 15,3 2 80-15,0 0-69 0,4 1-558 16</inkml:trace>
  <inkml:trace contextRef="#ctx0" brushRef="#br0" timeOffset="2719.618">14464 6651 276 0,'5'-11'143'0,"2"-2"-61"16,-1-1 29-16,1 0-33 0,-1 1-29 0,-1-3-4 15,-1 3 1-15,0-1 6 0,0 1-1 16,1 0 0-16,0 2-1 0,2 2-3 15,-2 0-3-15,0 1-2 0,1 2-9 16,1 0-2-16,-3 1-4 0,1 3-3 16,-1-1 0-16,-2 3 1 0,0 0 4 15,-1 3 3-15,0 1 3 0,-1-1 4 0,-1 4 3 16,-2 1 2-16,2 1 0 0,-3 1-1 16,2 4-3-16,-2 0-4 0,1 4-2 15,-1 2-4-15,0-1-5 0,-2 2-4 16,0 1-6-16,-1-1-2 0,-1-1-2 15,-4 3-3-15,1 0-2 0,-3 3-1 16,0 0 0-16,-2 5 3 0,1-2 2 16,-2 6 5-16,-1-1 5 0,-3-1 4 0,0-1 3 15,-4 2 4-15,2-2 1 0,1 5-2 16,1 1-4-16,3 2-4 0,0-3-5 16,3-9-2-16,1-3-5 0,-2-1-1 15,1-3-2-15,3-2-2 0,3 3-1 16,1 2 1-16,6-3-2 0,0 0-1 15,1-2-1-15,1-1 1 0,-1-5-1 16,1-2-1-16,0-4-2 0,1-5 1 0,-1-2-2 16,1-4-5-16,2-8-11 0,-2-10-14 15,5-2-14-15,0-5-23 0,0 1-23 16,2 2-28-16,0 3-8 0,-3 2-168 16,1 6 80-16,-2 3-89 0,0 3-562 15</inkml:trace>
  <inkml:trace contextRef="#ctx0" brushRef="#br0" timeOffset="3466.48">14091 7025 409 0,'0'-9'165'16,"1"1"-59"-16,0-1 43 0,2 4-66 15,1-1-13-15,-2 2-3 0,1-3 1 16,1 2 2-16,-3 3-1 0,0-1 0 16,0 1-2-16,-1 0 1 0,2 4 3 0,-2-2 3 15,0 1 1-15,0 3-2 0,1 1-3 16,-1 4-2-16,1 0-5 0,1 8-10 15,0 6-13-15,1 5-7 0,3 6-7 16,-2 1-6-16,-1 1-7 0,-2-2-2 16,-1 1-3-16,-1-1-2 0,-3 3-2 15,0 2 0-15,0 2 0 0,-1-6 0 16,2-7-3-16,1-6 0 0,0-9 0 0,2-8-1 16,0 0 0-16,3-3-2 0,0-2 0 15,0 0 1-15,3-2-1 0,0 0 0 16,2-5 2-16,2-2 0 0,2-2 1 15,2-6 0-15,4 1 1 0,3 0-1 16,0 0 0-16,3 2-1 0,1 1 1 16,2 3-1-16,-2 2-1 0,1 2 1 15,-4-1-1-15,-2 6 0 0,-4-4 0 16,-3 2-1-16,-6 1-1 0,0 0 0 0,-3-2 0 16,-4 1 1-16,0-3-1 0,-2-1 0 15,-1-2 1-15,-1-3 0 0,-4-2 2 16,-2 0 0-16,-6 0-1 0,1-2 0 15,-5 1 2-15,-4-3-1 0,-1-4 0 16,-4-4 0-16,-2-8-1 0,-3 2 1 16,7 1 1-16,1 8-3 0,10 6-6 0,4 13-12 15,7 4-16-15,4 6-21 0,1 5-35 16,6 11-12-16,-1 5-202 0,7 7 95 16,-1-6-127-16,0 2-641 0</inkml:trace>
  <inkml:trace contextRef="#ctx0" brushRef="#br0" timeOffset="4488.681">15189 5721 466 0,'-3'4'155'0,"0"0"-61"0,2-2 48 16,0 1-86-16,0-1-12 0,-2 1-3 0,2 0 0 15,-2-2 0-15,-1 1 3 0,0 0 2 16,1 0 1-16,-3 2-1 0,2-3-4 15,-2 2-3-15,2 0-4 0,-4-1-2 16,2 2-1-16,0-3-2 0,-2 2-1 16,-1-1 2-16,0 4 0 0,-2-5 0 15,0 3 1-15,-2-2-2 0,-1 4-2 16,-2 0 1-16,-4 0 1 0,-7 0-1 0,-2 4 0 16,-6 1-4-16,-2 2 0 0,0 3-4 15,-1-1-4-15,0 1-4 0,-2 1-4 16,-3-2-4-16,1 2-2 0,-2 1-2 15,0 1-1-15,-2 4 0 0,2 3-1 16,-4 1 1-16,0 3-1 0,1-2 2 16,-1-3 2-16,3-3 3 0,4-1 3 0,3-1 1 15,2-1 1-15,3 0 0 0,1 1-1 16,2-2-1-16,2 4-4 0,0-4-2 16,3 1 0-16,-1-2-1 0,-2-2 2 15,-2 1 1-15,-5-2 1 0,-2 3-1 16,1 2 3-16,1-2 1 0,3 5-2 15,-1 2 1-15,3 6-2 0,0 5 2 16,0 3 5-16,1-2 3 0,3 0 2 16,1-3 1-16,1-5 1 0,1-2-1 0,1 2 0 15,1 1-4-15,0 0-5 0,2 0 0 16,-1 0-1-16,-5-2 1 0,2-2 1 16,-2-5 1-16,3 2-3 0,2 0 1 15,0 4-3-15,1 2-2 0,2 5-1 16,-2-1-2-16,2-1-1 0,3-3 0 15,0-2 0-15,2-6 0 0,1-2 0 16,0-2 0-16,4-3-1 0,2-4 2 0,1-1-2 16,4-7-1-16,1-1-1 0,3-4-4 15,1-1-6-15,1-4-10 0,2-2-10 16,-1-1-8-16,-2 3-12 0,0-2-18 16,-1 5-19-16,-2 2-25 0,0 4-11 15,0 0-175-15,0 5 85 0,-2 5-117 16,-2 8-571-16</inkml:trace>
  <inkml:trace contextRef="#ctx0" brushRef="#br0" timeOffset="5218.304">13105 6976 437 0,'0'-1'177'0,"0"0"-80"0,1-1 53 16,0 0-71-16,0-1-21 0,1-1-5 16,-2 2 8-16,0-2 8 0,0 3 6 15,0 1 6-15,-2 0 3 0,1 0 2 16,-3 3 1-16,2 0-2 0,-3 2-6 0,-1 0-9 16,0 2-12-16,0 1-10 0,-2 2-11 15,-1 3-8-15,0 3-9 0,1 6-5 16,-1 5-4-16,0 6-2 0,0-2-1 15,1 1-1-15,-3-1-2 0,-1 0-1 16,-2-6 0-16,1 4-2 0,0 0-1 16,0 0 3-16,3-1 1 0,3-1 1 15,4-5 2-15,1-3-1 0,2-4 1 16,3-6-1-16,3-8 0 0,3-1-1 0,4-1-1 16,4-8-1-16,4-6 1 0,-1-3-1 15,3-2 1-15,2-3-2 0,1 1 0 16,-1 5-3-16,2-1 2 0,3 8-1 15,2 2-1-15,-1 4 0 0,-1 4 0 16,0 0 1-16,-5 4-1 0,-5 4 0 16,-5 2 0-16,-2 1 0 0,-3 2 0 0,-5 0 1 15,1-1-2-15,-2-1 2 0,-4 0-1 16,0-1 1-16,-3 0-1 0,-1-3 1 16,-2-3-2-16,-2-2 1 0,-1-2-2 15,-1-4 0-15,-8-5-2 0,1-5-1 16,-5-5 0-16,-1-4-3 0,-6-4-3 15,4 0-4-15,-6-8-3 0,-2-1-4 16,0-11 0-16,5 0 2 0,4-2 1 0,9 6 4 16,8 8 2-16,6 15-3 0,1 5-7 15,3 10-13-15,4 5-20 0,2 0-30 16,2 4 74-16,2 5-270 0,0 5 124 16,-3 3-70-16,-1 1-873 0</inkml:trace>
  <inkml:trace contextRef="#ctx1" brushRef="#br0">26963 6578 0,'0'0'0,"0"0"15</inkml:trace>
  <inkml:trace contextRef="#ctx0" brushRef="#br0" timeOffset="7137.551">15837 4841 142 0,'-4'-4'143'16,"0"0"-8"-16,2 3-6 0,-1-1-5 15,2-1-20-15,1-1-2 0,0 2-11 16,1 0-9-16,-4-1-8 0,3 2-5 15,2 1-1-15,-1 1-7 0,-2-1-2 16,1 3-1-16,0-2 0 0,1 2 2 16,0 1-2-16,2 1-1 0,-1 4-1 0,4 5-5 15,-3 1-4-15,3 3-5 0,-1 2-5 16,0-4-3-16,-1 4-2 0,1 2-1 16,-1 0-3-16,-2 5-4 0,1-2-3 15,0 1-3-15,-1-1-3 0,-1-6-4 16,1-3-2-16,-2-7-3 0,0-6-1 15,1-3-1-15,-1 0-2 0,1-6 0 0,1 0-1 16,0-10-1-16,-1-2-1 0,2-6-4 16,-2-4-2-16,1-6-7 0,0 4-4 15,1-2-4-15,1 1-4 0,1 2-1 16,1 4 1-16,2-2 2 0,0 1 5 16,1 3 5-16,0 2 4 0,1 3 3 15,0 6 3-15,1 2 2 0,-1 5 4 16,0 4 2-16,2 1 5 0,-1 4 3 15,0-1 4-15,2 6 4 0,0 3 1 0,-2 1 3 16,1 5-1-16,-2 0-2 16,-1 1-2-16,-1 2-3 0,1 2-1 0,-1-2-1 15,-1 1-2-15,1-2 0 0,2 0-1 16,-2-5-2-16,-2 1 0 0,0-1-3 16,0-3-2-16,-2-5-3 0,0-1-12 15,-2-4-16-15,0-2-11 0,-1-4-27 0,-1-1-32 16,1-8-29-16,-1-4-186 0,0 1 93 15,4 0-139-15,1-2-593 0</inkml:trace>
  <inkml:trace contextRef="#ctx0" brushRef="#br0" timeOffset="7534.848">16287 4683 645 0,'-4'3'275'16,"1"3"-106"-16,1 5 62 0,-1 2-96 16,2 1-46-16,-2 5-3 0,2 1 5 15,1 0-1-15,1 1-2 0,2-1-4 16,1 0-8-16,1-1-11 0,2-1-14 0,3-1-15 16,0-4-12-16,1-7-10 0,1 1-6 15,0-6-3-15,1 1-3 0,-2 0-1 16,1-2-1-16,-1-2 1 0,0 0-1 15,0-5 0-15,1-3-2 0,-2-3-2 16,2-4-4-16,-2-2-3 0,-2-1-5 16,-2-5-3-16,-1 1-3 0,-1-2-3 0,0-3 0 15,-3 5 0-15,2 2 2 0,-3-1 1 16,-1 1 1-16,-2 3 2 0,-1-1 1 16,0 6 3-16,2 1 1 0,-2-2-3 15,1 3-4-15,2 3-3 0,-2-2-10 16,2 4-9-16,1 7-12 0,1 1-11 15,1 3-13-15,0 5-10 0,1 3 12 16,1 1-171-16,1-3 92 0,1 6-73 16,1-5-610-16</inkml:trace>
  <inkml:trace contextRef="#ctx0" brushRef="#br0" timeOffset="8200.28">16658 4504 627 0,'0'8'233'0,"0"5"-74"0,1 0 62 16,2 0-109-16,-1 3-20 0,3 1-2 16,2 0-2-16,-2 4-6 0,3-2-6 15,-1-1-7-15,0-1-9 0,-1 2-12 16,2-5-12-16,-3 0-14 0,0-1-9 15,-1-2-7-15,0-5-6 0,-4 0-2 0,0-4-5 16,0-1-5-16,-1-1-8 0,-2-4-5 16,-2-2-6-16,1-2-4 0,-2-4-9 15,2-4-4-15,-1 0 0 0,2-1 2 16,1-4 4-16,2 1 4 0,0-3 7 16,2 2 9-16,2-1 8 0,0 1 6 15,4 1 5-15,-2 5 3 0,-1 1 2 0,2 1 5 16,2 8 7-16,-2 3 8 0,2 2 9 15,2 0 8-15,-2 0 6 0,1 9 4 16,0 2 2-16,-1 0-4 0,2 2-5 16,-2 5-5-16,-1-4-6 0,-2 2-6 15,-1 3-5-15,-2-3-6 0,-3-1-3 16,0 0-3-16,0-4-4 0,-3-1-1 16,2-1-1-16,0-4-3 0,-2 0-3 0,0-3-4 15,2-2-6-15,-3-2-5 0,2-4-6 16,0-4-5-16,1-3-4 0,0-1-7 15,1-4-5-15,0-3 1 0,0-1 2 16,4-2 1-16,-2-5 2 0,5 3 4 16,0 1 9-16,2 3 9 0,0 2 5 15,2 6 4-15,-2 3 4 0,0 0 4 16,1 1 6-16,0 4 7 0,1 2 12 16,2 4 10-16,0 0 9 0,-2 5 8 0,-1 4 5 15,2 1 2-15,-2 3-2 0,-1 1-8 16,0 4-6-16,0 3-5 0,2 3-5 15,-5 2-7-15,2-1-6 0,0-1-4 16,-2-2-4-16,-1-1-4 0,3-7-4 16,-2-3-16-16,1-3-13 0,-2-1-27 15,0-3-31-15,0-4-24 0,-1 0-199 0,0 0 90 16,-1-6-136-16,-1 0-625 0</inkml:trace>
  <inkml:trace contextRef="#ctx0" brushRef="#br0" timeOffset="8836.821">17088 3957 704 0,'2'6'212'0,"-1"6"-99"15,3 2 76-15,6 8-138 0,4 1-20 16,4 1 4-16,2 3 11 0,1 4 9 15,3 3 13-15,-6 2 12 0,0 5 8 16,0-3-1-16,-3-1-9 0,-1-1-14 0,3-4-15 16,-3-1-15-16,-3 5-11 0,-1-3-7 15,-2-5-5-15,-2-4-2 0,-3-3-1 16,1-4-3-16,-3-10-1 0,-1-1 0 16,0-6-4-16,-1 0-4 0,-1-9-9 15,0-4-8-15,-3-7-7 0,1-3-5 16,-1-1-6-16,1-2-3 0,1 1-2 0,3-2 3 15,1 2 3-15,2 1 5 0,3 1 4 16,2 3 0-16,2 0 5 0,2 3 6 16,2 1 3-16,0 3 4 0,2 1 2 15,-1 5 6-15,2-1 7 0,1 3 8 16,-2 1 9-16,0 4 12 0,0 0 5 16,-2 4 7-16,-2 3 5 0,-2 5 0 0,-1 5-3 15,-3 2-4-15,-3 2-8 0,-3 1-1 16,-1 2-3-16,-3 2-3 0,-4-3-3 15,-1 3-2-15,0 2-3 0,0-2-3 16,0-4-3-16,-1 0-6 0,-1-7-6 16,1-4-7-16,-2-8-11 0,2-3-10 15,2-2-15-15,3-7-25 0,4-8-30 16,1-4-24-16,3-3-183 0,3-2 94 16,11-3-137-16,1-4-596 0</inkml:trace>
  <inkml:trace contextRef="#ctx0" brushRef="#br0" timeOffset="8973.056">17876 3999 536 0,'-9'21'142'0,"-2"-1"-206"0,1 2 64 0,1-2-76 16,-4-5-160-16,2 1-39 0,2-2 248 15</inkml:trace>
  <inkml:trace contextRef="#ctx0" brushRef="#br0" timeOffset="9020.668">17797 4138 176 0,'-5'12'252'0,"2"-3"-83"16,2-3-91-16,1-4 39 0,3-2-117 15,-1 0-107-15,1-4 40 0,2 1-101 16,0-2-282-16</inkml:trace>
  <inkml:trace contextRef="#ctx0" brushRef="#br0" timeOffset="9439.217">17828 4129 268 0,'1'0'290'0,"-3"2"-76"0,0-1 5 16,1 4 11-16,-1 0-65 0,-4 0-8 16,3 2-6-16,0-2-12 0,2 1-15 15,1-2-15-15,0 1-21 0,0-1-21 16,2-4-18-16,0 2-16 0,3-2-8 15,1 0-9-15,2-2-4 0,2 2-3 16,1-2-2-16,3-3-1 0,0 2-2 0,0-2-1 16,2-2-1-16,0-2-1 0,0 3 1 15,0-6-2-15,1 2 0 0,-3 0 1 16,2-2-2-16,1-3-3 0,-6 0-2 16,3-3-3-16,-1 0-5 0,-4 3-3 15,-4-1-4-15,1 3-1 0,-5 1 1 16,-1-1 2-16,-1 1 2 0,-3 3 4 15,-1 3 0-15,-4-1 0 0,-4 3 0 16,0 0-1-16,-3 4 0 0,0-2 0 16,1 2 1-16,1 2 1 0,1 4 4 0,2 3 4 15,2 6 0-15,1 2 2 0,2 6-1 16,0 3 2-16,4 2-1 0,1-3 2 16,1 4 2-16,1-2 5 0,0 2 3 15,4-1 5-15,0 2 5 0,4-2 2 16,2-3-1-16,3-4-1 0,1-5-4 0,3-4-3 15,3-6-5-15,0-6-10 0,1 0-13 16,2-3-4-16,-1-4-20 0,0-1-37 16,1-9-45-16,0-1-11 0,-1-4-186 15,3 4 78-15,1-1-136 0,-4 0-537 16</inkml:trace>
  <inkml:trace contextRef="#ctx0" brushRef="#br0" timeOffset="9899.963">18414 4003 891 0,'-2'3'348'0,"-1"2"-131"0,3 0 77 16,0 3-167-16,-1-1-30 0,1 2-18 16,1 2-19-16,1-1-9 0,0 2-4 15,3-3-1-15,0-2-4 0,3 2-8 16,1 0-9-16,2-2-9 0,-1 2-6 0,-2 0-7 16,-1 0-3-16,0-3-3 0,-1 2 0 15,-3-4-3-15,-1 2-1 0,-2-4-2 16,0-2-1-16,-2-2-1 0,-1-2-2 15,-2-1-1-15,-1-4-1 0,0-4 0 16,-1 1-1-16,-1-4 0 0,0-6 2 16,-1-4-1-16,0-2-2 0,0-5-1 15,-1-4-4-15,2 4-2 0,0-2-4 16,5 4 0-16,0 2-1 0,3 4 1 0,0 3 0 16,4 7 4-16,1 1 1 0,1 6-1 15,5 1-5-15,-1 7-7 0,3 2-7 16,-1 3-7-16,0 3-16 0,0 4-16 15,0 4-11-15,-2-6-163 0,0 6 90 16,2-3-103-16,-1 1-568 0</inkml:trace>
  <inkml:trace contextRef="#ctx0" brushRef="#br0" timeOffset="10283.818">18628 3881 693 0,'-2'0'337'0,"1"0"-111"16,-2 2 42-16,3-2-113 0,0 1-66 15,1 1-16-15,1-1-12 0,1 2-13 16,4-2-4-16,1 0 1 0,1-1 1 16,1 0-2-16,3-1-9 0,0-2-12 0,2-1-10 15,-1-1-7-15,3-1-3 0,-1-2-5 16,-2-4-2-16,0 1-2 0,0-2-4 16,-1-4-4-16,-3 2-8 0,-1-5-5 15,-2 2-3-15,-1-1-2 0,-3 0 3 16,-3 2 4-16,0 4 5 0,0 0 7 0,-5 3 6 15,-3 3 6-15,-1 1 1 0,-1 3-1 16,-5 3 3-16,2 3 4 0,1 6 2 16,-3 6 1-16,3 5 0 0,0 6 0 15,-1 3 1-15,3 5-3 0,1 3-5 16,4 2-2-16,2 2 0 0,3 0 1 16,3-1 2-16,3-4 1 0,3-2 2 15,3-10-1-15,2-7 0 0,0-8-1 16,3-6-6-16,3-3-6 0,2-4-18 15,0-8-25-15,0-7-41 0,0-10-24 0,-4-5-178 16,8-2 77-16,1-4-145 0,1 0-526 16</inkml:trace>
  <inkml:trace contextRef="#ctx0" brushRef="#br0" timeOffset="10749.368">19137 3186 648 0,'0'24'303'15,"3"5"-88"-15,3 7 52 0,4 0-99 16,5 3-38-16,3 3-13 0,3 6-10 16,-1-6-10-16,3 5-9 0,-1-1-6 0,3-6-11 15,-2-1-12-15,-2 1-13 0,-1-4-12 16,-3-3-11-16,-1-10-9 0,-5-5-9 15,-1-5-4-15,-4-7-1 0,-4-1-2 16,-2-5-3-16,-1-3-5 0,-2 4-7 16,-2-4-7-16,-3-8-8 0,-3-2-7 15,-7-2-3-15,-3-7-4 0,-6-1-3 16,1 0 2-16,-2 1 7 0,1 2 8 0,1 7 6 16,-2 2 6-16,-1 7 6 0,4 4 8 15,-2 4 3-15,1 2 2 0,4 8 1 16,-3 4 0-16,2 10 2 0,4 1 3 15,1 6 1-15,4 1 6 0,6 1 8 16,7-3 7-16,1 3 4 0,2-3 3 16,9-3 1-16,4-5 1 0,2-8-4 0,5-11-6 15,2-7-8-15,2-1-6 0,5-13-3 16,4-8-4-16,-1-8-10 0,4-2-13 16,-1-8-20-16,-2 4-26 0,-3-1-41 15,-2-3-20-15,-4 4-208 0,-8 11 94 16,-12 10-144-16,-6 10-637 0</inkml:trace>
  <inkml:trace contextRef="#ctx0" brushRef="#br0" timeOffset="11581.39">16939 5073 491 0,'-2'-3'272'16,"0"1"-76"-16,1 2 39 0,1 1-64 15,0 1-49-15,3 0-10 0,-5 3-8 0,4 4-9 16,1 2-12-16,2 2-9 0,4 3-5 16,2 3-5-16,1-1-7 0,3 7-5 15,-1 4-7-15,5 5-2 0,2 2-4 16,2 4-3-16,0-3-4 0,4-1-5 15,-2-3-3-15,-2-1-5 0,-1-3-5 16,-3-2-5-16,-6-2-3 0,-3-3-2 16,-1-5-11-16,-5-6-14 0,-2-4-16 15,-2-5-22-15,-2-2-39 0,-4 0-52 0,-3-10-206 16,-3-3 105-16,-10-5-178 0,-6-7-658 16</inkml:trace>
  <inkml:trace contextRef="#ctx0" brushRef="#br0" timeOffset="11778.416">16852 5475 696 0,'8'7'367'16,"4"-4"-162"-16,6-2 61 0,5-1-97 16,3 0-102-16,3-6-24 0,1-3-11 15,2-1-12-15,2-2-11 0,-1-3-7 16,3-4-11-16,-1 1-20 0,-5 0-30 15,-3 2-19-15,-6 0-191 0,-3 5 90 0,0 4-144 16,-2 1-607-16</inkml:trace>
  <inkml:trace contextRef="#ctx0" brushRef="#br0" timeOffset="12012.029">17457 5167 900 0,'0'6'328'16,"0"4"-144"-16,1 7 91 0,3-1-164 15,1 4-42-15,4-3-12 0,2 6-5 16,-1 0-10-16,3 1-6 0,0-5-4 16,-1 3-3-16,0-1-17 0,1-7-22 15,-1 0-30-15,-1-4-35 0,-2-3-39 0,-4-6 63 16,-2-1-257-16,-3-3 100 0,-3-3-67 15,-2-7-771-15</inkml:trace>
  <inkml:trace contextRef="#ctx0" brushRef="#br0" timeOffset="12286.489">17628 4758 680 0,'4'20'431'0,"-3"1"-185"0,3 7 51 15,4 0-77-15,6-2-116 0,4 1-21 16,2 4-3-16,0 0-4 0,2 2-8 0,1-1-6 16,1 3-4-16,-4-3-9 0,-1-3-14 15,0-2-15-15,-4-2-18 0,-2-1-14 16,-3-5-16-16,0 0-16 0,-3-3-19 15,-3-3-21-15,-2-6-41 0,-2-1-19 16,2-6-200-16,2-2 102 0,-1-3-148 16,1-4-645-16</inkml:trace>
  <inkml:trace contextRef="#ctx0" brushRef="#br0" timeOffset="12717.862">17983 4905 706 0,'-2'13'296'0,"4"0"-119"0,-2-2 64 0,4 2-115 15,2-1-62-15,0 0-6 0,5-5 0 16,-1 1-8-16,3-7-8 0,2-1-2 16,2-1-3-16,0-3-6 0,1-4-10 15,0 1-14-15,-1-2-14 0,1-3-7 16,-3 3-7-16,1 0-7 0,-5-1-7 15,1 1-6-15,-3-3-2 0,-1-3 2 16,-6 0 4-16,1-1 4 0,-3 3 8 16,-1 3 8-16,-2 1 6 0,-5-2 6 0,2 3 5 15,-4 3 6-15,-3 3 7 0,0 2 11 16,0 1 16-16,-1 7 13 0,1 3 16 16,-1 5 7-16,-1 3 0 0,3 2-6 15,0-2-10-15,2 4-14 0,4 2-12 16,4 2-15-16,2 2-6 0,0 5 0 0,4-2 2 15,2-1 1-15,1-5-1 0,2-2-1 16,1-6-2-16,3-2-2 0,0-6-3 16,4-1-7-16,2-7-11 0,0-2-13 15,3-4-14-15,3-3-21 0,-1-2-22 16,1-5-38-16,-2-3-19 0,-3-2-179 16,-3-6 88-16,4-3-125 0,-1-4-573 15</inkml:trace>
  <inkml:trace contextRef="#ctx0" brushRef="#br0" timeOffset="13014.387">18472 4588 634 0,'-5'0'216'0,"0"0"-81"0,3 4 66 16,0 1-111-16,2 2-24 0,0-2 15 15,3 4 16-15,1-2 4 0,2 4 4 0,2-1 7 16,2 3 0-16,3-1-7 0,1 0-18 15,2 0-21-15,0 1-14 0,4-1-10 16,0 2-9-16,1 0-4 0,1 1-4 16,-1 1-2-16,-1 3-6 0,-2 2-2 15,-4-2-4-15,-2 2-3 0,-3 1-4 16,-6-6-3-16,-2 1-2 0,-1 5 3 16,-4 1-1-16,-4 0-7 0,-5 10-10 0,-5-5-15 15,-6 2-23-15,-8-2-40 0,-4-3-48 16,-2-9-24-16,0 0-180 0,4-5 70 15,2-9-133-15,-6-2-521 0</inkml:trace>
  <inkml:trace contextRef="#ctx0" brushRef="#br0" timeOffset="13603.185">17331 4924 623 0,'-9'0'216'0,"2"2"-64"0,1-2 60 16,0 1-115-16,1 2-11 0,1-3-5 15,2 1-2-15,-2 0-7 0,1 3-8 16,2 2-2-16,0 2-1 0,1 3-2 15,-1 0-5-15,1 2-7 0,0 0-4 0,1 4-3 16,-1-4-4-16,1 1-3 0,0 0-6 16,3 0-3-16,-1-2-3 0,2-3-3 15,3-4-3-15,2 0-4 0,2-4-2 16,2-1-2-16,1-1-3 0,0-3-1 16,-1-1-1-16,0-1-2 0,-3-3 1 15,-2-3 0-15,-1 0-1 0,-3-2 0 16,-1-4 0-16,-1 0 0 0,-2-1-1 0,-1 1-1 15,-1 0 0-15,-3 3 0 16,-1 1 0-16,-3 0 1 0,0 1 0 0,-2 0 0 16,0-1 1-16,-2 4 1 0,-1 5-3 15,-1 5-4-15,0 2-8 0,-2 7-12 16,5 5-13-16,-1 3-15 0,-1 1-31 16,6 2-30-16,5-4-201 0,2 4 110 15,0-5-152-15,8-1-670 0</inkml:trace>
  <inkml:trace contextRef="#ctx0" brushRef="#br0" timeOffset="16421.465">14544 11316 152 0,'-1'-6'93'16,"0"4"4"-16,-1-2 3 0,0 1-15 0,0 1-5 15,0-1-2-15,-1 2-4 0,2 0-10 16,1-1-11-16,1 1-8 0,-1 1-6 15,0 0-6-15,0-2-7 0,3 2-4 16,-2 0-3-16,-1 0-4 0,-1 0-2 16,2 0-3-16,-1-2-3 0,0 2 0 15,0-4 0-15,-1 2-1 0,0 0 1 16,1-3 0-16,-2 3 2 0,2-1 2 0,0 2 0 16,0 0 3-16,3-2 1 0,-2 2 0 15,0-1 0-15,-1 2-1 0,2 0-1 16,-2-1-3-16,1 1-4 0,0-2-1 15,2-1-4-15,-1 3-5 0,0 1-8 16,0-1-13-16,1 3 26 0,-1-1-184 16,2-2 94-16,4 0-79 0,-1-2-630 0</inkml:trace>
  <inkml:trace contextRef="#ctx0" brushRef="#br0" timeOffset="17360.144">14756 10932 369 0,'-6'0'183'0,"3"0"-60"15,-1-2 32-15,1 2-54 0,0 0-27 16,1 0-8-16,1 0-4 0,1 0-4 15,0 2-5-15,1 1-4 0,1-1-1 16,2-1 1-16,3 3-1 0,1-2-2 16,1 4 0-16,2 0-1 0,3 0 2 15,3 3 2-15,1 0-3 0,5 3 1 0,4 1-2 16,6 5-3-16,3-1 1 0,2 2-4 16,1-3-5-16,-3-1-2 0,0-1-3 15,2 3-3-15,0 6-1 0,2 3-4 16,0 6-3-16,-2 2-3 0,-1-2-3 15,-2-6-4-15,-2 2-1 0,-2-9-3 16,-5-1-1-16,-2-2 0 0,-4-3-1 16,-6-7-1-16,-5 2-1 0,-1-7-4 0,-6-1-6 15,-2 0-7-15,0-1-12 0,-6-2-13 16,-6-1-24-16,-1-1-21 0,-3 0-16 16,-4-1-14-16,0-2-7 0,0 3-158 15,-2-2 81-15,4-3-67 0,0-3-555 16</inkml:trace>
  <inkml:trace contextRef="#ctx0" brushRef="#br0" timeOffset="18095.85">14829 11024 377 0,'-1'-4'214'0,"1"2"-80"16,-3 2 33-16,3-1-51 0,-1 2-33 0,1 1-17 15,0 1-5-15,0 0-5 0,1 4-6 16,-1 0-5-16,3 1-6 0,-2 2-3 16,0-1-2-16,2-1-2 0,-2 2-4 15,2 0-1-15,-1-3-3 0,2 4-3 16,0 3-4-16,2 3-3 0,0 3-3 16,-1 3-3-16,-1 0-3 0,0-2-1 15,-2-6-1-15,-1-1-2 0,-1-6 0 0,0-6 1 16,0-2 0-16,-2-3 0 0,-2-9 0 15,-1-7 0-15,-2-10 0 0,1 0 0 16,-1-2-2-16,1 1 1 0,0-1-1 16,-1 3 0-16,1-2 0 0,1 1-1 15,-3-2 1-15,0 2-1 0,0 5 2 16,1-1-2-16,-2 5 1 0,1 2 0 16,1 2 1-16,2 5 0 0,-1 3-1 0,3 3 1 15,1 2 1-15,0 3 3 0,2 0 1 16,0 3 1-16,3-3 1 0,1 1 0 15,1 2 1-15,3-1-1 0,1-1-2 16,1-1-1-16,3 0-1 0,0 0-2 16,1 0 0-16,1 0-1 0,2 0-1 15,3 0 0-15,0 0 0 0,2 0 0 0,1 0 0 16,-2 2 0-16,-3-1 0 0,-1 2 1 16,-4-3-1-16,-3 5 0 0,0 1 0 15,-2 1 1-15,-3-1 2 0,-1 2 3 16,-4 1 1-16,0-1 4 0,-4-1 2 15,-1 4 3-15,-3 1 1 0,-3-1 1 16,-1-2-1-16,0 2 1 0,-3-2-3 16,-1-1-1-16,-2 0-4 0,2-2-2 15,-2-1-1-15,5-2-2 0,4-3-13 0,5 0-27 16,4-3-36-16,0-4 29 0,4-1-237 16,5 0 102-16,0 2-125 0,-3 2-734 15</inkml:trace>
  <inkml:trace contextRef="#ctx0" brushRef="#br0" timeOffset="19007.614">15588 10849 427 0,'-1'3'260'0,"1"2"-91"0,0 0 32 16,-1 3-50-16,1-2-61 0,1 3-12 0,3-2-6 15,0 3-6-15,1-1-7 0,0 4-5 16,1 0-6-16,-1 2-3 0,1 2-5 16,1 4-8-16,1 2-8 0,1 0-5 15,1 1-2-15,1 1-2 0,0 2-1 16,1 3 0-16,-2 4 1 0,2 8 0 0,-2-2 0 16,-2 1-2-16,-2-6-1 0,-1-7-2 15,-1-7-1-15,-1-7-2 0,-1-5-2 16,1-7-2-16,-2-2 0 0,1 0-1 15,-2-2 0-15,0-6-2 0,-2-5 1 16,1-1-1-16,-2-3 2 0,0-3-1 16,3-2-1-16,0-1 1 0,0 1 0 15,1-2-1-15,4 2 1 0,0 2-1 16,2 3 1-16,-1-1-1 0,3 1 1 0,1 4-1 16,-1 1 1-16,2 3-1 0,2 2 0 15,0 2 0-15,1 4 0 0,1 1-1 16,1 5 1-16,-2 1 0 0,-3 6 0 15,2 3 0-15,-1 5 2 0,-3 2 2 16,0-1 2-16,-1 7 3 0,-4-1 1 16,-1-2 3-16,-3-1 2 0,-1-1 3 0,-4-3 0 15,-4-2 0-15,-4-1-2 0,-2 0-2 16,-1-7-2-16,-1-1-2 0,-5-2-4 16,6-6-4-16,5-1-9 0,-4-1-12 15,1-3-18-15,2-3-36 0,2 0-40 16,3-1-200-16,6-4 99 0,1-3-172 15,4-2-640-15</inkml:trace>
  <inkml:trace contextRef="#ctx0" brushRef="#br0" timeOffset="19919.652">15927 10716 615 0,'-9'-2'214'0,"3"-2"-87"0,0 3 62 16,5 1-118-16,1-3-18 0,1 4-9 15,2-1 1-15,2 4 0 0,3 1-2 16,0 4 1-16,3-1 1 0,2 5 2 16,3 4-7-16,2-1-8 0,1 6-6 0,0 3-2 15,1 3-3-15,-1 6 0 0,-1 6-1 16,-4 3 2-16,-2 0 2 0,1-3 1 16,-4 2 1-16,1 0 0 0,-1-2-3 15,-1 0-2-15,-2 0-4 0,1-9-6 16,-2-8-2-16,-3-9-3 0,2-5-8 15,-4-9-14-15,0 0-20 0,-2-5-22 16,0-7-26-16,-3-7 5 0,1-6-204 0,4-7 88 16,-1-4-89-16,1 1-655 0</inkml:trace>
  <inkml:trace contextRef="#ctx0" brushRef="#br0" timeOffset="20431.095">16365 10819 455 0,'-5'2'274'15,"-1"-1"-102"-15,-1 3 36 0,-1 1-49 16,2 1-64-16,-2 0-14 0,1 4-5 0,-2 2-8 15,0 0-10-15,-1 1-10 0,3 4-10 16,-1 1-9-16,3 1-7 0,1 3-9 16,0 4-5-16,4 2-3 0,0-2 0 15,1 0 1-15,3 0 5 0,3 0 3 16,2 1 4-16,2 0 0 0,1 1 2 16,-2-10-1-16,2-4-3 0,1-10-5 0,-3-4-4 15,2-2-3-15,-2-6-2 0,-1-6 0 16,-4-11-1-16,2-2-4 0,-2 0-5 15,-3 0-6-15,0 0-6 0,-2 1-2 16,0 0-2-16,-3 2-2 0,0-5 5 16,2 4 4-16,-3 5 6 0,2-2 7 15,-1 7 4-15,1 3 6 0,-4 5 4 16,6 2 3-16,0 2 4 0,0 3 4 16,6 3 3-16,-3 2 0 0,3 6-4 0,0 3-4 15,2 4-1-15,0 2-3 0,2 0-6 16,0 2-2-16,2-1-2 0,-1-2 0 15,1-2-2-15,-2-3-8 0,1-3-13 16,-2-6-19-16,-2-5-19 0,0 0-26 16,-2 0-3-16,-1-7-195 0,-4-6 90 15,0-1-93-15,-2 0-636 0</inkml:trace>
  <inkml:trace contextRef="#ctx0" brushRef="#br0" timeOffset="20862.962">16519 10796 882 0,'0'0'255'0,"-2"3"-127"16,2-3 100-16,3 1-174 0,1 3-27 0,1-1 5 15,1 4 8-15,3 4 7 0,0 0 8 16,3 5 6-16,0 3 8 0,-2 2-3 16,4 2-10-16,-2-1-15 0,-2 2-12 15,0-1-9-15,-2-2-8 0,-3 0-5 16,0-6-3-16,-2-3-3 0,0-6-2 15,-3-2 1-15,2-4-1 0,-2-1-3 16,-1-8-4-16,0-6-8 0,-1-3-4 0,-2-6-4 16,-1-3-4-16,1 1-4 0,2 0 2 15,-2 1 3-15,3 1 5 0,2 5 6 16,-2-3 3-16,2 3 5 0,0 3 3 16,0 1 2-16,3 1 2 0,0 1 0 15,1 2 1-15,-1 4 2 0,0 0 4 16,0 3 1-16,0 4 4 0,1 2 3 15,3 2 2-15,-1 3 1 0,2 5 0 0,4 5-1 16,-1-2-1-16,0 6 0 0,-2-3 0 16,-1 4 0-16,-1 0-1 0,-1-2-2 15,2 1-1-15,0-1-2 0,-1-5-3 16,-1-2-10-16,0-3-6 0,-3-5-16 16,0-4-28-16,-1-1-30 0,-3-1-24 15,0-4-189-15,1-5 87 0,0-2-132 16,0 0-595-16</inkml:trace>
  <inkml:trace contextRef="#ctx0" brushRef="#br0" timeOffset="21182.285">16771 10428 802 0,'0'24'334'0,"2"3"-146"0,0-2 79 15,3-1-139-15,0-3-51 0,4-1-19 16,2 4-2-16,0-1-3 0,2 3-4 16,1-1-1-16,2 4-2 0,-2-5-6 15,0 1-9-15,0-3-10 0,-2-2-8 0,-3-4-8 16,0 0-7-16,-3-1-4 0,0 0-5 15,-1-2-7-15,0-1-9 0,-4-3-12 16,-1-6-20-16,0-3-24 0,-2 0-28 16,-1-3-16-16,-1-6-172 0,-1-4 76 15,2-3-105-15,-2-4-555 0</inkml:trace>
  <inkml:trace contextRef="#ctx0" brushRef="#br0" timeOffset="21667.67">16995 10413 898 0,'-3'9'347'0,"-3"0"-129"16,4 3 74-16,-1-3-168 0,1 1-44 16,0 7-23-16,0-1-20 0,1 3-15 0,-1 0-5 15,0 2-1-15,0-2 0 0,1 3-2 16,0 4-3-16,-2 2-3 0,2 3-7 16,0 3-5-16,-2-6-1 0,1-3-1 15,-2-7-3-15,0-3-3 0,0-10-3 16,1-5-5-16,-1 0-5 0,4-4-7 15,-3-2-5-15,1-2-2 0,1-9 2 0,1 1 4 16,4-5 5-16,-2-1 8 0,5 0 6 16,1 3 8-16,2 3 3 0,3 4 4 15,2 1 4-15,1 3 7 0,2 6 9 16,0 1 7-16,1 1 9 0,2 3 6 16,3 4 3-16,-2 2-2 0,0 1-6 15,0 2-7-15,-4-1-9 0,-2 1-8 16,-2 2-7-16,-1-1-9 0,-3-1-9 15,2-3-13-15,-5-2-17 0,0-7-32 0,-2 0-38 16,-3-6 199-16,1-2-394 0,0-10 164 16,-1 0-8-16,-3-4-1240 0</inkml:trace>
  <inkml:trace contextRef="#ctx0" brushRef="#br0" timeOffset="22493.135">16207 11751 478 0,'-9'9'358'0,"-2"0"-157"0,1-1 36 16,1-2-33-16,0 0-127 0,-3-1-23 16,1-3-7-16,-5 1-6 0,1 1-10 0,1-2-8 15,-4 2-4-15,0 1-2 0,1 2-2 16,0-1-4-16,2 2-5 0,3 0-5 16,2 1-1-16,2 1-1 0,2 3-1 15,2 2 1-15,1 0 0 0,2-1 1 16,1 0 1-16,2-1-1 0,2-3 1 15,1-3-1-15,3-1 1 0,2-2-1 16,2-4 0-16,2 0 0 0,6-1 0 0,-1-2 0 16,2-2 0-16,0 1 1 0,3 0 0 15,-2-4-1-15,2 5 3 0,-2 1 1 16,0 0 3-16,-1 0 4 0,-2 2 5 16,-2 4 2-16,-2 0 6 0,-2 3 2 15,-4 2 5-15,-5 2 1 0,-3 1 2 16,-1 1-1-16,-1 0 0 0,-6-1-2 15,-2 3-5-15,-2 0-5 0,-3-1-3 16,-3 0-4-16,-1 2-3 0,0-5-3 0,-4-2-3 16,3-5 0-16,-3-1-1 0,2-3-3 15,-2-1-5-15,7-2-6 0,-2-1-10 16,7-2-12-16,5-3-14 0,5-2-25 16,2-3-24-16,3 0-23 0,7 0 161 15,2 1-343-15,4 0 148 0,4 4 2 16,3 0-1131-16</inkml:trace>
  <inkml:trace contextRef="#ctx0" brushRef="#br0" timeOffset="22778.137">16373 11616 749 0,'-3'11'332'0,"5"4"-143"0,-4 0 68 16,2 4-127-16,3 3-64 0,2 3-24 16,4 1-3-16,3 3-8 0,5 2-6 15,1-1 0-15,1 1 1 0,3 0 0 16,0 3-4-16,0 4-6 0,0 1-5 0,-2-2-4 16,-2-2-3-16,0-7-2 0,-4-3-2 15,-2-6-1-15,0-4-7 0,-5-8-10 16,-3-2-23-16,-3-5-26 0,-1 0-29 15,-5-5-13-15,-2-2-176 0,-4-6 71 16,2-2-93-16,-6-4-546 0</inkml:trace>
  <inkml:trace contextRef="#ctx0" brushRef="#br0" timeOffset="23092.605">16370 11698 701 0,'-2'-4'347'0,"2"-1"-166"0,0-1 67 16,-1-2-112-16,2-2-74 0,0 0-30 16,2-3-1-16,1 1-2 0,1 0-2 0,2 1-1 15,4-2 1-15,0 0 0 0,4-2-3 16,0 0-5-16,2 1-8 0,0 3-3 16,-2 2-4-16,-1 6-2 0,0 3 0 15,-2 0 1-15,-2 8 3 0,-1 5 4 16,-2 5 1-16,-6 1 1 0,0 0 1 15,-1 3 1-15,-1 1-2 0,-4 3-3 16,-2 4-3-16,1 2-2 0,-2-4-2 16,-1-2-1-16,3-6-4 0,-3-8-11 0,1-1-13 15,-1-10-20-15,1-1-22 0,3 0-27 16,1-1-14-16,3-3-179 0,1-4 85 16,1-3-101-16,4-4-578 0</inkml:trace>
  <inkml:trace contextRef="#ctx0" brushRef="#br0" timeOffset="23492.367">16775 11416 665 0,'-5'0'283'0,"1"0"-148"16,-2 1 69-16,0 2-109 0,0 3-66 15,1 1-9-15,-4 4 7 0,0 5 6 16,1 3 6-16,0 3 5 0,1 4 3 0,1 0-1 15,6-1-9-15,0 4-9 0,0 0-10 16,2-1-10-16,3 1-2 0,0 5 2 16,3-6 3-16,1-3 2 0,-1-9 1 15,1-3 0-15,2-13 2 0,-1 0-3 16,1-5-5-16,0-5-5 0,0-7-3 16,-2-6-6-16,-2-2-4 0,0-2-6 15,-3-1-6-15,-2 3-4 0,0 2 1 16,-1 3 1-16,-1 2 3 0,0-2 3 0,-1 2 11 15,1 3 13-15,-2 3 12 0,1 3 9 16,1 5 7-16,0 4 7 0,0 3 6 16,3-1-2-16,-1 6-5 0,2 4-9 15,1 1-7-15,3 1-8 0,0-1-6 16,1 0-4-16,0-2-5 0,0-3-9 16,1 0-15-16,3 1-24 0,-1-6-33 0,-2 1-24 15,1-4-187-15,-5 0 82 0,1-2-135 16,-1-989-585-16</inkml:trace>
  <inkml:trace contextRef="#ctx0" brushRef="#br0" timeOffset="23765.797">17061 11289 696 0,'-8'-4'293'0,"-1"0"-154"0,2 2 74 16,0 2-117-16,1 0-64 0,1 4-7 15,-2 4 15-15,1 5 10 0,-1 0 7 16,1 4 3-16,1 2 5 0,0 0-4 16,3 4-13-16,0 2-16 0,2 2-15 15,0 0-9-15,4 5-4 0,-1-1-3 0,1-4 1 16,4-3 1-16,0-3 1 0,-2-3 0 16,5-5-1-16,-1 0 2 0,1-4-3 15,2-4-10-15,3-5-13 0,-2 0-20 16,-1-6-28-16,1-4-24 0,-1-3-189 15,-1-1 91-15,-2-10-135 0,-2 4-603 16</inkml:trace>
  <inkml:trace contextRef="#ctx0" brushRef="#br0" timeOffset="24227.66">17226 11249 797 0,'-6'20'227'0,"3"2"-121"0,2-1 94 16,1-5-157-16,2 4-18 0,2-2 6 16,0-4 6-16,4 1 8 0,1-2 4 0,1-4 1 15,3-3-1-15,-1-5-8 0,-1-1-17 16,3-1-9-16,-1-3-13 0,2 0-9 16,-1-3-4-16,-1 1-1 0,-2-4-3 15,-2-1-1-15,0-2-4 0,-2 1-4 16,-5-1 1-16,0-2-2 0,-2-3-1 15,0 2 2-15,-3-1 3 0,0-1 5 0,0 1 6 16,-1 0 6-16,-3 2 6 0,0 1 5 16,-3 0 1-16,0 2 3 0,-1 3 2 15,-2 4 5-15,1 2 4 0,2 3 8 16,-2 4 6-16,1 8 10 0,2 1 5 16,-2 7 4-16,-2 2-3 0,4 1-7 15,2 3-9-15,0 0-9 0,1-2-10 16,3 2-9-16,1 2-6 0,2 3-2 15,1 4 1-15,1 3-1 0,4-1 0 0,3-2 1 16,1-4 3-16,2-3 3 0,0-7-1 16,5-6 1-16,0-6 0 0,1-5 1 15,1-4-5-15,2-4-9 0,0-5-20 16,0-6-21-16,-1-3-39 0,-2-4 84 16,-3-2-287-16,2-1 119 0,-4-2-77 15,-1 3-897-15</inkml:trace>
  <inkml:trace contextRef="#ctx0" brushRef="#br0" timeOffset="26345.051">17878 10947 144 0,'2'1'202'0,"-4"2"-71"15,4-3-5-15,-2 0 5 0,1 0-55 16,-1-1-21-16,1 1-9 0,0-2-7 15,2 1-6-15,1-3-3 0,0 3-3 0,0-3-2 16,1 1-1-16,1 0-2 0,-1-3-1 16,2 2-3-16,-1-2-1 0,1 0-2 15,0-2-2-15,1 1-2 0,2 0-1 16,1 0-2-16,0 0 1 0,2-2 0 16,3-1 2-16,1 0 1 0,2-1 3 15,3-1 1-15,1 2 1 0,3-3 0 16,1-1 1-16,2-1-2 0,1-3-2 0,2-1-2 15,1 0-1-15,-1-3-1 0,-3-1-3 16,1 2 0-16,0 0-2 0,-5 3 0 16,3 2-1-16,-1 1 0 0,-2 0 2 15,2 2 2-15,-1-2 2 0,1-1 2 16,2 1 1-16,-1-3 1 0,2 0 1 0,2 1 0 16,1-1 0-16,1 0-2 0,1-3 1 15,-2 3 0-15,2-4 0 0,-2 2-1 16,4-1 0-16,-3-2 0 0,2-4 1 15,1 0 0-15,-1-6-2 0,1-1 1 16,2 0 0-16,4-3-2 0,4 3-2 16,1-1 4-16,4 2 3 0,3-1 4 15,-7-2 5-15,1 1 2 0,-2 5 2 16,-5 1 1-16,0 7-2 0,0 2-3 0,2-1-4 16,-3 3-4-16,0-4-3 0,2-2-3 15,-2 0-1-15,-1 0-2 0,-5-3 0 16,-1 0 0-16,-2 5-1 0,-4-1 1 15,0 2 0-15,3 6 1 0,-2 0 2 16,-5-3 0-16,1 2-1 0,-6 1 1 16,-1 0 0-16,-4 1 1 0,2 1-1 15,-2 1-1-15,-3 2-1 0,2 0 0 0,-2 2-1 16,-5 1-1-16,-2 2-2 0,-1 3 0 16,-1 0-3-16,-2 2 1 0,1 0-2 15,1 0 0-15,-1 0-1 0,0 0 0 16,1-1 0-16,-1 1 0 0,0 0-1 15,2-4-3-15,-2 3-2 0,2 0-6 16,-1-2-7-16,1 1-9 0,-2 2-7 16,0 0-9-16,1 0-7 0,-2 0-10 0,1 0-9 15,-1 0-7-15,1 0-5 0,-1 2-4 16,2-1-3-16,-2 1 2 0,-2-2-160 16,1 1 97-16,0 2-78 0,-2 0-605 15</inkml:trace>
  <inkml:trace contextRef="#ctx0" brushRef="#br0" timeOffset="27066.266">20224 9259 584 0,'-5'2'154'0,"1"1"-79"0,1-1 74 16,1 0-111-16,0-1-9 0,1-1 4 15,1 1 9-15,-1-1 10 0,1 0 9 16,0-1 6-16,0 2 4 0,1 2 1 0,0-6 1 15,2 6-1-15,0-3-6 0,2 1-5 16,1 0-6-16,2-1-2 0,4 0-2 16,2 0-3-16,1 2-3 0,5-4-4 15,-2 2-2-15,1 0-4 0,-1 3-3 16,3-2-5-16,2 2-6 0,1-3-2 16,2 1-4-16,2 2-3 0,-1-3-3 0,-2 1 0 15,-1 2-3-15,0 0-1 0,-5 1-1 16,-2 0 0-16,-3-1 0 0,-3-1 1 15,-3 2-2-15,0 0 2 0,-3 3 1 16,0-1 0-16,-2 2 0 0,1 2 1 16,-3 2 1-16,-1-3 0 0,-1 2 2 15,1 2-2-15,-3-4 0 0,-2 3 0 16,-1 2-1-16,-1 0-1 0,-2 0 0 16,0 0-2-16,0-1-1 0,-3-1 1 15,3 3-1-15,-2-3-1 0,0-3 1 0,2 0 0 16,2-1-1-16,-1-4 0 0,3-2-1 15,-2 1 0-15,2-3 0 0,0 0 0 16,-1-1-2-16,0-2 1 0,0-2 0 16,3-4-1-16,0 0 1 0,0-9 0 15,0-3-1-15,1-2 1 0,1-2 0 16,1 0-1-16,-4-1 1 0,2 3 1 0,-1 5-1 16,0 1 0-16,-1 3 0 0,0 5 0 15,0 2 0-15,1 3 1 0,-4-1-1 16,2 4 1-16,-2 1-1 0,1 0 0 15,-3 1 0-15,3 2-2 0,-3 1-7 16,1-1-9-16,0 0-14 0,2 0-15 16,0-3-22-16,4 2-34 0,1-2-36 0,1-2-191 15,2 4 99-15,-1 1-149 16,2 3-629-16</inkml:trace>
  <inkml:trace contextRef="#ctx0" brushRef="#br0" timeOffset="29507.104">18733 5436 388 0,'4'0'181'0,"-2"1"-60"16,5 1 34-16,-1 2-66 0,2-1-14 0,0 0-13 15,3 2-5-15,2 2-3 0,1 0-2 16,4 4 0-16,5 2-2 0,2 2 1 15,3 7-2-15,3 2-4 0,1 1-6 16,3 3-5-16,-3 3-5 0,2 0-5 16,0 5-5-16,0 5-5 0,1 5-1 15,2-3-1-15,1 2 1 0,-2-1 1 16,1 3 3-16,1-1 1 0,-4 2 1 0,-1-2 1 16,-8-2 1-16,-5-2 0 0,-3 1 1 15,-5 1-1-15,-1 0 0 0,-1 1 0 16,0-4 0-16,-2-1-1 0,0-1-1 15,-3 1-1-15,1-2-2 0,0 1-1 16,-4-6-4-16,1-6-1 0,-1-6-2 16,1-3-4-16,-3-9-2 0,1 0 0 15,1-4-2-15,-4-5 0 0,2 0-2 16,-2-4-5-16,-1-2-5 0,0 0-4 0,0-3-7 16,0 2-8-16,2 1-17 0,-1 2-16 15,1-3-15-15,0 5-16 0,1-1-9 16,-1 2-164-16,1-4 80 0,1 1-83 15,0-1-560-15</inkml:trace>
  <inkml:trace contextRef="#ctx0" brushRef="#br0" timeOffset="30008.564">19382 6689 463 0,'-4'0'178'0,"3"-5"-70"0,4 2 50 0,-3-1-79 15,1-1-15-15,4 1-6 0,4 3 1 16,3 0 1-16,2 1 0 0,1 1-1 16,6 3-1-16,-3 2-2 0,0-1-5 15,0 2-4-15,2 6-5 0,-4 0-4 16,1 2-5-16,0 6-4 0,0 3-3 0,-2 1 0 15,1 0-2-15,-2 1 1 0,-1 0-1 16,-2-2-2-16,-1-2-1 0,-1-2-1 16,-2-4-4-16,-1-7-4 0,-2-2-3 15,-1-6-3-15,-2-1-1 0,-1-4-2 16,0-9-2-16,-2-10-1 0,-2-6 0 16,0-7-1-16,0-4-2 0,3 0-1 15,1 5-2-15,0 1 1 0,4 3 0 16,-2 2 1-16,2 2 0 0,0-3 3 15,1 0 0-15,0 2 1 0,2 2 0 0,-2 4 0 16,0 4-1-16,-4 4 1 0,0 3 0 16,-1 2 1-16,-1-1 0 0,-1 1 2 15,-5 4 0-15,1 3 0 0,-3 2 1 16,-3 0 0-16,2 4-1 0,-1 2-1 16,1 2 0-16,1 1 0 0,0-1-6 15,1-3-16-15,1 1-23 0,-2-6-31 0,2 0 49 16,2 0-252-16,2-6 105 0,3-2-90 15,0-2-794-15</inkml:trace>
  <inkml:trace contextRef="#ctx0" brushRef="#br0" timeOffset="31130.083">18973 4922 186 0,'-2'2'137'0,"2"1"-38"0,2 0 11 16,-2-3-18-16,-2 2-17 0,4-2-12 15,-2 1-5-15,1 1-5 0,0-2-4 16,0 1-4-16,2-1-4 0,0 1-4 15,0-1 0-15,3 0-2 0,1 0-4 16,1 0-3-16,0-2-3 0,-1 0-2 0,1 0-1 16,0-2-1-16,2 1 1 0,2 0 1 15,1-1 2-15,1-1 2 0,1-1-1 16,3 0 0-16,4 1-1 0,2 2-3 16,1-3 1-16,5-1 0 0,-2 3-2 15,5-1 1-15,3 3-1 0,2-2 0 0,2 3 1 16,1 1-2-16,-3 1-2 0,-1-1-2 15,-2 4-3-15,0 0-1 0,-2 3 1 16,6-2 0-16,-2 5 1 0,3 0 2 16,3-1 1-16,1 1 5 0,-1 6 3 15,3 3 0-15,-5 4 1 0,0 7 1 16,-2 1 0-16,-3 4 1 0,-3-3-1 16,2 1 0-16,-4 1 0 0,0 3 4 15,1 4 1-15,0 3 1 0,1 3-1 16,0 0 1-16,6 4-2 0,-3-1-1 0,3 1-5 15,-1 0 0-15,0 3-4 0,-6-5-1 16,1 1-2-16,-4-2 1 0,-1 1-1 16,0-3-1-16,1 2-2 0,2 1-1 15,0 4-1-15,2-4-3 0,-3 2-3 16,-2-2-1-16,-1 0-1 0,-2-3-1 0,-3 6-1 16,1-4 0-16,-1-1 1 0,-2 1 1 15,1-2 0-15,-3 0 0 0,-1-1 1 16,-6-2 3-16,2-1-1 0,-4-6 1 15,-1-1-2-15,-2 1-1 0,0-3-1 16,-4-4 0-16,2-2-3 0,-4-8 0 16,1-6-2-16,-3-3-2 0,0-10 1 15,-1 0-1-15,-3-5-7 0,0-5-5 0,0-5-6 16,-2-3-8-16,-4 0-7 0,3 2-14 16,-4-2-15-16,2 2-14 0,0-1-20 15,4 4-24-15,-2 1-23 0,1 0 196 16,0 2-369-16,2 1 159 0,-3 1 24 15,-2 4-1209-15</inkml:trace>
  <inkml:trace contextRef="#ctx0" brushRef="#br0" timeOffset="31703.459">20669 6570 687 0,'0'4'217'15,"1"1"-88"-15,0-1 81 0,4 0-125 16,2 2-16-16,2-2 0 0,2 3 5 16,4 2 3-16,0 0-1 0,0 1-2 15,4 2-4-15,-1 1-1 0,2-3-8 16,1 0-9-16,3-2-11 0,-2-2-7 15,5 0-7-15,-4 1-9 0,1 0-4 16,0-1-5-16,-1-1-4 0,-3-1 0 0,-1 1-3 16,-1 2 1-16,-2-3-1 0,-4 0-2 15,0-2 0-15,-3-2 1 0,-3-1-2 16,-2-4 0-16,-1-6-3 0,1-2 0 16,-2-2-3-16,1-3-3 0,-3-3 0 15,1-2-2-15,1-1-2 0,-4-2 2 16,2-5 0-16,0 4 3 0,4 2 2 0,1 3 1 15,0 3 2-15,4 2 3 0,0 1 0 16,-2 0 1-16,-1 1 0 0,1 2 3 16,-6 4 3-16,-1 4 7 0,0 1 8 15,0 1 6-15,-4 3 7 0,-2 1 6 16,2 2 1-16,-4 5 0 0,0-3-5 16,-3 5-4-16,-1 3-4 0,-2 1-7 15,-1 2-1-15,-3 2-3 0,-2 2-2 0,-3 0-2 16,0 3-2-16,-2 3-4 0,2 0-1 15,3-2-2-15,1-2-3 0,3-4-2 16,2-5-5-16,2-3-7 0,2-3-9 16,4-2-14-16,3-5-20 0,1-2-32 15,2-3-37-15,0-5-26 0,3-4-194 16,5-8 88-16,-2-5-140 0,2-3-608 16</inkml:trace>
  <inkml:trace contextRef="#ctx0" brushRef="#br0" timeOffset="40363.718">10515 11473 446 0,'2'-1'185'0,"0"-3"-76"0,1 1 49 15,-2 2-73-15,-1-4-22 0,4 2-9 0,-3-1 0 16,2 0 0-16,-3 0-2 0,2 1-1 16,-2-1-2-16,2 1 0 0,-4 1-3 15,1 0-5-15,-4 1-6 0,2 0-4 16,-4 1-4-16,0 0-4 0,-4-2-4 15,-1 2 1-15,-2 0 2 0,-2-2 7 16,-4 4 2-16,0-2 0 0,0 0 4 16,-2 2-2-16,0-1-3 0,0 4-5 15,-4 2-7-15,1 4-6 0,-3 1-4 0,0 1-2 16,1 3-4-16,1 4 0 0,0 0-1 16,3 0 5-16,1 2 5 0,6-6 4 15,3 5-1-15,1-2 2 0,4 3 1 16,6 0 0-16,1 1-5 0,1 2-3 15,2-3-5-15,6 0-2 0,5-3 0 16,0-2-1-16,3-4-1 0,4-6 0 0,0 1-2 16,1-3-2-16,1-3-6 0,2-1-7 15,1-1-10-15,-1-1-9 0,1-3-9 16,-1-1-9-16,-3-2-10 0,-3-1-12 16,0 3-10-16,-1-4-7 0,-3 0 3 15,-1 3-159-15,-3-1 82 0,-5 1-71 16,-5-2-566-16</inkml:trace>
  <inkml:trace contextRef="#ctx0" brushRef="#br0" timeOffset="40942.371">10629 11636 549 0,'-2'2'190'0,"0"-2"-67"16,-1 1 62-16,2 0-95 0,0 2-12 16,-1 0-2-16,1-1 2 0,0 2-1 15,1 0-3-15,0 1-4 0,-1-1-5 16,1 0-3-16,-2 2-5 0,2 2-8 16,0 0-7-16,0 1-5 0,0 1-5 0,2 3-5 15,-1-2-5-15,1 0-3 0,1 3-3 16,2-1 0-16,0-4-2 0,2-1-2 15,1 1-2-15,1-4-2 0,1 0-1 16,3-1-2-16,0 0-1 0,2-3-1 16,1-1-3-16,-1 0 1 0,1-4-1 15,-1-4 0-15,-1-1-1 0,0-7-1 16,2-2 0-16,-2-1 0 0,-1-1-1 0,0-1-1 16,-3 2 0-16,-1 0-2 0,-1-1 2 15,-3 3 0-15,-1 2 0 0,-3 0 0 16,-1 0 0-16,0 4-1 0,-2-1-2 15,-2 3-5-15,-1 4-8 0,-2 4-11 16,1 1-17-16,0 1-17 0,0 2-15 16,0 0-17-16,2 3-10 0,2 0-45 15,2-2-110-15,0 4 68 0,4-2-89 0,1 1-408 16</inkml:trace>
  <inkml:trace contextRef="#ctx0" brushRef="#br0" timeOffset="41387.407">11070 11590 426 0,'2'0'272'0,"2"0"-105"15,-3 1 43-15,1 1-37 0,0 0-68 16,1 2-12-16,-2 1-2 0,2 3-3 0,-1 1-11 16,2 1-14-16,0 2-9 0,1 1-9 15,0 0-8-15,2-2-8 0,-2 2-7 16,0 1-7-16,1 2-5 0,-2-3-4 16,-1 2-3-16,-2-1-4 0,2-2-6 15,-3 1-5-15,0-3-6 0,-3-1-7 16,2-1-8-16,-2-4-6 0,2-2 0 0,-2-2 0 15,3-2 4-15,2-3 6 0,0-7 7 16,5-5 7-16,-1-3 7 0,6-5 3 16,-1-1 3-16,5-2 3 0,-1 1 1 15,3 2 1-15,-2 4 1 0,-2 0 1 16,0 5 0-16,-2 4 0 0,-1 1-1 16,0 4-1-16,-4 4-1 0,-1 3-2 15,-4 3-15-15,-2 3-23 0,0 3-21 0,-6 3-156 16,-1-2-27-16,2 2 16 0,0-1-181 15,2 1-82-15</inkml:trace>
  <inkml:trace contextRef="#ctx0" brushRef="#br0" timeOffset="41786.35">11406 11590 642 0,'1'3'194'15,"1"-1"-76"-15,-1 3 77 0,3 1-117 16,0 4-17-16,-1 4-2 0,1 2 6 16,3 2 0-16,-2 3-4 0,1 0-6 0,1 0-6 15,0 3-7-15,0-2-8 0,-1 1-9 16,0-6-9-16,-1 0-9 0,-1-2-6 15,-1-4-3-15,0-4-2 0,-2 0-5 16,1-7-4-16,-2 0-4 0,-2 0-2 16,2-5-3-16,-1-2-1 0,0-4 0 15,1-2 6-15,0-5 4 0,0-6 2 16,0-1 4-16,2-2 4 0,2 1 4 0,1 0 3 16,2 4 3-16,4 4 1 0,1 3 2 15,0 2 0-15,0 5 0 0,3 3-2 16,-4 2-3-16,2 3-1 0,-1 0-4 15,-2-1-8-15,-1 2-24 0,0 1-19 16,-3-2-185-16,1 1 104 0,2 1-151 16,3 1-626-16</inkml:trace>
  <inkml:trace contextRef="#ctx0" brushRef="#br0" timeOffset="42233.184">11718 11595 427 0,'-10'2'346'0,"4"0"-165"0,1 2 35 0,5-1-20 16,0-2-124-16,5 1-21 0,3 1-7 16,2 0-5-16,1-1-10 0,4 1-11 15,-1 1-6-15,3-4-4 0,1 0-4 16,3 0-2-16,-3 0-3 0,1-3-2 15,0 0 1-15,-2 0-1 0,-1 0 0 0,0-3 1 16,-1 0 0-16,-2 1 1 0,-2-2 2 16,-2-1 2-16,-4 0 4 0,-1-1 8 15,-4-1 8-15,0 1 11 0,-1-2 14 16,-2 4 11-16,-3 0 8 0,-2 1 3 16,-3 3-3-16,-2 3-7 0,-2 3-10 15,1-1-13-15,0 9-10 0,1 0-10 16,-1 3-6-16,1 3-3 0,0-1-2 0,2 3 0 15,0 2-1-15,4 1-1 0,1 1-1 16,4 2-1-16,2 0-1 16,0-2-1-16,4 0-4 0,2-2-2 0,3-4-7 15,3-6-9-15,1-2-11 0,1-6-12 16,0-2-19-16,2-1-21 0,0-6-22 16,1-1-18-16,1-6 14 0,-1-2-179 15,1-2 81-15,0 0-62 0,-1-1-603 0</inkml:trace>
  <inkml:trace contextRef="#ctx0" brushRef="#br0" timeOffset="42610.117">12144 11553 670 0,'0'0'297'0,"4"1"-105"0,-2 3 73 16,-1 2-109-16,-1 5-37 0,-4-4-22 16,1 4-9-16,3 0-6 0,-2 3-19 0,-2 2-15 15,4 2-12-15,1 3-7 0,1-2-6 16,-1 4-7-16,-1 2-12 0,-1-5-6 15,1 0-7-15,-2-4-10 0,0-11-7 16,0 2-10-16,2-6-7 0,0-1-3 16,2-1-4-16,-1-6-1 0,3 0 4 15,1-4 8-15,1-5 7 0,2-1 10 16,0-2 5-16,-2-2 8 0,3-4 6 0,0 5 2 16,2 1 3-16,-1 2 1 0,2 4 3 15,3 3 1-15,1 3 1 0,0 3 1 16,4 0 1-16,-2 3 3 0,-4 1 2 15,1 1 0-15,-2 1 2 0,-1 0 2 16,-2 3 1-16,-2 2-1 0,0 2-2 16,-1 4-3-16,0 1-2 0,-1 4-3 0,-1-1-2 15,1 3-3-15,-3-2-3 0,1 0-8 16,-1-1-9-16,-1-3-15 0,1-2-19 16,-2-6-28-16,1-4-17 0,-2-2-183 15,1-2 88-15,1-7-118 0,4-3-599 16</inkml:trace>
  <inkml:trace contextRef="#ctx0" brushRef="#br0" timeOffset="42894.535">12779 11194 749 0,'-8'17'347'0,"0"3"-171"15,0 1 96-15,1 6-109 0,-1 1-57 16,-1 0-13-16,0-1 6 0,0 5 9 0,1 2-3 16,0-1-13-16,3 7-13 0,4-2-14 15,1 0-15-15,0 0-14 0,1-1-13 16,0-4-9-16,2 1-10 0,-2-4-7 16,1-5-4-16,0-1-13 0,-1-4-14 15,2-8-14-15,0-3-17 0,-2-7-16 16,-1-2-28-16,-1-3-31 0,-2-4-14 0,0-6-182 15,0-6 92-15,-1-4-126 0,-1-3-600 16</inkml:trace>
  <inkml:trace contextRef="#ctx0" brushRef="#br0" timeOffset="43088.26">12571 11505 605 0,'0'8'288'0,"1"-2"-140"0,4 2 74 0,2 2-83 15,4-3-61-15,8 2-10 0,2 1 5 16,5-5-1-16,4-1-10 0,1-1-13 16,1-3-13-16,3-3-16 0,0-3-21 15,1-2-28-15,0-2-26 0,1-1-24 16,-3-3 3-16,-2 0-193 0,-4 2 86 16,-2 5-86-16,-7 3-630 0</inkml:trace>
  <inkml:trace contextRef="#ctx0" brushRef="#br0" timeOffset="44170.041">10265 12032 655 0,'5'-2'185'16,"-1"-1"-66"-16,2 0 81 0,-3 2-120 16,3-1-7-16,-4 0 2 0,1 1 4 15,-2-4-3-15,-1 2-8 0,0-1-10 0,-3 1-9 16,-2 0-9-16,-5 2-10 0,-2 1-9 15,-4 0-9-15,-5 1-7 0,-2 2-5 16,-2 0-4-16,-3 3-1 0,-2 0-2 16,3 2-2-16,0 1 0 0,4 1 1 15,2 0 1-15,6 2 1 0,5-2 0 16,4-1 4-16,6 0 3 0,0 0 4 16,6-4 1-16,5-1 3 0,3-1 2 0,4-1 2 15,4 2 0-15,3-1 0 0,2-2-2 16,0 3 1-16,1 0-1 0,2 0-2 15,0 1-2-15,-1 1-1 0,0 3-2 16,-4 0 0-16,-1 2-1 0,-5 2-1 16,-5-4-1-16,-4 1 0 0,-6 0 0 15,-4 1 0-15,0-2 0 0,-8-2 1 0,-6 1-1 16,-5 1 1-16,-7-4-1 0,-5 2 0 16,-2-1-1-16,-5-2-1 0,1 1-2 15,2-1-1-15,3 1 0 0,2-5 1 16,6 0-3-16,3 0-6 0,6-2-12 15,3-2-11-15,8 0-17 0,4-3-21 16,3 0-16-16,6-2-178 0,6-2 91 16,12 0-107-16,3-3-599 0</inkml:trace>
  <inkml:trace contextRef="#ctx0" brushRef="#br0" timeOffset="44459.459">10545 11959 709 0,'0'-8'267'15,"-1"4"-94"-15,1 2 81 0,0 2-122 16,1 0-22-16,0 2-16 0,3 2-3 16,-3 4-6-16,3 2-15 0,1 4-11 15,1 3-11-15,0 2-6 0,1 4-4 16,-2 2-7-16,0-1-7 0,0 3-5 15,1 3-6-15,-2 0-4 0,1 1-3 0,3 2-7 16,-1-4-6-16,-2-4-10 0,3-3-9 16,-1-5-9-16,-2-4-13 0,1-4-21 15,-1-4-23-15,-1-5-28 0,-3-2 22 16,0-2-201-16,2-7 87 0,1-2-87 16,2-6-652-16</inkml:trace>
  <inkml:trace contextRef="#ctx0" brushRef="#br0" timeOffset="44673.2">10528 12129 725 0,'-10'2'344'0,"2"2"-167"16,2-2 86-16,2 1-109 0,4 1-67 16,2-1-29-16,4-3-7 0,3 1-3 15,5-1-13-15,6-2-15 0,4-1-13 0,0 0-10 16,4 1-11-16,1-2-16 0,0 1-17 15,1 1-20-15,0-2-17 0,-1 3-16 16,1-2-12-16,-3 0 339 0,-2 2-479 16,-3 0 216-16,-2 1 117 0,-1-3-1613 15</inkml:trace>
  <inkml:trace contextRef="#ctx0" brushRef="#br0" timeOffset="45037.263">11039 12111 346 0,'11'-2'307'15,"-3"1"-130"-15,-2-3 25 0,-2 2-9 0,0-3-92 16,-1-1-19-16,-2 1-7 0,-2-1-6 15,1 1-10-15,-2 0-11 0,1 3-12 16,-3 2-8-16,-1 3-7 0,-3 2-2 16,-2 4-3-16,-3 1-2 0,-1 3 1 15,-4 0-2-15,1 4-1 0,0 3-2 16,-1 5-3-16,4 2 0 0,3 3-3 0,0-5-2 16,6-1 2-16,3-2 0 0,2-6 2 15,1-4-2-15,3-4 0 0,2-3 0 16,3-5-1-16,4 0-1 0,3-4-3 15,2-4-2-15,2-5 0 0,0-1 0 16,1-7 1-16,-1 1-1 0,-2-1 1 16,0 1 1-16,-1 4 1 0,-2 1 2 15,1 6 1-15,-2 1 3 0,-3 4 4 16,2 4 4-16,-4 0 8 0,-1 3 3 0,-3 2 1 16,-1 5-1-16,-3 4-3 0,-1 2-2 15,0 2-6-15,-1-1-8 0,-2-2-9 16,2-3-9-16,2-1-14 0,-1-6-21 15,3-1-27-15,2-4-26 0,0-1 14 16,3-3-205-16,2-2 88 0,3-6-81 16,1-5-661-16</inkml:trace>
  <inkml:trace contextRef="#ctx0" brushRef="#br0" timeOffset="45282.298">11460 11889 787 0,'-4'0'375'16,"0"3"-147"-16,-1 1 72 0,0 5-130 0,0 1-56 16,2 7-32-16,-1-2-11 0,3 4-7 15,1 5-7-15,0 4-8 0,1 2-3 16,3-2-3-16,1 2-3 0,2 1-8 16,-1-2-10-16,3-2-9 0,0 7-15 15,0-5-12-15,0-2-12 0,-1-2-14 16,-3-4-17-16,-1-9-20 0,-1-3-28 15,-3-6-27-15,1-3-4 0,-1 0-195 0,-1-1 93 16,-1-12-116-16,0-5-627 0</inkml:trace>
  <inkml:trace contextRef="#ctx0" brushRef="#br0" timeOffset="45471.13">11380 12122 731 0,'-6'0'307'15,"-2"2"-167"-15,4-1 94 0,3-1-119 16,1-1-62-16,4 2-23 0,0-2-3 16,6-1 2-16,3 1-8 0,5 0-18 15,2-1-15-15,4 0-17 0,3-1-18 16,1-1-19-16,2-1-20 0,1-1-158 16,-2 1 77-16,-2-2-92 0,-1 2-521 15</inkml:trace>
  <inkml:trace contextRef="#ctx0" brushRef="#br0" timeOffset="45863.512">11789 12091 720 0,'1'6'278'0,"-1"-3"-88"16,-1 1 76-16,-3 1-124 0,0-1-23 16,0-1-14-16,0-1-7 0,-1 1-10 15,4 0-16-15,1-2-15 0,0 3-10 16,2-3-10-16,5-1-9 0,-1 1-10 16,6-1-6-16,1 0-6 0,3 0-8 0,3-1-4 15,1 1-4-15,2-1-2 0,1-2-3 16,0 1-1-16,-1-2 0 0,0 0 2 15,-1-3 2-15,0 0 3 0,-2-1 1 16,-1-4 3-16,-3 1 2 0,-2-2 0 16,-4 0 2-16,-4 0-1 0,-3-1 1 15,-2 1 3-15,-5-1 3 0,-4-2 7 16,-4 4 6-16,-3 3 8 0,-3 5 3 16,0 4 3-16,-5 1-3 0,-1 7-4 0,-3 3-6 15,0 5-7-15,0 3-6 0,-2 3-6 16,4 5 0-16,1-1 2 0,4 2 1 15,4 2 4-15,0 1 3 0,7 2 2 16,9 1 2-16,1-1-1 0,2-2-2 16,7-8-2-16,11-5-2 0,3-5-4 15,4-5-4-15,5-4-6 0,3-4-8 0,1 0-13 16,3-4-16-16,-1-6-16 0,1-2-30 16,-1-2-43-16,-5-7 55 0,-2 2-258 15,0 0 122-15,-4-1-108 0,-4 0-804 16</inkml:trace>
  <inkml:trace contextRef="#ctx0" brushRef="#br0" timeOffset="49392.982">19784 11336 306 0,'2'-1'174'0,"0"1"-52"16,0-3 24-16,-1 1-39 0,0 0-19 15,0 2-11-15,1-3-2 0,-2 0-1 16,0-1-4-16,0 3-3 0,-3-3-7 15,2-1-6-15,-2 1-3 0,-1 0-7 16,-1 2-6-16,-1-1-7 0,-1 0-4 16,0 3-3-16,-1-1-5 0,-1 2-4 15,-3 1-2-15,-1 0-4 0,-1 1-1 0,0 2-1 16,-3-4-2-16,3 3 0 0,-1 0-1 16,1 0 0-16,-1 1-2 0,2 1 0 15,1 0 0-15,-1 5-2 0,1 0 0 16,2-1-1-16,-1 1 1 0,5 2 2 15,0-1 1-15,2 1 2 0,4 2 1 16,0 1 2-16,4-2 2 0,3 0 3 0,7 2 2 16,5-2 0-16,5-1-1 0,4-2 0 15,2 1-2-15,3-2-1 0,1 2-5 16,1-5-3-16,-2 1-4 0,-3-1-4 16,-3-2-7-16,-5 0-6 0,-3 0-7 15,-2-2-6-15,-3 1-7 0,-2-3-10 16,-3 0-15-16,-1-1-8 0,-6 0-8 15,-1-2-164-15,2-2 85 0,0 1-91 0,0-3-576 16</inkml:trace>
  <inkml:trace contextRef="#ctx0" brushRef="#br0" timeOffset="49960.1">19827 11439 623 0,'-3'-4'273'16,"2"3"-119"-16,-1 1 70 0,2-1-98 15,0-3-39-15,3 3-19 0,4-4-5 16,1 1-3-16,2 0-7 0,4-1-9 16,2 1-9-16,0 0-5 0,5 0-3 0,0 1-4 15,-2 1-4-15,0 2-4 0,-1 0-4 16,-2-1-4-16,-2-1-2 0,-3 2-2 15,1 2-2-15,-3-1-1 0,-1 4-1 16,-3 0 2-16,-1 3 0 0,-3 0 0 16,2 1 4-16,-3-3 3 0,-2 3 2 15,-1 0 6-15,0 3 2 0,-1 1 2 0,0 3-2 16,-1 4-1-16,1-2-3 0,-1 1-1 16,-3 0-4-16,1-4-2 0,1 0-1 15,0-1-1-15,0-1 1 0,0 0-1 16,4 0 0-16,-1-3-2 0,2 1-1 15,1-6-1-15,0-1-1 0,1-1-3 16,-1-1-3-16,0-2-5 0,2-2-1 16,-2 2-8-16,1-2-10 0,0-3-15 0,0 0-20 15,-2-2-20-15,2-2-20 16,-3 0-8-16,1 1-173 0,-1 1 80 0,2 1-79 16,0 3-584-16</inkml:trace>
  <inkml:trace contextRef="#ctx0" brushRef="#br0" timeOffset="50536.508">20407 11448 649 0,'-1'-1'221'16,"-2"0"-83"-16,0 1 79 0,-2 0-118 15,0 0-15-15,-1 0-10 0,-1 1 2 16,0 0-2-16,-1 1-8 0,-2 0-7 15,2 2-4-15,-1 1-5 0,0 3-3 0,0 1-5 16,-3 3-6-16,-2 2-7 0,0 1-4 16,0 3-6-16,-1 2-3 0,4-2-2 15,3-3-2-15,2 1-1 0,3-2-2 16,3 0-2-16,1 0 0 0,5-1 0 16,1-1-1-16,7-6-3 0,3 0 1 15,3-3-2-15,1-2 0 0,3-1 1 16,-4-2-2-16,2-2 0 0,0-3 0 0,-1-2 0 15,-1-2 0-15,-2 1-1 0,-1-3 0 16,-1 1 0-16,-2-1 1 0,0 2-1 16,-1-4 0-16,-3-1 1 0,-1-2 0 15,-4-2 1-15,0 0-1 0,-5 0 0 16,-1-2 1-16,0 2 0 0,-2 2 0 16,-6 2-1-16,0 6 0 0,-4 2-1 15,-2 4-1-15,-3 4-5 0,1 0-7 0,-2 0-9 16,2 4-8-16,0 4-14 0,3 0-23 15,1 1-24-15,2 2-23 0,2 1 184 16,3 2-361-16,3 3 152 0,1-2 14 16,1 3-1185-16</inkml:trace>
  <inkml:trace contextRef="#ctx0" brushRef="#br0" timeOffset="51079.086">20928 11399 645 0,'-7'-2'253'15,"1"-2"-71"-15,-2 1 72 0,-1-1-104 16,-3 2-19-16,3 2-13 0,-4 1-7 16,1 4-14-16,-3 0-21 0,1 2-24 0,-1 6-19 15,-1 0-11-15,0 0-8 0,0 7-8 16,-1 5-4-16,1 2-1 0,0 1 0 16,3-2 2-16,5-3 0 0,6-1-1 15,2-5 0-15,2-3 0 0,5 0 0 16,2-4-2-16,3-4-1 0,0-5 0 15,3-1 0-15,-1-5-3 0,1-3-2 16,-1-5-4-16,3-4 0 0,-3 3 0 0,-1-1 0 16,-1 1 1-16,-1 1 2 0,-4-4 3 15,-2-1 5-15,1 0 3 0,0 1 1 16,-1 2 4-16,0 2 3 0,-1 2 1 16,0 5 3-16,0 2 0 0,-2 4 2 15,-1 0 2-15,2 3-1 0,1 4-1 16,-2 5-1-16,1 2-2 0,0 3-2 15,-1 1-2-15,1 1-4 0,-2-2-6 0,3 0-7 16,-2-6-6-16,1-2-12 0,1-2-9 16,2-2-18-16,1-1-27 0,1-3-28 15,1 0-25-15,-2-1 5 0,1-2-181 16,-2-1 74-16,2-1-71 0,-3-1-589 16</inkml:trace>
  <inkml:trace contextRef="#ctx0" brushRef="#br0" timeOffset="51372.583">21261 11121 573 0,'-1'-1'372'0,"1"-2"-155"15,0 3 53-15,-1 0-64 0,1 3-79 0,1 3-27 16,-1 4-3-16,3 3 1 0,-2 7-6 15,3 4-11-15,-3 4-6 0,3 7-4 16,-3 0-6-16,-1 4-9 0,0 1-9 16,0-2-11-16,0-2-7 0,0 2-8 15,0-3-11-15,2-6-12 0,-1-4-13 16,1-3-10-16,2-6-14 0,-2-1-17 16,0-3-19-16,-1-2-18 0,-1-5-28 0,0-4-34 15,-2-1-144-15,-2-4-41 0,-1-2 27 16,1-2-186-16,-2-2-112 0</inkml:trace>
  <inkml:trace contextRef="#ctx0" brushRef="#br0" timeOffset="52155.964">19872 11267 199 0,'8'-6'83'0,"0"1"-26"0,-1 0 29 15,2 0-28-15,-1 1-13 0,0 0-3 16,1 0 8-16,-1 1 7 0,-1-1-2 16,2 2-2-16,-2 0 0 0,-2 2 3 15,0 1 3-15,-1 2-1 0,-2 1-4 16,2-3-4-16,-2 1 1 0,0 1 3 0,-2-2 0 15,2 3 3-15,-1-4 4 0,0 1 1 16,-2 1 2-16,2-1 3 0,-2 0 2 16,1-2-1-16,-3 1-3 0,-1 0-8 15,-1-1-5-15,-1 1-8 0,-2 0-9 16,-1 0-7-16,0 0-6 0,-3 1-3 16,1-1 0-16,-1 1-1 0,1-2 0 15,-4 1-2-15,0 0-2 0,2 0-1 16,-5 1-2-16,4-1-1 0,-3 2 1 0,2 0-1 15,-2 3-2-15,1 2 0 0,0 0-2 16,-1 4 0-16,-2 0-3 0,0 2-2 16,-1 1-1-16,1-1 0 0,-1 3 0 15,2-1 0-15,0 3 1 0,5 3 3 16,2-2 0-16,-1 4 0 0,6 1 1 16,3-4-1-16,2 1-1 0,1-3-1 0,2-3-2 15,6-2-5-15,2-2-4 0,3-5-9 16,1-3-10-16,3-3-16 0,-1-3-29 15,-2 0-38-15,0-2 105 0,-4 3-306 16,1-1 134-16,-4 3-71 0,-5 0-961 16</inkml:trace>
  <inkml:trace contextRef="#ctx0" brushRef="#br0" timeOffset="53683.717">19987 11941 699 0,'-5'-3'226'0,"-1"-1"-74"16,-1-1 82-16,0 2-127 0,-2 0-9 15,-1-1-2-15,-4-1 0 0,-2 2-5 16,0 0-13-16,0 2-15 0,-3-1-10 15,1 2-12-15,-2 2-12 0,0-1-12 16,-1 3-8-16,3 3-4 0,1 0-3 0,1 2-1 16,4 1 0-16,2 1-2 0,2-1 1 15,4 1 0-15,4-1-1 0,0 0 0 16,4-1 0-16,4-2-1 0,2-1 2 16,4-1 0-16,3 1 0 0,1-4 1 15,3 3 0-15,-1 0 1 0,1-2-1 16,1 0 1-16,0 0-1 0,0 1 1 15,-1-1 1-15,1 2-2 0,-4 0 2 16,-2-1-2-16,-4-3 2 0,-3 6-1 0,-7-5 1 16,1 2 3-16,-3 1 3 0,-3 2 5 15,-1-1 2-15,-5-3 2 0,-5 2 2 16,-4 1 1-16,-3 1 0 0,-4-2-3 16,-1 0-4-16,-1 0-2 0,0-3-4 15,-2 0-1-15,5-2-2 0,-1 0-3 0,2-1-1 16,5-2-3-16,4 0-2 0,2-1-5 15,6 0-7-15,6 0-10 0,0 0-12 16,5 1-16-16,1 1-23 0,9-2-29 16,1 0-18-16,4 3-190 0,0 1 96 15,5 0-131-15,-5 1-624 0</inkml:trace>
  <inkml:trace contextRef="#ctx0" brushRef="#br0" timeOffset="54012.271">20268 11787 684 0,'-5'-7'311'0,"-2"0"-122"16,2 3 75-16,4 3-112 0,1 1-36 15,0 4-26-15,1 1-5 0,2 4 0 16,3 6-12-16,0 1-14 0,1 3-7 16,-2 1-6-16,2 3-5 0,-6 3-9 15,1 6-10-15,1 0-7 0,1 2-4 0,-2 2-4 16,2-5-4-16,0-6-7 0,-1 0-7 16,-1-5-10-16,0-3-11 0,-2-3-10 15,0 1-18-15,0-5-32 0,0-6-31 16,-2-4 336-16,2-2-526 0,-1-4 222 15,1-7 60-15,-1-1-1699 0</inkml:trace>
  <inkml:trace contextRef="#ctx0" brushRef="#br0" timeOffset="54200.092">20183 11956 828 0,'-3'0'373'16,"2"3"-194"-16,1-2 101 0,1 2-137 15,6-1-63-15,3 2-39 0,3-4-2 0,1 0-1 16,8 0-16-16,0 0-26 0,2-3-31 16,3 1-32-16,3-1-32 0,-3 1 7 15,1-1-201-15,-1 3 73 0,3 1-79 16,-2 2-615-16</inkml:trace>
  <inkml:trace contextRef="#ctx0" brushRef="#br0" timeOffset="54612.52">20787 11924 702 0,'4'-5'254'0,"-3"-3"-98"0,-1 4 77 15,0-2-127-15,-2 2-23 0,-2 1-11 16,-1-1-4-16,-2 2-6 0,0 1-11 16,-3 1-11-16,-1 2-6 0,-1 3-6 15,1 2-6-15,-3 3-3 0,-2 3-2 0,1 6 1 16,-1 1-1-16,-1 4-2 0,1 4-1 15,0 2-3-15,1-3-4 0,2-2-1 16,0-2 0-16,6-3 1 0,2-4 1 16,4-1 2-16,1-3-2 0,4-3 1 15,4-5-1-15,5-4-4 0,2-3-2 16,3-3-2-16,1-6-4 0,2-2-4 16,-3-1-2-16,1 0-3 0,1 1 1 15,-2 1 0-15,-3-5 1 0,-1 3 4 0,-1-1 5 16,-4 1 2-16,0 5 4 0,-1 2 1 15,-3 5 1-15,0 3 2 0,-1 0 2 16,-1 3-1-16,-2 5 0 0,0 1-1 16,-2 2-2-16,4 3-1 0,-1 2-2 15,2-2-1-15,1-1-2 0,3-2-1 16,-3 0-6-16,-1-5-11 0,2 2-24 16,2-4-23-16,1-2-32 0,2-2 152 0,0 0-352 15,2-2 143-15,-1-2-16 0,-2-2-1127 16</inkml:trace>
  <inkml:trace contextRef="#ctx0" brushRef="#br0" timeOffset="54887.426">21228 11710 693 0,'-12'3'435'16,"-1"3"-227"-16,1 2 73 0,1 3-85 15,2 3-95-15,3 7-39 0,1-2-4 16,2 5 9-16,-1-1 2 0,3 3-6 16,1 1-7-16,1 2-5 0,0 1-7 0,5 0-9 15,-1-2-10-15,4-2-13 0,-1 0-12 16,-1-7-10-16,-3-1-11 0,0-5-8 16,-3-4-11-16,1-4-14 0,-4 0-6 15,1-2-8-15,0-2-25 0,-3-1-32 16,1-1-15-16,-2-3-174 0,1-3 89 15,4 1-141-15,0-2-545 0</inkml:trace>
  <inkml:trace contextRef="#ctx0" brushRef="#br0" timeOffset="55069.76">21100 11933 731 0,'-1'1'219'0,"1"0"-95"0,1-1 83 15,2-1-143-15,6 1-25 0,1 0-11 0,2-2-3 16,3-2-11-16,2 0-13 0,1-1-17 16,4 0-14-16,0 2-15 0,0-1 303 15,-2 0-467-15,0 3 198 0,-3 1 84 16,2 1-1545-16</inkml:trace>
  <inkml:trace contextRef="#ctx0" brushRef="#br0" timeOffset="55520.623">21417 11933 662 0,'2'2'246'0,"-1"1"-89"0,2 0 71 16,-1-1-115-16,1 0-16 0,-1-1-8 16,2 0-1-16,1 2-6 0,3-2-10 15,0 2-8-15,3-1-12 0,4-2-12 16,3 1-12-16,1 1-10 0,4-4-7 16,0 2-6-16,0 0-2 0,1-1-4 15,-1-3-1-15,-1 0-1 0,2 1-2 16,-1-5 0-16,1 0 0 0,-1-1 0 0,0 0 1 15,-4-1 0-15,2 1 2 0,-6 0 0 16,0 0 1-16,-2-2-1 0,-6 0 0 16,-3-1 1-16,-4-1 2 0,0-1 4 15,-4 1 9-15,-5 3 11 0,-4 0 7 16,-3 4 6-16,-2 4 1 0,-4 2-1 16,0 0-6-16,-1 4-6 0,-1 5-10 0,-3 2-8 15,0 5-6-15,-1 1-1 0,-3-1-1 16,1 4-1-16,1-1 1 0,2 5 2 15,3 3 1-15,4 3 1 0,4 0 4 16,6 2 2-16,6-4 0 0,4-2-1 16,1-7-1-16,8-2-1 0,4-4-3 15,4-3-2-15,2-1-3 0,7-2-2 16,1-3-4-16,4-4-5 0,1-2-8 0,-1-3-8 16,2-4-14-16,-3-1-10 0,0-2-8 15,0 2 0-15,-3-3-1 0,-4 0-6 16,-2 0-11-16,-5 2-14 0,-3 0 2 15,-4 4-184-15,0 5 91 0,-5 2-119 16,-1 2-620-16</inkml:trace>
  <inkml:trace contextRef="#ctx0" brushRef="#br0" timeOffset="55799.347">22170 12037 1319 0,'0'0'440'0,"0"0"-247"16,1 0 155-16,-1-1-247 0,4 0-84 15,0 1-33-15,0-2-10 0,-2 1-13 16,-2 0-27-16,2 0-48 0,-2 1-231 0,-2 2 137 16,-4 1-189-16,-2 1-810 0</inkml:trace>
  <inkml:trace contextRef="#ctx0" brushRef="#br0" timeOffset="65738.83">12853 10457 270 0,'0'0'185'0,"-1"0"-61"0,0 0 16 16,2 0-33-16,-2 0-29 0,1 0-17 16,0 0-9-16,0-1-8 0,0 1-8 0,0 0-5 15,0-1-6-15,0 1-5 0,0 0-4 16,0 0-2-16,0 0 1 0,0 0 2 16,0 0 2-16,-2 0 6 0,4 1 4 15,-1-1 3-15,-1 0-1 0,1 0-1 16,1 0-2-16,0 0 1 0,1 0-3 15,2-1-2-15,1 1 1 0,2-3 2 16,0 1 6-16,-1-1 1 0,1 0-2 16,1 2 0-16,0-2 3 0,2 1 2 0,1 1 1 15,3-2-2-15,0-1-1 0,2 2 1 16,1-1-2-16,1 2-3 0,3-2-4 16,0 3-5-16,3 0-3 0,-1 0-3 15,1 0-4-15,2 0-2 0,0 0-2 16,2-1-3-16,0 0 0 0,0-1-2 15,0-3-1-15,-1-1-1 0,-2-3 0 0,1 0-1 16,-1-2 2-16,-1 2-1 0,-1-1-1 16,-4 2 0-16,-2 2 2 0,-2 1-1 15,-6 2-1-15,-5 1-2 0,-4 2 0 16,-1 2-2-16,-6 3-7 0,-6 2-14 16,-4 2-27-16,-5 2-29 0,-1-2-24 15,2-1-194-15,3 5 87 0,5 0-138 16,3-2-617-16</inkml:trace>
  <inkml:trace contextRef="#ctx0" brushRef="#br0" timeOffset="66583.467">13313 10263 589 0,'-4'2'277'0,"-2"1"-107"0,1 1 59 16,1 0-88-16,0-2-37 0,0 2-18 15,3-4-8-15,1 0-4 0,3 1-6 0,-1 1-5 16,2-2-9-16,4 2-5 0,1-1-3 16,0-1-3-16,1 2-6 0,4-1-8 15,0 0-6-15,3 2-5 0,0-2-6 16,0 0-5-16,1 3-2 0,-4 1-1 15,3-2-2-15,-1 3 5 0,3 2 2 16,-1 1 0-16,0 0 2 0,-3 2 0 16,-1-1-1-16,-3 0 2 0,-4 0-5 0,5-2-2 15,-3 0-2-15,0 0-1 0,0-3 0 16,1 1 0-16,-7-3 0 0,1-2 0 16,-3 2 0-16,-1-1 0 0,0 2 2 15,-3-1 2-15,-3 1 0 0,-3 2 0 16,-1-1 3-16,-3 4 0 0,-1-1 1 15,-1 1-2-15,1 0-1 0,-3 0-1 16,2 3-2-16,-3 1-1 0,-1-2-1 0,-1-2-1 16,1 4 0-16,0-4 0 0,-1 0-1 15,5 1 0-15,-1-4 1 0,6 0-1 16,4-5-1-16,6 1 1 0,0-2-1 16,2-2 0-16,3-3 1 0,8-3 0 15,1-1-1-15,4-6 1 0,4-6 0 16,3-2 0-16,-3-4 1 0,1-1-1 15,-2-2 0-15,-3 7 0 0,-2 2-1 16,-3 3 1-16,-4 5 0 0,-4 7-1 0,-1-2-5 16,-4 6-8-16,-4 2-10 0,-1 0-17 15,-2 2-16-15,-2 2-42 0,-1 2-35 16,3 0-202-16,2 0 105 0,1 7-168 16,2 0-645-16</inkml:trace>
  <inkml:trace contextRef="#ctx0" brushRef="#br0" timeOffset="67770.548">13732 9466 317 0,'0'-2'154'16,"0"-2"-54"-16,-1-1 31 0,1 1-48 16,-1-1-16-16,2-1-8 0,-1 1-1 15,0 0-2-15,0 1-3 0,0-1-3 16,1 1-5-16,1-1-4 0,-1-1-5 16,1 0-2-16,1 3-1 0,-2-3 0 15,2 3 0-15,-2 1 2 0,-1 1 1 0,1 0 2 16,-1 1 0-16,0 0 1 0,0 0 0 15,0 0 1-15,0 1 0 0,-1 0 1 16,1 2 3-16,-1 1 0 0,0 2 1 16,-2 1-2-16,2-1-2 0,-1 0-2 15,1 2-3-15,1 0-2 0,-1-2-4 16,2 3-2-16,-1 0-1 0,3 0-1 16,-2 3 0-16,2 4 0 0,-1-4-2 0,-1 4 0 15,2 4-2-15,0 4-2 0,-1 4-3 16,2 8-4-16,-1 7-3 0,-2-3-3 15,1-3-2-15,0 2-2 0,-1-7-2 16,3 0 0-16,-2-2 0 0,1-1 0 16,0-3-1-16,0-3 0 0,0-3 0 15,0-2-2-15,-1-5-5 0,1-2-7 16,-3-6-4-16,0-1-4 0,0-1-5 0,-1-3-8 16,-2 1-5-16,-2-1-6 0,0-1-2 15,-3-2-6-15,1-1-9 0,4 0-13 16,-1-3-19-16,1 0-12 0,3-4 186 15,1 0-356-15,5 1 157 0,-5 2 15 16,-1 2-1185-16</inkml:trace>
  <inkml:trace contextRef="#ctx0" brushRef="#br0" timeOffset="68571.411">13584 9845 583 0,'-3'-3'182'0,"1"1"-76"0,-1-1 68 16,-1 1-113-16,2-1-8 0,1-1-7 15,1 3 1-15,1-3 0 0,0 0-1 16,3 2 1-16,-1 0 1 0,2-3 3 0,-1 4 2 15,-2 0 2-15,5 1 1 0,0 0 4 16,1 2 1-16,1 3 1 0,-1-1 0 16,0 4-3-16,-2 1-2 0,0 3-3 15,1 1-6-15,-1 3-4 0,1 4-3 16,-1 0-6-16,2 2-4 0,-2 1-5 16,5-3-5-16,-2 0-4 0,2-2-4 15,1-1-4-15,1-3-2 0,1-3-2 16,3 0-1-16,0-3-2 0,-2-2-1 0,2 1 0 15,-4-3-1-15,1-4-1 0,-3 0-1 16,0 0 0-16,-1-7 0 0,-2 2-1 16,1-4 1-16,-3 0 0 0,3-1 0 15,0-2 0-15,2-1-1 0,-1-1 1 16,0-1 2-16,0-1-2 0,0 1 0 16,0 0 2-16,1 1 1 0,2 0 0 15,0-1-1-15,1 0 0 0,-1 1 0 0,0 0 1 16,-1 1-1-16,-2 2 1 0,-1 3 0 15,0-1 1-15,-2 5 0 0,-4-1 2 16,0 2 1-16,-2 2 3 0,-1 0 4 16,-1 1 2-16,-2 0 0 0,-2 1 0 15,-1 0 2-15,-3 4-3 0,-3 2-1 16,-2 2-3-16,-1 0-2 0,-1 0-1 0,-1 1 0 16,2-1-2-16,-1 0 0 0,2 0-1 15,-3 2-2-15,-1-4 0 0,2 2-1 16,-4-1-5-16,2-3-3 0,0-1-5 15,3 1-6-15,-1-2-5 0,2-2-11 16,1 2-7-16,7-3-12 0,-1 0-10 16,7-4-24-16,0 0-24 0,4-1-23 15,4 0 16-15,1-2-196 0,6 3 85 16,0 3-76-16,-1 1-635 0</inkml:trace>
  <inkml:trace contextRef="#ctx0" brushRef="#br0" timeOffset="70519.912">21102 9426 428 0,'1'-5'160'0,"0"-1"-63"0,-1 2 45 15,3 1-73-15,-2-1-14 0,2 2-5 16,-1-1 1-16,-1 1 0 0,1-2 4 15,-1 2 4-15,0 1 2 0,-1 0 6 16,-1 1 7-16,1-1 3 0,-1 1 3 16,1 1-3-16,0-1-2 0,-2 2-6 15,4 4-6-15,-4-4-7 0,2 5-8 0,-1 3-3 16,-1-1-6-16,-1 3-5 0,2-1-3 16,-2 5-4-16,1-4-5 0,0 3-3 15,2-2-3-15,-2-1-1 0,2-1-2 16,1 0 1-16,0 5-2 0,2 4-1 15,-1 6-1-15,4 5-2 0,-3 3-2 16,3 0-1-16,-2-1-2 0,-2-4-1 0,-2-4 0 16,-1-3-2-16,0-3 1 0,-2-1-2 15,-2 1 1-15,0-2 1 0,1-1-1 16,0-3-1-16,0-3-1 0,1-2-4 16,1-6-5-16,-1-1-8 0,2-1-9 15,1-5-16-15,0-1-15 0,1-6-22 16,1-3-14-16,1-2-19 0,0-2-1 15,1-3-185-15,4 4 95 0,1 0-86 0,1-2-637 16</inkml:trace>
  <inkml:trace contextRef="#ctx0" brushRef="#br0" timeOffset="71239.756">21166 9337 312 0,'-1'0'306'0,"-2"3"-123"15,-1-2 15-15,0 2 2 0,1 1-101 16,-1 1-13-16,-1 2-10 0,-2 2-5 16,-1 3-9-16,1 0-8 0,-2 1-10 15,1 2-7-15,-1 3-5 0,0-1-4 16,-4 3-5-16,1 0-3 0,-2-5-1 16,0 1-3-16,-1-7-4 0,-2 1-2 15,-1 2-3-15,1 3 1 0,2-2 1 0,3 1-1 16,4-2-1-16,3-4-1 0,1-5-2 15,3 0 0-15,1-3-3 0,0 0-1 16,1-3-1-16,3 0 1 0,1-6 0 16,3-2 0-16,1-2 1 0,3 0 0 15,-1 2 0-15,2 2 0 0,0 1-1 16,5 2 0-16,-4-1 1 0,0 2-1 0,2 0 1 16,-3 1 0-16,-3-5 0 0,2 4 0 15,-3-3 1-15,-4 2-1 0,-1 2 2 16,-3 0 1-16,1 4 1 0,1 0 3 15,-3 0 5-15,3 4 3 0,-1 4 4 16,2-1 1-16,0 4 0 0,-1-1-1 16,3-4-2-16,0 1-4 0,1-6-5 15,1 7-3-15,1 0 0 0,2 2-1 16,3 0-1-16,2 2 2 0,2 1-1 0,3-2 0 16,-3 0 0-16,1-1-1 0,-1-2 1 15,-3-1-2-15,-3 0-1 0,-2-1 0 16,-3-2-1-16,-3-1 0 0,-3-3 1 15,-1 0 3-15,-1 0 2 0,-6-3 2 16,-2-2 0-16,-4 2 1 0,-5-4 2 16,-1 3-3-16,-4-3-2 0,-2 5-1 0,-2-1-2 15,0 2-1-15,1-3-1 0,6 1-6 16,-1 1-8-16,6 1-15 0,0-1-14 16,3-2-26-16,1 2-27 0,5-3-30 15,3-2-196-15,3 1 100 0,7-2-137 16,2-1-647-16</inkml:trace>
  <inkml:trace contextRef="#ctx0" brushRef="#br0" timeOffset="72232.873">20056 9007 340 0,'-1'0'190'16,"-1"-1"-61"-16,-2 0 31 0,-2 1-40 15,3 0-30-15,-1 0-12 0,2 1-3 16,1-1-6-16,1 1-7 0,1-1-6 15,3 0-6-15,-1 0-3 0,2 0-3 16,0-1 1-16,2 1 0 0,0 0 0 16,1-3-1-16,1 3-1 0,3 2 2 15,1-4-1-15,0 1-1 0,3-1 0 0,4-4-2 16,-1 4-2-16,4-2 0 0,6 3-1 16,-1 2-2-16,3-2-1 0,2 1-4 15,5 4-3-15,-1-4-2 0,6 2-6 16,-2 1-4-16,-3-1-3 0,-1 2-4 15,-4-4-2-15,-6-2-1 0,-2-1-2 0,-2-3-2 16,-5 3 0-16,-5-1-1 0,-3 3-1 16,-3 0 0-16,-4 1-5 0,-3 1-4 15,-1 0-5-15,-3 0-13 0,-1 1-19 16,-3 2-27-16,-3-4-23 0,-2 1-20 16,1-1-17-16,-2 0 353 0,1 1-521 15,3 2 227-15,1-3 130 0,-1 0-1738 16</inkml:trace>
  <inkml:trace contextRef="#ctx0" brushRef="#br0" timeOffset="72806.351">20547 8811 588 0,'-3'4'236'0,"0"-1"-85"16,0-1 61-16,2 4-96 0,1 0-27 15,3-1-12-15,-2 0-3 0,3 3-6 16,2 0-10-16,3 1-8 0,-1 0-7 16,4 0-3-16,1-3-3 0,1 1-4 0,1-1-2 15,2-3-2-15,-2 2-1 0,3 0-3 16,0-2-2-16,-1-1-2 0,0 1-4 15,1-2-2-15,-1 2-1 0,-2-3-3 16,1 2 1-16,-5 1-3 0,-3-1-2 16,1 1 1-16,-1 1 1 0,-3-2-1 15,-1 1 3-15,-3 2 2 0,-1 0 4 16,-5 3 1-16,-5 1-1 0,-3 3-1 16,-4-2-2-16,0-2-1 0,-3 2-5 0,-2-3-3 15,-3 0-1-15,2 4-1 0,-3 3 1 16,2 1-1-16,1 5 0 0,2 0-2 15,2 1 1-15,4-3-1 0,4-4 0 16,3-6 0-16,3-2 0 0,2-6-2 16,3 0 2-16,2-1-1 0,-1-7 0 15,4-3-1-15,4-5 1 0,-1-3 1 0,0-1-1 16,1 0 1-16,1 3 0 0,-1 0-1 16,1 2 1-16,-1 2 0 0,-1-6 1 15,-4-2-1-15,-2 0 0 0,-3 1 0 16,1-1-1-16,-2 6-4 0,-2 4-5 15,0 4-11-15,0 4-12 0,0 2-12 16,0 1-18-16,2 2-25 0,-1 2-31 16,2-1 4-16,1 1-196 0,4 3 95 0,1 1-112 15,1 1-635-15</inkml:trace>
  <inkml:trace contextRef="#ctx0" brushRef="#br0" timeOffset="73661.772">21477 9010 438 0,'-3'0'182'16,"2"0"-61"-16,1 0 47 0,-2 0-69 16,4-1-12-16,-2 1-2 0,0 1 4 15,0-1 0-15,1 0-2 0,0 0 0 0,1 0-1 16,2 0-4-16,1 0-3 0,1-1-3 16,3 2 0-16,1-1-1 0,2 1-6 15,4-1-5-15,2 2-5 0,3-4-4 16,7 2-6-16,0 0-6 0,4-2-5 15,3 0-5-15,1 1-4 0,3-2-3 16,2 0-5-16,-2-4-3 0,3-1-5 16,-1 1-2-16,1-4-4 0,-1 4-1 15,1 3-2-15,0 3-2 0,-4 1 0 0,-2 0-1 16,-6 1-1-16,-6 0 2 0,-8-1-1 16,-3 1-1-16,-4 1 0 0,-4-2 0 15,-4 0-5-15,-2 1-7 0,-2 0-12 16,-6-1-17-16,-1-1-20 0,-7-2-22 15,-5 0-30-15,-2-1-30 0,-3 0-14 16,-7 0-185-16,2 4 92 0,0 1-113 0,1 4-602 16</inkml:trace>
  <inkml:trace contextRef="#ctx0" brushRef="#br0" timeOffset="74315.595">21618 8855 552 0,'2'-4'212'16,"0"3"-63"-16,0 1 53 0,-2 3-91 15,1 1-10-15,1 1-1 0,-2 0 1 0,-1 3 0 16,1 2-4-16,-4 0-4 0,0 1-7 15,-3 1-8-15,-5 1-15 0,0-1-14 16,1 2-13-16,-5-1-10 0,1 0-8 16,-1-3-9-16,-3-1-4 0,0-2-3 15,-2-1-3-15,1-3-1 0,0 2-1 16,-2-4-1-16,0-1-2 0,3 0-2 16,2 0 0-16,2-1 1 0,7-2 0 15,4 2 0-15,3 0-2 0,1 1 2 0,0 1 1 16,5 0 0-16,3 3 1 0,2 0 0 15,7 1 2-15,1 2 3 0,0-2 1 16,3 2 1-16,-1 5 2 0,0 1 1 16,0 2 1-16,2 3 1 0,0 0 0 15,-1 1 1-15,1-1-1 0,-4-2-2 16,-2 0 0-16,0-5-2 0,-3 0-1 0,-3-5-1 16,-2-2-1-16,-3-1-1 0,-1-3-1 15,0-2 0-15,0-3-2 0,-2-3-1 16,1-4-2-16,-2-5 0 0,-1-4-3 15,0-1-2-15,0-2-5 0,0 2-3 16,-1 3-5-16,-2 3-9 0,2-2-17 16,-3 8-11-16,1 2-21 0,1 2-5 15,-5 2-197-15,0 2 98 0,-5 1-111 16,-9 1-662-16</inkml:trace>
  <inkml:trace contextRef="#ctx0" brushRef="#br0" timeOffset="75176.288">21059 8173 606 0,'-3'-7'184'16,"1"0"-70"-16,-1 2 67 0,2 0-117 16,0-1-8-16,-2 4-5 0,1-5 0 15,0 4-1-15,1 0 2 0,0 1 5 16,1-1 5-16,0 2 3 0,0 1 0 16,0-1-2-16,-2 1-4 0,2 0-6 15,-1 1-8-15,1 2-6 0,1 2-1 0,-2 2 1 16,0 2 2-16,1 3 2 0,0 3 2 15,0 4-2-15,0 0-6 0,-1 4-3 16,-1 0-5-16,1 3-5 0,1 1-5 16,0 5-4-16,-1 1-2 0,-1 1 0 15,2-3-2-15,0 0-3 0,3-1-2 16,-2-2-1-16,3-1-1 0,1 4 0 0,0-2-2 16,2 0-1-16,-3-7-1 0,0-1-1 15,0-6-4-15,-1-3-5 0,-1-7-10 16,-1-4-9-16,0-1-11 0,1-1-10 15,-2-7-15-15,-3-5-25 0,0-3-23 16,-3-5-15-16,-2-2-6 0,-3-2-169 16,-5 2 72-16,1 4-75 0,-1 3-560 0</inkml:trace>
  <inkml:trace contextRef="#ctx0" brushRef="#br0" timeOffset="75766.739">20855 8554 408 0,'-1'-7'205'16,"0"3"-60"-16,1-1 35 0,-1 3-59 15,1 0-21-15,-2 2-10 0,2 0-5 16,0 0-10-16,0-2-4 0,2 2 1 15,1 0-3-15,3 0-2 0,1 0-4 0,4 2-2 16,-1-2 0-16,3 3-4 0,0 0-7 16,1 4-8-16,0-2-6 0,3 7-4 15,-2 3-2-15,2 5-4 0,-1 2-4 16,0 3-3-16,1 3-3 0,-2-1-3 16,0-4-2-16,-1 1-4 0,-4-7-2 15,0-1-2-15,-2-2-2 0,-3-3-1 16,1-4-2-16,0 0-1 0,-1-4-3 15,2-3 0-15,0-3-1 0,2 1-1 16,-1-10 0-16,0-1 2 0,-2-3 1 0,1-1 2 16,-1-5 2-16,-1-2-1 0,0-4 2 15,3 1 0-15,-1-1 0 0,0 2-1 16,2 3 3-16,0 5 0 0,-1 3 2 16,1 4 2-16,-1 3 2 0,0 3 1 15,-1 3 0-15,0-1 0 0,-2 2-2 16,-2 1 0-16,-1 0-2 0,-2 0 0 0,0-1 0 15,0 1 0-15,-1 0 3 0,0 1 2 16,-2 0 1-16,-1 2 1 0,-1-2 0 16,-3 3-1-16,-1 2-2 0,-4-2 0 15,-1 5-4-15,-4 0-2 0,0 2-2 16,-5 0 0-16,0 2 0 0,-1 0-2 16,1 0-3-16,3 0-3 0,2 0-6 0,-1-4-8 15,5 0-11-15,0 0-13 0,3-5-18 16,5-2-29-16,6-1-33 0,2 1-199 15,4-2 107-15,6-8-157 0,3-4-669 16</inkml:trace>
  <inkml:trace contextRef="#ctx0" brushRef="#br0" timeOffset="147458.272">10854 7325 322 0,'-5'4'138'0,"0"-2"-64"16,-1-1 31-16,2-1-59 0,-1 1-16 16,1 0-11-16,0-1-3 0,1 2 0 0,1-4 2 15,0 4 2-15,1 0 1 0,0-2-1 16,-1 3-1-16,1-3-3 0,0 0-3 16,-2 1-2-16,1-1-3 0,-1 2-1 15,2 0-1-15,-3 1-1 0,0-2 0 16,0 3 1-16,0-3 1 0,-1 3 1 15,0-1 2-15,0 0 3 0,-1-1 4 0,-1 0 1 16,2-2 3-16,-2 2 0 0,1-2-1 16,1 1 0-16,0 0-3 0,0-1-3 15,-1 0-3-15,1 1-2 0,1 1-3 16,1 0-1-16,-3-2-1 0,3 2-1 16,-1-2 0-16,-2 1 1 0,3-1 0 15,-3 0 1-15,3 1 0 0,-1 0 1 16,0 1-1-16,-3-1 0 0,1 3 0 15,1-3 0-15,0 0 0 0,-2 2 1 16,3 0 0-16,-1-2-1 0,-1 3 1 0,-3-2-1 16,2 1 0-16,-3 1 0 0,1 2-1 15,-1-1 0-15,1 2 1 0,-3-1 0 16,2 1-1-16,-2-2-1 0,-2 1-2 16,-2 0 1-16,0 0-1 0,-1 2 0 15,-1-1-1-15,1 1 1 0,4 0 1 16,-2 3 2-16,2 1 1 0,3 2 1 0,1 3 1 15,0 0 3-15,2-4 1 0,1 0 0 16,-1 1 1-16,3-3-2 0,2 0 0 16,-1-1-2-16,1 0-3 0,0 1-1 15,2-5-1-15,-1 6-1 0,-2-2-1 16,2 2 2-16,0 0 0 0,0 0 0 16,-1 0 1-16,2 0 0 0,0 0 2 0,2 0 1 15,-1 1 1-15,0-2 1 16,2 2 1-16,1 1 2 0,1-1 0 0,0 5 0 15,0 0-2-15,2 4 0 0,0 0-2 16,1 1-1-16,0 0-3 0,1-3-1 16,-1 0-1-16,2 0 0 0,-2 0-1 15,1-2-1-15,0 3 2 0,-2-2-1 16,2-1 2-16,-2-2 0 0,2-1 3 0,-1-2 2 16,-1-4 2-16,4 2 1 0,0-4 1 15,-1 1-1-15,3 0 1 0,2 1-1 16,-4-5-3-16,2 1-1 0,4-1-1 15,-3-2-2-15,-1-1-1 0,2-2-1 16,1 1-1-16,-3 0 0 0,1-1 0 16,1 0 1-16,0-3 0 0,-3 1 0 15,3 2 0-15,-1 0 0 0,-1-1 0 0,-2 2 0 16,0-1 0-16,0 1-1 0,-1-1 1 16,1-3 0-16,2 1 0 0,-2-1-1 15,1 3 0-15,-1-4 1 0,1 2 0 16,-2 0-1-16,2-1 1 0,0-3 0 15,0 3 1-15,3-2 1 0,-1-2 1 16,3 0 0-16,-1 1 1 0,0-2 0 16,-1 0-1-16,3-2 0 0,-1 0-2 15,1 0 0-15,-2-1 1 0,2-1-1 0,-3 0 0 16,1 0 2-16,-1 0 0 0,0 3 0 16,0-1-1-16,-1 5 0 0,-1-3-1 15,0 0 0-15,-1-1-1 0,-1-2-1 16,-2 3 0-16,-1-4 0 0,1 0 0 15,-3-2 1-15,2 1 0 0,-2-1 1 16,1 1 1-16,-1-1 0 0,1 1 3 0,0-2-1 16,0 1 0-16,0-1 1 0,1 3-1 15,-1-5-1-15,-1 4-2 0,0-1 0 16,1 0-1-16,-2-1-2 0,-2 1 1 16,-2 3 0-16,-1-3 0 0,0 0 0 15,-3-2 0-15,0-2 0 0,-4-2 1 16,1-2-1-16,-2 1-1 0,-1 2 1 15,-1 3 1-15,1 0-1 0,0 3 0 16,-1 2 0-16,3-1 0 0,-2-1 0 0,0 1-1 16,0 0 1-16,-2-1 0 0,0 5 1 15,-1 0-1-15,-1 3 1 0,2 2-1 16,-5 0 1-16,2 1-2 0,0 3 1 16,0 0 0-16,-2 0-1 0,2-2 0 15,-1 4 0-15,0-2 0 0,-4 0 1 16,0 2 0-16,-2-1 0 0,1-1 0 0,-1 0 0 15,3 0 0-15,0-1-1 0,1-1 0 16,3 2 0-16,0 0 0 0,1 0 0 16,0 0 0-16,1 2 3 0,2 0-1 15,-3 1 0-15,-1 3 0 0,-3-3-1 16,2 2-1-16,-3 1 0 0,1 1-3 16,0 2 1-16,-1 1 1 0,-1 2-1 0,-1 2 0 15,2 0 1-15,-1 0 0 0,0 3 0 16,1 0 0-16,-2 5-1 0,2 2 0 15,3 6-1-15,-4 0-3 16,-1 2-1-16,1-6-4 0,0-2-4 0,-2-3-7 16,7-1-8-16,2-3-12 0,1 2-12 15,3-8-13-15,4-4-12 0,1-7 4 16,3-2-169-16,2-7 88 0,0-8-75 16,-2-9-598-16</inkml:trace>
  <inkml:trace contextRef="#ctx0" brushRef="#br0" timeOffset="150555.312">19885 7298 197 0,'-1'-1'92'0,"-1"-3"-26"16,1 3 21-16,0-3-27 0,-2 3-8 0,1 0-2 15,-1 1-4-15,1 1-2 0,-1-1-3 16,-1 2-6-16,0 1-6 0,-1-2-4 16,0 1 0-16,-2 0-1 0,4-1 0 15,-1 1 0-15,0-2 3 0,0 0 1 16,0-2 1-16,-1 1 1 0,0-1-2 0,-2-1-2 16,1 3-3-16,-1-3-2 0,2 2-2 15,0 2-1-15,-1-1-2 0,-1 0-2 16,1 3-1-16,-1-3-2 0,2 0-1 15,0 0-1-15,1 0-3 0,-1-3-2 16,-3 3 0-16,-2 3-2 0,1-3 2 16,-1 0 0-16,-1 1 1 0,4-1 0 15,-2 2 2-15,0-1 0 0,0-1 0 0,1 1 0 16,0 0 0-16,0 1 0 0,1-1 1 16,-1-1-1-16,0 3-1 0,-1-2-1 15,3-1 1-15,-1 0-2 0,2 0 1 16,-1 0-2-16,1 1 1 0,1-1-1 15,-2 1 2-15,0-2-2 0,1 2 0 16,-2 2 0-16,1 0-1 0,1-2 1 16,-2 4 1-16,1-1-2 0,0 2 2 0,-2 1-1 15,0-1 2-15,3 6 0 0,-3-4-1 16,0 4 2-16,1 0-1 0,-1 2 1 16,0 0-1-16,-1-1 2 0,1-2-1 15,-2-1 1-15,1 3 0 0,-4-3 1 16,3-1 0-16,0 3 0 0,1-2-1 15,1 2 2-15,1 1-2 0,2 5 0 0,-1 1 0 16,1 2 0-16,-2-2 1 0,1 1 0 16,1-1-1-16,1-1 0 0,0-4 1 15,1 2-1-15,-1-1-1 0,1-2 0 16,0 1 0-16,-2 0 1 0,1 1 0 16,0 0 1-16,0 1 1 0,0 0 2 15,1 1 0-15,-3-3 0 0,4 1 2 16,-1-2-1-16,1-1 1 0,2 1-2 0,1-3 1 15,0 1 0-15,2 1-1 16,-1 0 0-16,1 1-2 0,0 1-1 0,0-3 0 16,0 2 0-16,2 0-2 0,2-1-3 15,-2 1 1-15,1-1-1 0,2 4 0 16,-4-2-1-16,2 0 0 0,1 0 2 16,-1-1 1-16,2 0 0 0,3-1 3 15,-4-4 0-15,1 2 2 0,-1-4-1 0,4 3 2 16,-2-2-1-16,2-1 0 0,1-2-2 15,1 1 0-15,-2-5 1 0,2 0 0 16,0 2-1-16,1-2 0 0,0 2-1 16,1-1 1-16,-1-1-1 0,1 0-2 15,-1 2 0-15,1-2-2 0,-1 1 0 16,-1-1-1-16,0 1-2 0,1 3 1 16,-1-4-1-16,0 0-1 0,-1 0 1 0,1 0 1 15,2-2-1-15,0-2 2 0,-1 1 0 16,0-5 0-16,2 3 1 0,-3 1 1 15,0-2 0-15,-1 1 1 0,1 0-2 16,0 1 1-16,-1 0 0 0,1-1 0 16,-3-2 1-16,3 1-2 0,-1 1 1 15,0-2 2-15,1 3 0 0,1-1-1 16,1 0 0-16,-2 0-1 0,-1-2 1 16,1 0-1-16,0-1-1 0,-2 0-1 0,-1-2 0 15,1 1-1-15,0 0 0 0,-1-1 0 16,4-1 1-16,0 4-1 0,-2-4 1 15,1 4-1-15,1-4 2 0,0 3 0 16,-2-3 0-16,2 2 0 0,-1-1 1 16,-1-1-1-16,-2 2 0 0,1-2 1 15,0-2 0-15,-1 1-1 0,-1 1 0 0,0-1 0 16,-1-2-1-16,3-2 0 0,-2 1-1 16,2-3-1-16,2-2 1 0,-2 0-1 15,-2 0 0-15,-1 1 0 0,-2 0 0 16,-3-4 0-16,-2 1 1 0,1-3 0 15,-2-1-1-15,0 1 1 0,0-1 0 16,0 3 0-16,0 3 0 0,0 4 0 16,1 0 0-16,-1 1 0 0,0 3-1 15,-1-3 1-15,1-1-1 0,-2 1 1 0,0-3 1 16,-2 0-2-16,1 0 0 0,-2 2 2 16,0 1-1-16,-1 0 0 0,0 4-1 15,0-1 0-15,-6 2 2 0,3 2-2 16,-1 0 1-16,1 3 0 0,-1 0-1 15,2-1 1-15,-1-1-1 0,0 2 1 16,-1-1-1-16,-2-1 0 0,3 2 0 0,0 3 0 16,0-4 1-16,-1 4-1 0,-1-1 0 15,1 2 0-15,-2 0-1 0,-1 1 2 16,2 0 0-16,-3 0-2 0,1 0 1 16,-1 0 0-16,-1 0 1 0,3 0 0 15,-4 1-1-15,-1 0-1 0,-1-1 1 16,0 4-1-16,-4 0 1 0,2 0-1 15,0 1 1-15,1 0 0 0,-4 2 0 16,4-1 1-16,-2 2-1 0,0-1 1 0,3 2 0 16,-1 3-1-16,0-3-1 0,-1 3 1 15,2 1-2-15,0 3 2 0,1-3-1 16,1 4-1-16,2 0 1 0,-2 1 1 16,2-1-2-16,0-3 2 0,1-1-2 15,0 1-2-15,1-5-1 0,-1 0-2 16,2-1-3-16,-1-1-3 0,1 0-4 0,-1-2-3 15,3 0-5-15,0 3-8 0,1 1-13 16,-2 4-17-16,1 0-28 0,-1 5 19 16,-2 2-212-16,2 2 100 0,-7-1-106 15,-5 2-688-15</inkml:trace>
  <inkml:trace contextRef="#ctx0" brushRef="#br0" timeOffset="171605.312">19933 9982 9 0,'-3'1'51'0,"2"0"-111"0</inkml:trace>
  <inkml:trace contextRef="#ctx0" brushRef="#br0" timeOffset="173939.14">19939 9917 261 0,'-1'-7'170'0,"1"-3"-87"16,1-1 22-16,0 2-23 15,2 0-67-15,0-1-4 0,0 1-3 0,0-1 5 16,-2 1 7-16,1 0 9 0,-2 4 9 15,-2 1 10-15,2-1 9 0,-4 3 3 16,-2 0-3-16,0 1-4 0,-1 1-5 16,2-1-10-16,1 1-8 0,1-1-7 15,0 1-5-15,-1-3-2 0,-1 2-3 0,-2-2-3 16,-1-1-1-16,2-1 0 0,-2 1-3 16,2 0-2-16,-3 0-1 0,1 2-1 15,-1-2 1-15,0 0 0 0,-1 0 1 16,1 0 1-16,-3 1 3 0,0 3 0 15,1-4 3-15,-1 1 1 0,2 2 0 16,0 0 1-16,-1 2 0 0,1-2-2 0,-2-1-1 16,0 4-1-16,0-4-2 0,0 2-1 15,1 0-2-15,0 0 1 0,0 3 0 16,-3-2-1-16,1 0 0 0,1 5 1 16,1-1-1-16,-2 2 0 0,1 1 1 15,0 2-1-15,0 0-1 0,-1 0 1 16,-1 3-1-16,-2 1 0 0,-1 0-1 15,-1 3-1-15,0 0 0 0,0-1 0 16,-1 2-1-16,-3 0 1 0,1 2 0 0,1-3 1 16,-2 2 0-16,2-2 2 0,2 3 1 15,3-6 1-15,-1 1 1 0,4 0 0 16,-1 3 1-16,2-1 0 0,2 3-1 16,0 1 0-16,2 1 0 0,-1 1-1 15,1-2 0-15,1-1 1 0,1 2 0 16,0-2 1-16,-2-2 1 0,0 1 1 0,-1-1 1 15,1 1 1-15,1 3 0 0,2-2 3 16,0 3 1-16,3-1 2 0,1 1 2 16,0 1 0-16,0-3 1 0,2 0-1 15,0 1-2-15,0-4-1 0,2 0-3 16,3 2-1-16,-1-2-2 0,1 3-1 16,0-2-1-16,2-1 1 0,-2 0 0 15,2 2-1-15,-2-5 1 0,2-2 0 16,-1 0 1-16,1-1-1 0,0-1 0 15,0-2 0-15,-1 0 1 0,1 0 0 0,1-2-1 16,2-2 1-16,1 3-1 0,2-2-1 16,2-1-1-16,2-2-2 0,3 1 0 15,1-3-2-15,-1 0 0 0,-1 0 0 16,1 2-1-16,-1-3 1 0,-5 1-2 16,1 1 1-16,1-2 0 0,-4 0-1 15,0-2 0-15,1 1 2 0,-1 1-2 0,0 0 1 16,1-4 0-16,2 2-1 0,0-1 0 15,-2 0 0-15,0 2-1 0,4-7 0 16,-1 2 1-16,0 0-1 0,0-2-1 16,4 0 1-16,-5-1 0 0,2 1 0 15,-1-1-1-15,0 2 0 0,0-2 0 16,0 1 1-16,-1-1-1 0,-2 0 0 0,0 0-1 16,-1 0 1-16,-3-4 1 15,1 3-2-15,0-1 1 0,-3-2 0 0,-2-1 0 16,1 1 0-16,1-2 0 0,-1-1 0 15,2 2 0-15,-1-6 0 0,4 0 0 16,-4 3 0-16,0-1 1 0,0-2-1 16,0 4 1-16,-1 1 0 0,-2-2 0 15,-1 2-1-15,1 0 1 0,-1 4 0 16,-1-1 0-16,0 3-1 0,-1 0 0 0,0 0 2 16,-2 1-1-16,1 1-1 0,0-4 1 15,-1 1 0-15,1 0-1 0,0-4 1 16,-2-2-1-16,0 2 0 0,-1-7 1 15,-3-3-1-15,-1-1 0 0,-1-2 2 16,-1 2-1-16,1 0 0 0,0 2 0 16,0 5 0-16,0 1 0 0,-2 0-1 0,1-1-1 15,-2 1 1-15,3 1 0 0,-6-1-1 16,5 2 0-16,-4 0-1 0,2 0 0 16,-1-3 0-16,1 0 1 0,-3 1 0 15,1 0-1-15,-2 4 1 0,-3 1-1 16,2 0 1-16,0 0 1 0,0 5-1 15,1-1 0-15,0 1 0 0,2 4-1 16,-1-3 1-16,2 1-2 0,-2 3 0 16,0-4 0-16,0 4 0 0,1-1-1 0,-2 2 1 15,2-2-1-15,-2 3 1 0,1 3 0 16,-2 0 0-16,0-1 1 0,0 2 1 16,0 3-1-16,-2-4 0 0,3 3 2 15,-1 1-1-15,1-2-1 0,-1 1 1 16,1-4 0-16,-1 3-1 0,0-3 1 15,0 1-2-15,1 4-1 0,0-3 1 0,0 4-1 16,0-1 1-16,0 4 0 0,-1-1 1 16,0 1 0-16,1 1 1 0,-3 0 0 15,1-1 1-15,-3 1-1 0,2-2-1 16,-4 2 1-16,2 1-1 0,-3 1-1 16,6-5 2-16,-3 2-1 0,2 1-1 15,1 0 2-15,0-2 0 0,3 2 0 16,-1-1 0-16,1-1 0 0,2 2 0 15,-1 0 0-15,2 2 0 0,2 0 1 0,-1 0-1 16,2 0-1-16,-2 3 2 0,0-4-1 16,0 2 0-16,3 2 0 0,1 1 0 15,2 0 1-15,0 0 0 0,2 3 0 16,0-2 0-16,2 5 1 0,-1 0-1 16,-1 3 1-16,3 0 0 0,2 4 0 15,0-3-1-15,0-3 1 0,2 1-1 0,0-2 1 16,0-2 0-16,0 0 0 0,2 2 1 15,2-4 1-15,0 0-1 0,2 0 1 16,0-1 1-16,1-1 0 0,3-1 2 16,-1-3-2-16,3-1 0 0,1-1-1 15,5-5 1-15,-1 0-1 0,2-3 0 16,-1-2-2-16,-3-1 1 0,0 1 0 16,-2-2 1-16,-2 0-2 0,-1-2 1 15,2 1-1-15,-2-4 1 0,1 1 0 16,0 0 0-16,1-2 1 0,0 1-1 0,0-2 0 15,-4 1 0-15,6-6-1 0,1 1 0 16,-3-1 0-16,3-1-1 0,1 0 0 16,-3 0 0-16,-1 0 1 0,2 2-1 15,-2-5 1-15,2 2-1 0,-1-1 1 16,1 1-2-16,-1-1 1 0,1-4 1 0,-2 4-2 16,-1-3 2-16,-2-2-1 0,-2 1-1 15,-2 2 2-15,-1-1-1 0,1 1 0 16,-1-1 0-16,-2-2-1 0,3-1 1 15,-4 2 0-15,1-4 0 0,-4 4 0 16,-2 1 1-16,-2 0 0 0,-1 0 1 16,-4-2-1-16,-1-6 1 0,-4 1-1 15,0 0-1-15,-2 0 1 0,1 2 0 0,0 4-1 16,0 2 1-16,0-1-2 0,-1-1 1 16,3 2 1-16,-1-3 0 0,0 2-1 15,-1 4 0-15,1 1 0 0,-4-2 0 16,-1-1 0-16,-2 1 0 0,-3-3-1 15,-2 2-1-15,1 1 0 0,2 1 2 16,0 1-1-16,1 4-1 0,1 1 1 16,2 2-1-16,0 1 1 0,1 3 0 0,2 2-2 15,-4 0-3-15,-1 2-1 0,-2 1-1 16,-2 5-2-16,-3 2-3 0,-1-983-1 16,-4 1980-1-16,1-985 0 0,-1 2-1 15,0-2-2-15,-2 0-4 0,-2 3-4 16,-2 2-3-16,-3 0-6 0,1 0-2 15,2 0-2-15,6-4 1 0,5-4 0 16,6-2-1-16,4-4-3 0,3-3-2 0,2-4-7 16,4-3-9-16,2 0 99 0,2-3-272 15,4-5 136-15,1-5-39 0,0-2-938 16</inkml:trace>
  <inkml:trace contextRef="#ctx0" brushRef="#br0" timeOffset="178691.442">10434 7904 60 0,'-2'-6'110'0,"-1"1"-35"0,2 2-7 16,-3-1-1-16,0 2-26 0,0 0-18 16,0 0-14-16,0 0-4 0,3 2-3 15,-1-1 1-15,2 0 1 0,-2 1 7 16,2 0 12-16,0 0 11 0,0-2 6 16,0 2 5-16,0 0 2 0,0 0 2 15,0 0 1-15,0-1-3 0,0 1-2 0,0 1 0 16,0-1-2-16,0 0 3 15,0 2-1-15,2 0-2 0,-2 2-3 0,0-1-5 16,0-1-5-16,0 1-5 0,1-2-5 16,-1 1-4-16,0 0-3 0,0-2-2 15,0 0 0-15,-1 0 1 0,1 0 3 16,0 0 2-16,-2 0 2 0,1-2-1 16,0 2 0-16,-1-2 2 0,1 1-1 0,0 1 0 15,0-1-3-15,-2-2 0 0,2 3-1 16,-1 0-1-16,1-1 0 0,0 1-2 15,-1 0-2-15,2 0-1 0,0 0-2 16,-1 1 0-16,1-1-1 0,0 0-3 16,1 1-1-16,-1-2 0 0,2 0 0 15,-2 1 0-15,0-3 0 0,0 1 1 0,1-1 1 16,-1 0 2-16,0 1 1 0,-1 1 2 16,2 1 1-16,-1-3 3 0,0 2 1 15,-1-1 2-15,-1 2-1 0,1-1 0 16,-1 1-1-16,-1-1-1 0,0 0-1 15,0-1-2-15,0 2-1 0,-1 0-2 16,-1-1-2-16,1 0 0 0,0 1-1 16,2 0-2-16,-2 0 1 0,1 0 1 15,1-3-1-15,-1 3 1 0,-2 0-1 16,2 0 1-16,-1-1-1 0,2 1 0 0,-1 0 0 16,1 0-1-16,-1 0 1 0,1-1 0 15,0 2 0-15,0-2 0 0,0 1 1 16,1 0 0-16,0 0 1 0,-2 0-2 15,1 0 1-15,-2 0 0 0,-1 0-1 16,0 1-1-16,1-1 1 0,-3-1-2 0,2 1 1 16,-3-2 0-16,2 1 0 0,1 1 0 15,-3-1-1-15,2 1 2 0,-1 0 0 16,1 0 1-16,-2-2 0 0,1 1 0 16,1-1-1-16,0-2-1 0,-1 1 0 15,1 2-1-15,-2 0-1 0,0-1 0 16,1 2 0-16,-1 0 0 0,-3 0 0 15,4 0 1-15,-2 0 0 0,0 2-1 16,-2-2 1-16,2 0-1 0,-1 0 0 0,0 0 0 16,1 0-1-16,-2 0 2 0,1 1-1 15,1 0 0-15,-1-1 0 0,-1-1 0 16,0 2 0-16,1 0 1 0,1-1 0 16,-2 2 2-16,0 0 0 0,0 2 2 15,0-1 1-15,-3-1 2 0,1 2 0 16,-2 0-1-16,3 0 1 0,-3 1-1 0,4-1 0 15,-1 2-2-15,1-2 0 0,0 3-2 16,4-1 0-16,-4 1-1 0,2-2-1 16,1 2 0-16,1 1-1 0,-4-1 0 15,4 0 0-15,-1 1 0 0,0-1 0 16,2-1 0-16,1-2 1 0,0 1-1 16,-2 1 1-16,2 1 0 0,-2 1 1 15,2-2-1-15,0 3 2 0,0-4 0 0,1-1 1 16,0 4 1-16,0 1 0 15,-1 1 0-15,3 0 2 0,-3 3-2 0,-1 0 1 16,1 0-1-16,1 4 2 0,-1-4 1 16,3 2-1-16,-2 2 0 0,0-4 0 15,1 0 1-15,1 2-2 0,-1-2 1 16,1-1-1-16,-1 3 0 0,-1-1 0 16,2 1 1-16,-2-1 0 0,1 2 2 0,1 1-2 15,0 0 2-15,2 2 1 0,0 2 1 16,2 0 0-16,0-2 1 0,-1 2 0 15,3-5 0-15,1 1 0 0,1 0 0 16,0-2 0-16,3 1-1 0,-1-2-1 16,1 1 0-16,1 1 0 0,-2-1-1 15,1 2-1-15,-3 0 0 0,2 1-1 16,2-4 0-16,-2 4 0 0,1-1-2 0,1 0 0 16,2-2 0-16,-2 2 1 0,3-4 0 15,0 0 1-15,-1-2 0 0,1 2 2 16,1-3-1-16,0 2 1 0,0 0-1 15,-1-1 0-15,0-2 0 0,0 3 0 16,1-1-1-16,-2-4-1 0,2 2-1 16,-4 0-2-16,-1-3-1 0,-3 1-1 15,0-1-1-15,-2 1 0 0,-1-2 0 0,1 1 0 16,0-3 1-16,-3 1-1 0,2-2 1 16,-2 1 0-16,1-2-1 0,-2-1 0 15,1 1 0-15,0-1-1 0,-1 0 0 16,-2-1-2-16,-1 0-5 0,0-3-7 15,1 1-8-15,-6-2-9 0,-1 1-15 16,-1 3-13-16,-3 1-13 0,-5 0-22 16,2 1-25-16,2 6-18 0,3-2-7 0,-1 0-159 15,4 0 71-15,3 2-77 0,1-5-536 16</inkml:trace>
  <inkml:trace contextRef="#ctx0" brushRef="#br0" timeOffset="179449.655">9599 8886 518 0,'-5'0'168'0,"-2"0"-57"0,5 1 57 0,-1 1-102 16,2 0 1-16,1-2-11 0,0 2-4 15,1-1-3-15,3 0-1 0,1-1-1 16,3 0 2-16,2-1 3 0,5 0 9 16,1-1 4-16,2-3 2 0,4 1 0 15,0-1-3-15,1-1-6 0,3 3-8 16,2-1-11-16,0 4-10 0,1 0-8 16,-3 3-8-16,-3-1-4 0,0 4-3 15,-3-1-2-15,-5 0 0 0,-1 1 0 0,-1 0-1 16,-2-1 1-16,-2 0 0 0,1-1-1 15,-1 1 1-15,0-5-2 0,-3 0 0 16,1-3 1-16,-2-1-1 0,0-1-1 16,-2-4 1-16,2-4-1 0,-3-2 1 15,0-2 0-15,-2-2-2 0,2-1 1 16,-3 2 0-16,2-1-1 0,-1 1 0 16,0-3 0-16,-1 1 0 0,1-2 0 0,-1 1 1 15,1 1-2-15,0 2 2 0,0-2-1 16,0 5 0-16,1-2 0 0,2 3 0 15,-1 1 0-15,1 1 0 0,-1 5 0 16,0 1-1-16,-1 4 1 0,-1 1 0 16,0 1-1-16,-3 1 0 0,1 0 0 15,-7 2-1-15,1 2 2 0,-4 5 0 16,-1 3-1-16,-1 5 2 0,-1 4-1 0,-5 5 0 16,-1 2 2-16,0-1-1 0,-1-1 1 15,0-1-1-15,4-4 1 0,0-3 0 16,4-2-2-16,1-3 1 0,4 0 0 15,0-4-1-15,4-1-3 0,0-3-3 16,2-4-7-16,3-2-7 0,1-1-16 16,2-2-16-16,1-3-20 0,4-2-17 0,-2 0-15 15,2 2 8-15,-2-6-177 0,1 8 90 16,-4 3-64-16,-1 1-615 0</inkml:trace>
  <inkml:trace contextRef="#ctx0" brushRef="#br0" timeOffset="180718.622">9992 9042 177 0,'3'-2'73'15,"-2"-2"-3"-15,2-1 17 0,-2-2-21 16,0 1 3-16,2-1 5 0,-2 1 4 16,2 1-3-16,-3 2-2 0,2 0-4 15,-2 1-5-15,0-2-5 0,0 1-5 16,1 1-5-16,-1-1-5 0,2 1-3 0,-1 2-5 15,-1-4-5-15,0 4-5 0,0-1-3 16,-1-2-3-16,-2 0 0 0,1 2-3 16,-2-3 0-16,0 2 0 0,0-2 0 15,-1 1 0-15,1-1 0 0,0 3 0 16,-1 0 0-16,-3 1-2 0,3 0 0 16,-3-2-1-16,-1 4-1 0,-2-2-1 0,0 0-2 15,-2 0-1-15,1 1 0 0,0 2-1 16,0-1-2-16,2 1-1 0,-3 2-1 15,2-2-1-15,-1 0-2 0,0 1 0 16,0 3 0-16,-4-2-1 0,2 4 0 16,-2 2 0-16,4 1 1 0,-3 0 2 15,5-5 2-15,-2 2 3 0,2 0 2 0,0-2 2 16,0 4 3-16,-2 1-2 0,2 1 0 16,-1 0-4-16,1 0-2 0,1-2-2 15,1 1-2-15,-1 0-2 0,3-1 0 16,-2 1 0-16,-1-1 0 0,1 2 0 15,-1-1-1-15,0 1 0 0,0 0 1 16,1-2 1-16,1 3 0 0,-1 1 1 16,-1 1 0-16,0 0 1 0,0 2 0 15,0 2 0-15,0 1 0 0,2-2-1 0,0 2 2 16,0 0 3-16,3-5 1 0,-1 1 2 16,-1 2 1-16,2 1 4 0,0-2 2 15,0 4 1-15,3 2-1 0,1-4 0 16,0 4 0-16,0 1 0 0,4-2-3 15,-2 1-1-15,2-2-2 0,1 0-2 16,1 0-1-16,-3 0-1 0,3 0-1 0,-3 1-1 16,3 0 1-16,0 2-2 0,0-2 2 15,0 1 1-15,1-2 1 0,-1-1 1 16,1-2 1-16,0 1 2 0,0-1 0 16,2-1 0-16,3 0 1 0,-2 0 0 15,2-3-1-15,0 2-1 0,0 0-1 16,0 1-1-16,2-1-1 0,0-2-2 15,2-2 0-15,-2 1-2 0,0-3 0 16,0-2 1-16,-1 0 0 0,-1 1-2 16,1-5 2-16,1 0 0 0,0 2 0 0,2-2 1 15,-1-1 0-15,1 2 0 0,-1 2 0 16,0-2-1-16,1 2-1 0,1-4-1 16,-2 0-2-16,1-2 0 0,2 0 0 15,-2-4-1-15,-1 2 0 0,-1 0 0 16,-3 0 0-16,-2-2-1 0,-2 2 0 0,-2-4 1 15,-1 5-1-15,-2-3 0 0,1 0-1 16,-3 2-1-16,0 2-2 0,-1-2-5 16,-2 0-8-16,-2 1-13 0,-1 4-12 15,-3 2-22-15,-4-1-26 0,-3 0-28 16,-2 1-19-16,-1-2 48 0,-3 2-213 16,4-2 90-16,4 4-31 0,-1 5-718 15</inkml:trace>
  <inkml:trace contextRef="#ctx0" brushRef="#br0" timeOffset="181770.328">9511 10550 447 0,'-2'-5'150'0,"1"1"-49"16,-3-2 45-16,2-1-87 0,2-1-2 15,0 2-7-15,2-2-2 0,-2-1-3 16,0 4-1-16,2-1 1 0,0 2 1 16,-1 1 1-16,0-1 1 0,2 4 0 15,1-1 0-15,-2 1-1 0,2 0 0 0,0 0 2 16,-2 3 0-16,2-1 1 0,1 2-1 16,1 1-1-16,3 3 0 0,-2 0-3 15,4 1-4-15,0-2-4 0,2 1-4 16,0-1-3-16,4-1-1 0,1-5-3 15,0 1-2-15,3-2-2 0,-2 0 0 16,3-3-1-16,1-3-4 0,3-5-3 0,-1 0-2 16,1-5-2-16,0-1-3 0,-1 2-1 15,-2-2-3-15,-3 3-2 0,-2-1 1 16,-1 2-2-16,-5-3 0 0,-1 7 0 16,0-4 0-16,-4 6 1 0,0-2 0 15,-1 2-1-15,2 1 1 0,-2-1-1 16,3 1 0-16,-2 1 0 0,1-2 1 15,-2 2-2-15,-2 2 1 0,1-6-1 16,-1 3 2-16,-1 2-1 0,-1-4 1 16,-1 1-1-16,-1 2 1 0,0-1 0 0,-1 0 0 15,1 1-1-15,0 1 0 0,-1-3 0 16,1 2 0-16,-1 4 0 0,1-4 0 16,0 2 0-16,-2 1 0 0,2-2 0 15,0 0 0-15,0 1 0 0,-1 0 1 16,1 0-1-16,0 0 0 0,0-1 0 0,0-1 0 15,-1 0 1-15,-1 1-1 0,1-1-1 16,0 0 1-16,-2-1 0 0,-1-3 0 16,2-2 0-16,-3 0 0 0,0 0 1 15,-2 0-1-15,1 0 1 0,-3 1-1 16,-2 1 1-16,4 1 1 0,-2 3 0 16,1-1 5-16,3 2 4 0,-1 3 3 15,1-3 6-15,-2 2 4 0,-1 2 3 0,1 2 1 16,-3 0-1-16,-1 0-2 0,1 0-1 15,0 2-4-15,-3 2-3 0,4 1-2 16,0 1-3-16,-1 2-1 0,2 2 0 16,0-5-2-16,-1 5-1 0,3-1-1 15,1-1 1-15,0 0-2 0,0 3-2 16,2-2 0-16,-2 1-1 0,1-3-1 16,-1 3 0-16,2-3-1 0,-1 0-1 15,0 1 1-15,1 3-1 0,-3 1 0 0,0 1 1 16,-2 5-1-16,1 0-1 0,-1 6 2 15,0 1 0-15,0 2 0 0,2-1-1 16,1 2 0-16,0-5-1 0,1-1 2 16,-1-6-2-16,2-3-1 0,-1-3-2 15,2-3-3-15,-1-2-1 0,2 0-2 16,-1-1-3-16,2 1-1 0,-1-2-2 0,1-3-2 16,1-2-3-16,-1 0-5 0,0-2-7 15,2-3-7-15,0-2-11 0,2-2-11 16,1-1-25-16,3 1-24 0,-2 0-26 15,2-1-188-15,-1 2 96 0,-2 3-141 16,-3 0-629-16</inkml:trace>
  <inkml:trace contextRef="#ctx0" brushRef="#br0" timeOffset="-148559.163">9827 12621 329 0,'0'-2'130'15,"-2"0"-58"-15,0 1 32 0,0 0-64 16,0 1-12-16,1 0-14 0,0-2-5 0,0 1-4 16,-1 0-4-16,2 0-3 0,0-1-3 15,0-2-1-15,0 3 0 0,0 0 0 16,-1-2 2-16,1 3 6 0,0-1 13 15,-1 1 11-15,-1 0 8 0,2 1 7 16,-1-1 4-16,1 2 3 0,0-1-2 16,0 0-7-16,0 0-6 0,1 3-4 15,2-2-3-15,0 0-4 0,2 1-1 0,0-1 1 16,1 2-1-16,3-1 2 0,2-1 0 16,0 5 1-16,5-1 0 0,2 3 2 15,0 2-2-15,0 0-2 0,0 2-3 16,1-1-3-16,2-5-3 0,-1 1-2 15,4-2-2-15,0 0 0 0,-1-2 4 16,6-1 1-16,-2 0 4 0,2-3 2 16,1 0 3-16,5 0 3 0,0 0 1 0,2 0 0 15,4 0-1-15,7-4 0 0,0 2-2 16,1-2-2-16,2-2-5 0,-3 0-4 16,-2 0-2-16,1-3-3 0,0 2 0 15,4 1 0-15,-2-1-1 0,3 5 2 16,4 2 1-16,-2 0-1 0,0 1 1 15,3 3-2-15,-3 0 0 0,0 1 1 16,1 0 1-16,2 1 1 0,1 1 3 0,4 1 1 16,1-2 1-16,3-1 0 0,1 0 0 15,1-2 0-15,-1-2-3 0,0-1-2 16,5 0-2-16,3-4 0 0,3 1-1 16,4-3-1-16,3-1-1 0,-2-1-1 15,0 0 0-15,6 2 0 0,0-1-1 16,-2 2 0-16,1 3-1 0,-5-2-1 15,-6 2 0-15,-5 2-1 0,-3 0 0 0,0 2-1 16,-3 0 0-16,-4 1 0 0,-2-2-1 16,-4 2 0-16,-6-3 0 0,-3 0 0 15,-4-3 0-15,-3-1 1 0,-4-1 0 16,-3 0 0-16,-6 0-1 0,-3-2 3 16,-4 2-1-16,-5 3 1 0,-3-1 0 15,-3 0 2-15,-4 2 3 0,-5 1 5 16,0-1 6-16,-4 1 1 0,-5 0-2 0,-4 0 0 15,-4 0-1-15,-5 0-3 0,-5 1-7 16,-2 2-7-16,-7-2-3 0,-4 2-1 16,-3-1-2-16,-2 2-1 0,-7-3 1 15,-3 3 0-15,-7-2 2 0,-5 0 0 16,-2 1 2-16,-6 1 2 0,0 1 0 16,0 0 1-16,-6 3 0 0,-4-2 0 15,0 0 0-15,-9 1 2 0,-4-1 0 0,3 2 1 16,-2 2 1-16,-5-1 0 15,4 3-1-15,0 1 1 0,-1-3-2 0,5 1 1 16,-3-1-2-16,-2-2-1 0,0-1 1 16,-3 2-1-16,1-2 0 0,3-2 0 15,3 0-1-15,1 0 0 0,1-1 0 16,2 0 0-16,6 2 0 0,2-3 0 16,2 1 0-16,5-3 0 0,2 2 0 0,5-3 0 15,7-2 0-15,9 2 0 0,8-1-3 16,10 0-2-16,9-3-3 0,8 3-6 15,8-3-8-15,10-1-16 0,0-2-17 16,10 1-14-16,8-3-17 0,9-2-17 16,12 4-10-16,6-4-93 0,4 2-56 15,9 0 46-15,8-5-112 0,6 0-247 0</inkml:trace>
  <inkml:trace contextRef="#ctx0" brushRef="#br0" timeOffset="-144644.361">19247 12479 501 0,'0'-4'135'0,"0"3"-60"0,1 0 57 16,-1 1-103-16,2 2 0 0,1 0-4 15,1-1-4-15,3 0-1 0,1 1-1 16,2 0-2-16,1 1-1 0,4-2-2 16,-1 2-2-16,4 1-1 0,1-1-2 0,2-1-1 15,2-1 3-15,1 2 0 0,1-3 3 16,1 1 1-16,-1-1 3 0,3-1 4 15,1 1 0-15,3-2 2 0,3 0 1 16,3 0 0-16,5 2 1 0,5-2-1 16,4 2-1-16,4 0 0 0,5-1 0 15,5 1 0-15,1-2-2 0,0 2-3 0,4-1-2 16,2 1-3-16,4 1-3 0,3 2-3 16,1-1-3-16,-1-2-3 0,-1 2-1 15,-2-2 1-15,1-2-1 0,5 0 0 16,6-2 0-16,0 0-1 0,4-1 2 15,-1 0-1-15,-1-2-1 0,1 1 1 16,0-1 0-16,0 2 0 0,-2 1-1 16,-2-2 2-16,-6 2 1 0,-1 3-1 15,2 1 1-15,-2 0-1 0,-1 4 2 0,-1 0 0 16,-11 1-2-16,0 0 2 0,-3 3-2 16,-1-2 0-16,-1 4 0 0,4-1 0 15,-6 0-2-15,-4-3 2 0,-6-1-2 16,-6-3 0-16,-4 0 1 0,-4-4 0 15,-3 4-1-15,-3-4 0 0,-2 2 0 16,-6 0 1-16,-1-2-1 0,-8 2 1 0,-5 0-1 16,-4 0 3-16,-5-2 10 0,0 1 7 15,-4-3-1-15,-4 2 1 0,-6-3 0 16,-2 1 0-16,-6 0-3 0,-7 1-11 16,-3 1-5-16,-3 0-1 0,-6 0 1 15,-3-2-1-15,-2 0 0 0,-8-2 1 16,-7 0 0-16,-3 0 0 0,-5 0-1 15,-4 0 0-15,1 3 1 0,-2-5 0 16,-3 1-1-16,-7 1 1 0,0-1 1 0,-5 4 0 16,-1 0 0-16,-3 0-1 0,1 3 1 15,-8 0 0-15,2 0 0 0,-5 0 0 16,-4 0-1-16,3 0 0 0,-2 0 1 16,-2 3-1-16,2-2 0 0,5-1 1 15,-4-1 0-15,5 0 2 0,-2-1 1 16,1 0 1-16,3-2 1 0,2 0 2 0,7 2-2 15,5-2 0-15,3 0 1 0,5 1 0 16,4 2 1-16,3 1-1 0,6 0-1 16,9 0-1-16,6 3 0 0,7-2-1 15,5 1-3-15,6 1-1 0,8 0 0 16,4 0-4-16,6 3-2 0,5-1-5 16,7 2-4-16,3 1-2 0,3 1-1 15,10 2 0-15,5-5 0 0,8 2 3 16,4-1 4-16,11-1 4 0,5-1 2 15,10-3 0-15,11 1 2 0,9-3 1 0,10 0 1 16,8-3 0-16,9 3-1 0,9 0 1 16,7-1-1-16,2 1-3 0,5 1-6 15,5 3-6-15,1-1-8 0,3 1-8 16,3 1-8-16,8 4-11 0,-1-4-11 16,-2 1-5-16,0 1-159 0,2-2 91 0,-1-1-95 15,-5 0-565-15</inkml:trace>
  <inkml:trace contextRef="#ctx0" brushRef="#br0" timeOffset="64673.268">11040 6602 568 0,'-3'-6'184'0,"1"2"-61"0,-2 0 58 15,1 0-107-15,-1 4-13 0,2-1-9 16,-1 1-9-16,1 1-9 0,-1 1-7 16,2 3-4-16,1-1-3 0,-3 1 1 15,1 0 4-15,0 3 1 0,0 1 1 16,1-3 2-16,-1 2-1 0,2 1-3 16,-1-1-3-16,1-2-4 0,1 3-4 15,1 0-2-15,-1-2-4 0,0 0 1 0,2 4-1 16,-3 0 1-16,0-2 0 0,0 3 1 15,0 0 0-15,0-1 0 0,-3 1 1 16,2-2 0-16,0-1-1 0,-1-1 1 16,1-3-1-16,0-2 0 0,-1-1 1 15,2-2 1-15,-1 0 0 0,0-4-1 16,1-4-1-16,2-3-1 0,-2-5 0 0,3-3-3 16,0-2-2-16,-1 1-2 0,-1-2 1 15,2-1-3-15,-2 1 2 0,2-7-1 16,2 0 0-16,-1 0 1 0,0 2 0 15,1 6-1-15,1-1 1 0,-2 4-1 16,1 1 0-16,1 3 0 0,-3 2 0 16,0 4-1-16,0 8-1 0,-1 4 2 15,-2 4-1-15,1 5 2 0,-1 4 0 16,3 2 1-16,-3 0 0 0,0 3 1 0,0 6-2 16,1 0 0-16,1 2-1 0,-1-2-1 15,-1-4 1-15,0-2-1 0,0-1 0 16,-1-3 1-16,-2 1 0 0,0-2-1 15,1-3 1-15,-2-4-1 0,3-2 0 16,-1-3 1-16,1-5 2 0,1 0 0 16,0-5 0-16,0-2 1 0,1-2-2 0,-1-5 2 15,0-1-1-15,3-5-2 0,-2-1 0 16,2 0 0-16,1-4 0 0,-2-2 1 16,-2-1-1-16,3 2-1 0,-1 0 1 15,0 3 1-15,0 8 0 0,0 4 0 16,-1 2 0-16,1 6 2 0,-2 3 0 15,-1 1 0-15,-1 3 0 0,2 2 1 16,0 8 0-16,0 7-1 0,-2 1 1 16,2 5-2-16,0-1 0 0,-1 0-1 0,-2-5-1 15,1 0 1-15,-2-3-1 0,1 1-1 16,1-2 1-16,-1-1-1 0,1-2 1 16,-1-1 0-16,2-4-1 0,-2-3 1 15,2-2-2-15,0-3 1 0,1-1 0 16,1-1 0-16,-1-4 0 0,0-3 1 15,3-2-1-15,-2-3 2 0,0-4-1 0,-2 0 0 16,2 2 0-16,-1-2 0 0,-1 3-1 16,0-1 1-16,-2 2 0 0,2 0-1 15,-1 3 2-15,1 0-1 0,0 7 0 16,-1 3 0-16,2 1 0 0,-1 7 0 16,1 2 1-16,0 8 0 0,-1 3 1 15,2 2 0-15,-2 3 0 0,1 2 0 0,0-1 0 16,-1 0-3-16,-1-2-6 0,4-2-10 15,-2-6-17-15,0-8-27 0,1-4-31 16,1-5-9-16,1 0-188 0,-3-8 81 16,0 2-110-16,-1-7-589 0</inkml:trace>
  <inkml:trace contextRef="#ctx0" brushRef="#br0" timeOffset="69113.973">12480 7226 365 0,'-10'-11'165'15,"1"3"-47"-15,0 1 28 0,-1 1-66 16,-4 0-4-16,0 2-15 0,-3 1-11 0,2 3-11 15,-3 0-7-15,1 3-7 0,-1 3-6 16,-2 1-6-16,0-1-4 0,0 0-4 16,-1 4-1-16,-1-3-2 0,-5 4-1 15,-3 4 2-15,-1 2 1 0,-3 1 1 16,1 4 4-16,3 2 6 0,2 2 4 16,1 2 3-16,2 5 2 0,5-4 0 15,-1 2 1-15,3 4-1 0,4 4-5 16,0 3-3-16,1 6-1 0,0-1 1 15,3 2-1-15,-2 2 2 0,4-2 0 0,6 0 1 16,2-3 1-16,1-2-1 0,5-3-1 16,6-1-2-16,4-5-3 0,2-2 0 15,0 0-1-15,4-9 1 0,2-2 2 16,3-4 2-16,1-4 4 0,7-1 1 16,0-5 3-16,4-2 0 0,1-1-2 0,0-2 1 15,-2-3-3-15,0-5-3 0,-5-3-2 16,2-1 0-16,1-4 0 0,1-7 2 15,-3-4 1-15,-1-5 0 0,1-6 1 16,-2-4 1-16,0 2-3 0,4-3-2 16,-1-4-3-16,0 0-4 0,-3-3-1 15,-5 0-4-15,-3 0-1 0,-9 8 0 16,-7-2-1-16,-6 2-1 0,-2 0 2 16,0 1-1-16,-6 2 1 0,-2 1-1 0,-2 3-1 15,-7 1 0-15,-2-3 1 0,-4-2 0 16,-3 4-2-16,-1 0 0 0,2 6 0 15,-3 5-1-15,0 8-1 0,-2 7-1 16,0 6-3-16,-2 1 1 0,0 7-1 16,-3 3-3-16,0 8-4 0,2 4-6 15,0 5-11-15,4 2-10 0,0 5-11 0,2-3-13 16,-1 1-9-16,1 5-8 0,3 3-5 16,4-1 0-16,3 1-1 0,8-4-146 15,3-7 90-15,2-2-77 0,3-3-543 16</inkml:trace>
  <inkml:trace contextRef="#ctx0" brushRef="#br0" timeOffset="70673.753">21332 7309 414 0,'-2'-16'142'0,"-2"3"-43"0,-1 0 40 0,1 1-79 16,0 0-5-16,-1 3-4 0,-3-1-9 16,-1 2-6-16,-1 4-6 0,-3 0-2 15,-3 3-3-15,-2 1-1 0,-2 2-3 16,-1 2 1-16,-1 2-2 0,-1 0 1 16,0 0-1-16,0 2-3 0,-2 2-3 15,-5 2-1-15,1 3-3 0,-1 5-1 16,2 3 1-16,-3 2 0 0,4 4 4 15,0 1 1-15,1-2 1 0,2 1 4 0,-2 5 0 16,3 2-1-16,2 9-1 0,2 2-1 16,1 4-2-16,2-5 0 0,4-1-1 15,5-7 1-15,3 2 2 0,4-4 1 16,1-2 1-16,7-2 0 0,3-1 1 16,6 0-1-16,3-3-2 0,3 2-2 15,4-2 3-15,0-1-1 0,3-3 2 16,0-4 0-16,1-2-1 0,-1-5 1 0,1-1 0 15,1-3-1-15,2-8-2 0,-3-1-2 16,1-1-1-16,-1-3 0 0,-2-4-1 16,0-3 0-16,4-2 0 0,2-7-1 15,0 2 2-15,5-5 0 0,0-3 0 16,1 2 1-16,2-1-1 0,3-3-1 16,-2 0-1-16,1-5-2 0,-4 1-1 15,-3-4-2-15,-9 1-3 0,-4 2-1 0,-3 2-1 16,-6 0-1-16,-4 3-1 0,-4-2 1 15,-7-4-1-15,-1 1 0 0,-5-3 0 16,-2 1 1-16,-2 2 0 0,-5 2 0 16,-5 1 0-16,-2-1 0 0,-8-1-1 15,-6-2 0-15,-4-1-2 0,0 7-2 16,-2 4-4-16,3 6-2 0,-2 2-4 0,3 6-3 16,0 0-3-16,2 4-4 0,3 3-2 15,2 3-1-15,2 1 0 0,0 3-3 16,2 5-4-16,1 5-6 0,2 6-5 15,3 5-2-15,2 5-5 0,2 6-7 16,3-2-9-16,7 4 336 0,5 1-495 16,-1-5 229-16,0-1 83 0,3 0-1671 15</inkml:trace>
  <inkml:trace contextRef="#ctx0" brushRef="#br0" timeOffset="73454.502">12361 6610 352 0,'-8'-2'183'0,"2"0"-58"16,-2 4 23-16,2-2-61 0,-1 0-13 15,1 3-18-15,-1 1-10 0,0-1-7 16,-3 2-1-16,3 0 1 0,-2-1 1 0,1 4 0 16,2-4-1-16,-2 3-3 0,1 2-4 15,2 0-5-15,1 3-5 0,-1-2-5 16,0 1-3-16,1 0 0 0,-1 0 1 15,0 0 2-15,0 2 1 0,2 1 1 16,-1-1 3-16,3 1-2 0,1 1 0 16,0-1-2-16,3 0 0 0,-1-3-1 0,3 1 1 15,0-3-3-15,2-4 1 16,2 2 1-16,1-1-1 0,1-2 0 0,1-1-1 16,0 0-2-16,0-1 1 0,2 2-1 15,-1-3-3-15,1-1-1 0,0 0-1 16,-1-4-3-16,-1 1 0 0,-1-3 0 15,1-3 0-15,-2-4 2 0,2 0 0 16,-2-5 0-16,2 0 1 0,-3-3 0 16,0 0-1-16,-4-1 0 0,0-3-3 0,-3 1 0 15,0-1 0-15,-2-1-1 0,0-2-1 16,0 1-1-16,-3 0 1 0,1 2 0 16,-6 2 0-16,-1 7 0 0,-3 3 1 15,-1 2 0-15,0 7 1 0,1 4-1 16,-1 0 0-16,0 3 1 0,-1 2-2 15,1 5 0-15,1 5-4 0,2 4-4 0,2 3-5 16,2 5-10-16,1 1-8 0,-1 3-14 16,2 0-19-16,-1 0-18 0,3 1-15 15,2-1-119-15,0 1-45 0,4-2 32 16,5-5-137-16,2-3-176 0</inkml:trace>
  <inkml:trace contextRef="#ctx0" brushRef="#br0" timeOffset="77911.269">14003 7425 399 0,'-8'-9'202'0,"-1"-3"-91"16,-1 7 35-16,-1 2-48 0,0 3-75 16,1 2-1-16,-3 3-9 0,-1-3-5 15,-3 4-4-15,-3 0-1 0,-3-1 2 16,0 2-1-16,-4 0 3 0,1 0 2 15,2-1 4-15,-2 2 2 0,3 0 2 0,2-1 0 16,2 2 1-16,1 2 0 0,1 2-2 16,2 1-2-16,0 5-1 0,1 6-1 15,0 2 1-15,1 2 3 0,-1 1 3 16,-2 0 4-16,2-2 2 0,0 0 1 16,1 1-1-16,0 4-1 0,3-1-4 15,1 4-5-15,3-2-2 0,0 3-2 16,4-4 1-16,1-1 1 0,1-3 0 15,3 0 0-15,3-6 1 0,3 0 0 16,2-2-3-16,5-4-1 0,2-2 2 0,4-3 4 16,-3-3 7-16,5-4 5 0,1-3 4 15,1-2 6-15,1-2 2 0,8 1-2 16,2-3-3-16,3-5-5 0,1-3-5 16,-2-5-4-16,-2-6-2 0,-3-1-2 15,-5-2-1-15,-2 0 0 0,2-1-1 0,-1 1 2 16,-3-2-1-16,0-1 0 0,0-3 0 15,-2 3 0-15,-2-5-4 0,-1 6-1 16,-2-1-2-16,-1 6-2 0,-4 1-1 16,0 3-3-16,-5 1-2 0,-2 0 2 15,-3-1-1-15,-2-2-1 0,-1 5 1 16,-1-4-1-16,-5-2 0 0,0-1 1 16,-3 2-1-16,-1-1-1 0,-3 0 1 15,0 2 0-15,-3-2-2 0,1-3 0 16,-2-3-1-16,0 1-1 0,1 1-1 0,-2 3-1 15,0 4-1-15,-3 1 0 0,-1 7 1 16,0 5-1-16,-1 4 0 0,0 2 0 16,-2 6-2-16,-2 5-2 0,-4 5-1 15,-2 7-5-15,-3 8-7 0,0-2-5 16,0 0-7-16,5 0-4 0,2-3-3 16,3 0-3-16,5 0 1 0,2 6 1 0,3-2 2 15,-1 1 2-15,5-3 0 0,1 0 0 16,-1-3-2-16,3-5-1 0,3 0-3 15,3-4-7-15,3 1-1 0,0 1-157 16,4 0 91-16,6 3-93 0,3-2-564 16</inkml:trace>
  <inkml:trace contextRef="#ctx0" brushRef="#br0" timeOffset="83564.283">13898 6693 116 0,'2'-3'81'0,"0"2"14"16,-2-2 0-16,0-2-6 0,0 1-12 16,2-1 0-16,-1 1-3 0,0 0-9 15,-2 4-10-15,2-4-6 0,-1 1-5 16,1-1 0-16,-1 2-3 0,-1 0-5 0,1 1-5 16,1-3-4-16,-1 6-4 0,0-2-3 15,0 2-2-15,0-2-2 16,2 1 0-16,-2 5 0 0,0-1 4 0,0 2 1 15,0 2 3-15,0-1 0 0,-2-1 3 16,1 4-1-16,-1 2 0 0,-1 2-3 16,2 3-2-16,-2 3-3 0,1-2-3 15,-1 2-4-15,2 1 0 0,-1-3-3 16,2 0-2-16,0-2 1 0,2-4-2 0,-1-2 0 16,-1-5 0-16,0 0-1 0,0-5 0 15,3 1 1-15,-2-2-2 0,-2 0 0 16,1-2 0-16,2-1 0 0,1-1 1 15,-3-2-1-15,0 0-1 0,0 0 1 16,0-5 0-16,0-2-2 0,-3 1 0 16,2-5 0-16,2 0 0 0,-1 2 0 0,0-4 0 15,1 1-1-15,1 4 1 0,-1-2 0 16,2 1-1-16,-1 4-1 0,1-1 1 16,1 2 0-16,-2 1 1 0,1 0 0 15,-1 0-1-15,2 0 1 0,-4 0 0 16,4 1 0-16,-1 3 0 0,-2-2-2 15,2 7 2-15,-2-1-1 0,0 4 2 16,-1 2 1-16,1 0 2 0,-1 4 2 16,0 3 1-16,0 0 1 0,-1 5 0 0,0-3-2 15,-2 3 0-15,-1 0-2 0,2 2-1 16,-2-2 1-16,3 4-1 0,-1 1 1 16,1-2 1-16,0 0 0 0,-2-4 0 15,1 0 0-15,0-5 0 0,0-2-1 16,-1-3 0-16,3-3-2 0,-1-3-1 15,1 0 0-15,-1 0 0 0,2-3-1 0,-1-3 1 16,1-4 0-16,2-3 0 0,-2-5 0 16,0-4 1-16,2-1-2 0,0 0 0 15,-1 2 0-15,-1 1-1 0,2-2 0 16,-3 1 0-16,0 3 0 0,0 4 0 16,0-4 1-16,0 6 0 0,-1 2 0 15,1 2-1-15,0 2 1 0,1 4-2 16,2 2 1-16,-2 2-2 0,1 3 1 15,1 1 1-15,-4 5-1 0,1 1 0 0,-2 3 3 16,1 3 0-16,-1-2 0 0,-2 4 2 16,1-1-1-16,1 4 0 0,-2-1 1 15,0 1-1-15,1 1-1 0,-1-6 0 16,2-2 0-16,0-1-1 0,1-8 1 16,1 0 0-16,-2-3 2 0,-1-2-1 15,2 0 2-15,-2-2-1 0,1-3 0 0,0-2-1 16,2-4 0-16,-2-4 0 0,3-4-2 15,-1-5 0-15,0-1 0 0,1 0-1 16,1 1 1-16,-1 1 0 0,-1 3-1 16,0 4 1-16,1 1-2 0,0 3 2 15,1 2 0-15,-1 3-1 0,0 0 0 16,1 2-1-16,-1 3 0 0,1 3 0 16,-2 1 1-16,0 5-1 0,0 2 1 0,0 2 1 15,-1 3 2-15,0 4-1 0,-2 1 0 16,2 2 0-16,0 2-2 0,-2-2 1 15,3-4-1-15,1-5-4 0,1-3-9 16,2-1-13-16,-2-4-18 0,3 0-18 16,2-3-15-16,1-1-178 0,4-2 87 15,3-3-102-15,-1-2-591 0</inkml:trace>
  <inkml:trace contextRef="#ctx0" brushRef="#br0" timeOffset="86487.188">13904 8701 465 0,'-7'1'182'15,"-2"-1"-65"-15,4-1 45 0,0-2-90 16,0-5-8-16,-3 2-16 0,2-2-11 15,0-2-5-15,0 2-4 0,-2-1-4 16,-1-1-1-16,0-2-3 0,-4 6-2 16,-1-2-1-16,0 5-4 0,1 3-2 15,0 3-1-15,-2 5-2 0,-1 5 2 16,-1 2 2-16,1 7 3 0,-2-1 4 0,1 2 6 16,-4 1 5-16,2 7 2 0,0 4 2 15,-2 2 0-15,0 5-2 0,6 0-5 16,-1-1-7-16,6-8-5 0,5-4-5 15,5-2-3-15,0 2-4 0,4-1-3 16,1 4 0-16,3 2 1 0,1-1 1 16,0-2 0-16,2-1 4 0,0-2 1 0,-4-2 3 15,6 1 1-15,1 0 4 0,2-4-1 16,2-1 2-16,6-2-2 0,4-6-2 16,4-4 0-16,4-5-1 0,4-4-1 15,0-1-2-15,-2-1 1 0,-3-4-2 16,-1-4 1-16,-3-1-1 0,-2-2 1 15,2-2 0-15,-1 0 1 0,-3 0 1 16,0-3 0-16,-1 0 2 0,1-1 2 16,-3-1 0-16,2 1 0 0,-1-4-1 0,-2-1 1 15,-1-6-1-15,0-2-1 0,-4-6-1 16,-3-3 0-16,2 0-1 0,-6-4-2 16,-2 0-1-16,-1 1-1 0,-8-4-1 15,0 2-2-15,-6 5-1 0,-6 3 0 16,-7 2 1-16,-7 1 0 0,-5 2 0 15,-4 1-1-15,-2 0-1 0,-3 6 1 0,0 3-1 16,1 10 0-16,2 8-2 0,2 4 0 16,2 4 2-16,-1 6-8 0,3 7-7 15,2 2-9-15,0 6-14 0,0 3-17 16,3 4-19-16,3-2-19 0,5 1-9 16,5-4-6-16,6 3-7 0,3-1-147 15,4-2 85-15,3 2-66 0,1-3-546 16</inkml:trace>
  <inkml:trace contextRef="#ctx0" brushRef="#br0" timeOffset="87235.844">14844 8921 392 0,'0'0'183'0,"0"0"-50"16,0-3 28-16,-1 2-69 0,2 0-17 16,-1-6-16-16,-1 4-13 0,1-1-10 15,0 0-9-15,-1 0-5 0,0 1-3 0,-2 3-3 16,0 0-2-16,1 0 1 0,-3 3 0 16,-2 3 1-16,-2 2 2 0,0 5 3 15,-1 4 2-15,-2 3 2 0,1 4-2 16,-1-3 1-16,2 3 1 0,2-2-1 15,3 2-2-15,2 1 1 0,3 3 0 16,2 2 3-16,3 0-2 0,3-8-2 16,4-1-1-16,4-4 0 0,3-7-4 15,2-3 0-15,2-2-4 0,3-5 0 0,0-2 0 16,1-1-2-16,0-8 0 0,-2 1 0 16,-1-6-2-16,-5-3-1 0,-2-4 0 15,-4 1-1-15,-3-8 0 0,-5 5 1 16,-2 0 1-16,-3 7 4 0,0-4 3 15,-4 4 2-15,-5-1 1 0,-3-3 1 16,-7 0 0-16,-7 3-3 0,-6-2-3 0,-4 6-4 16,-3 3-4-16,2 5-2 0,2 7-3 15,5 2-7-15,5 3-8 0,3 7-10 16,7 2-17-16,5 2-24 0,5 5-26 16,2 0-7-16,3-2-183 0,0-1 86 15,2-5-102-15,3-5-597 0</inkml:trace>
  <inkml:trace contextRef="#ctx0" brushRef="#br0" timeOffset="88619.593">12517 8487 391 0,'-8'-2'149'16,"-1"2"-51"-16,1-2 35 0,3 1-75 0,0 1-7 15,-3 0-10-15,1-2-6 0,-4 2-3 16,0 0 0-16,-3 0 2 0,1 0 2 16,0 2 0-16,1-1-2 0,1 1-3 15,-4-2-4-15,1 3-5 0,0 1-4 16,-3 4-4-16,1-1-3 0,-1 4 0 15,-3 0 1-15,-1 5 2 0,-1 0 4 0,0 8 1 16,-7 4 3-16,1 4 4 0,1 0 1 16,-1 1-3-16,-2-1-1 0,5 1-3 15,1 3-4-15,2 2-4 0,1 6-3 16,3 1 0-16,3-1 4 0,5 1 2 16,2 0 3-16,4 1 4 0,4 1 3 15,0 0 2-15,1-3-2 0,-1-3-2 0,5-3-1 16,6-5 0-16,2-1-2 0,9-3-1 15,6-6 1-15,7-4 1 0,7-6 0 16,6-5 1-16,0-3-2 0,1-4 0 16,-3 1 0-16,-3-2-2 0,-4-2-2 15,3 0-2-15,-4-2-1 0,0-5-3 16,-2-4 0-16,2-2 0 0,-1-2-1 16,1-3 0-16,2 1 2 0,-1 1 0 0,-2-3 0 15,-5 2 0-15,-2 1 0 0,-3 0-1 16,-1-1-2-16,-2-2-1 0,0-3-2 15,-2-5-1-15,-1-2-2 0,1-3 1 16,-1 0-1-16,-3 2 0 0,1 3-1 16,-2-3-1-16,-3 4 0 0,-1-2 2 15,-3-3-2-15,-2 2 0 0,-3 2 1 0,-2 2 0 16,-3 3 0-16,0 3 0 0,-5 1 0 16,-3 2 0-16,-2 0 1 0,-4-2-1 15,-6 0 0-15,0-1 1 0,-6 3-1 16,-4 2-1-16,-5 4 1 0,-3 4 0 15,-5 4-1-15,-6 3 1 0,-5 1 0 16,-3 0-1-16,3 0 2 0,-1 0-5 16,10 0-7-16,5 0-4 0,4 1-7 15,3 5-7-15,4 2-6 0,-2 8-12 0,4-1-5 16,1 4-2-16,3-2-6 0,4 3-15 16,2-6-13-16,5 1-10 0,4-2-87 15,6 3-71-15,2-4 41 0,6 6-119 16,6 3-273-16</inkml:trace>
  <inkml:trace contextRef="#ctx0" brushRef="#br0" timeOffset="91914.215">11879 8525 28 0,'-1'-1'21'0,"1"0"-26"16,-2 1 19-16,1 0-25 0,1-3-36 16</inkml:trace>
  <inkml:trace contextRef="#ctx0" brushRef="#br0" timeOffset="93213.676">11871 8496 84 0,'0'-4'110'0,"0"0"6"0,1 7-11 16,-1-6 4-16,0 2-8 0,2-1-11 15,-2 2-13-15,1 0-14 0,-1-2-11 16,0 1-8-16,1-1-8 0,-1 0-5 15,2 0-1-15,-2 0 1 0,0-2 1 16,0 1-2-16,0 1-1 0,0-1 1 16,0 2-2-16,-2-2 0 0,4 1-1 0,-2 2 0 15,0-2-1-15,0 2 1 0,1 2 0 16,-1-1-1-16,0 3 2 0,1-4-3 16,-1 4-1-16,0-2-3 0,0 5-2 15,-1-6-4-15,1 3-4 0,1-1-4 16,-1 0-2-16,0-1 0 0,1-1 1 15,1 4 1-15,-1 2 2 0,0-1 2 0,1 3 2 16,0 3 5-16,0 2 2 0,1 1 2 16,0 5 1-16,1 2 1 0,0 3-2 15,0 0-4-15,-1-2-2 0,0-2-5 16,0-1-2-16,-1-6-5 0,1-1-1 16,1-2 0-16,-2-4-1 0,2-4 0 15,-1-2-1-15,-1-1 0 0,-1-2 0 16,2-4 1-16,-3 0 0 0,0-3-2 15,0-3 0-15,-5-2 0 0,0-1-2 0,0-6 1 16,-1 1-1-16,3-2-1 0,1 0 1 16,4 0 0-16,-4 4 0 0,2 0 0 15,2 2 0-15,-2 3 0 0,1 0 1 16,-1 4-1-16,-1-1-1 0,2 0 1 16,-1 2-1-16,0 2 1 0,1-1 0 15,-1 1 0-15,3 3-1 0,-2 2 0 16,0 1 2-16,1 1-1 0,-1 3 1 0,-1 2 1 15,0 1 0-15,-1 1 3 0,-1 2 0 16,0 0-1-16,-1 2 2 0,3 1-1 16,-1 1-1-16,-2 0 1 0,1 3-2 15,-1 0 0-15,1-1-1 0,-2 1 0 16,1-1 1-16,1-5 0 0,-1 2 0 0,-1-4-1 16,2 0 0-16,-1-1 2 0,0-2-1 15,1-1-1-15,-1-1 1 0,2-2-1 16,-2-1 2-16,1-1 0 0,0 1-1 15,0-2 1-15,1-2-1 0,-2-1-1 16,2-1 2-16,-1-2-3 0,1-5 1 16,0 2 1-16,1-3-1 0,0 0 1 15,0-1 0-15,0 0-1 0,0-5 1 16,0 3-1-16,0-2 1 0,1 2-2 0,0 1 0 16,1-1 1-16,-1 2 1 0,2 3-1 15,-2-1 1-15,1 4-1 0,0 3 1 16,0 4 1-16,0 1-1 0,-1 2 1 15,-1 6 1-15,-1 1 1 0,-1 4 2 16,2 1 1-16,0 3 0 0,-1 1-1 16,0 4 0-16,2-4-2 0,-1 4 0 0,-1 0-3 15,-1 0 0-15,1-2 0 0,0 1 0 16,0-2-1-16,-1-5-1 0,2-2 0 16,-1-3 0-16,0-3 1 0,-1-3 0 15,2 0-1-15,0-2 1 0,-1 0 0 16,2-1-1-16,-1-1 0 0,0-2 2 15,2-3-2-15,-2-1 2 0,1-2 0 16,-1 0 0-16,1-4 2 0,1 4-2 16,-2-3-1-16,0 0 0 0,1 2-1 15,-1 1 0-15,1-2 0 0,0 4 0 0,1-5 0 16,-1 3 1-16,0 1-1 0,-1 1 0 16,2 0 0-16,-2 3 0 0,0 2-2 15,0 2 1-15,1 0 0 0,-1 0-1 16,0 2 1-16,0 2-1 0,-1 1 2 15,1-2 0-15,0 1 1 0,0 0 0 16,0 1 0-16,0 1 1 0,0-1-2 0,0 2 1 16,0 0 0-16,1 2-1 0,1 3 1 15,1 4 0-15,0-1 0 0,1 3 1 16,-2-1-1-16,1-2 1 0,1-3 0 16,-1 1-1-16,3-4 0 0,-4-1 1 15,1-2-1-15,-1 0 0 0,-3-6 0 16,4 0-1-16,-2-2 1 0,0-2-1 0,3-6 1 15,-4-2-1-15,0-3 1 0,0-3-1 16,-3-2 0-16,-2 1 1 0,-1 0-1 16,-2-3 0-16,0 1 1 0,-1 0 0 15,3 1 1-15,1 2 0 0,1 1-1 16,0 5 0-16,4 5 0 0,0 1 0 16,0 6-1-16,0 0 0 0,3 2-1 15,-1 2 0-15,1 3 1 0,-2 4 0 16,3 2 0-16,-2 2 1 0,0 3 1 0,0 0 0 15,1 1 0-15,-2 2 0 0,1-2-1 16,-1-1 0-16,0-3-2 0,-1-1-5 16,1-4-8-16,-1 0-12 0,2-6-20 15,-2 1-20-15,0-2-16 0,0 0-167 16,0-3-7-16,-2 0 13 0,2-2-156 16,-1-2-48-16</inkml:trace>
  <inkml:trace contextRef="#ctx0" brushRef="#br0" timeOffset="96300.973">10911 8734 319 0,'-8'-2'185'0,"1"-2"-70"0,-1 1 25 0,1 2-49 15,2-2-25-15,-3 3-16 0,2 0-6 16,0-1-2-16,-2 1-2 0,3 0-2 15,0-4-2-15,-3 3-1 0,1 0-4 16,1 1-5-16,-1 0-6 0,2 2-4 16,0 2-3-16,0 0-4 0,-1 4-4 15,-3-1-1-15,-2 0-1 0,0 3 0 16,-5 3 1-16,-1 1 1 0,-1 3 4 16,-1 2 4-16,-2 4 5 0,1-2 4 0,3 2 4 15,-1 0 3-15,1 2 1 0,-1-3 2 16,3-4 2-16,-6 5-2 0,4 0-1 15,-1-1-3-15,3 6-4 0,-2 5-3 16,6-2-4-16,0 2-6 0,1 1-3 16,2-5-2-16,3-2 2 0,2-2 3 0,3-1 4 15,0 1 2-15,3 1 4 0,5 1 1 16,5-3 1-16,3 1 1 0,5-5-1 16,2 0-1-16,-1-5-1 0,3-1-2 15,-2 0 0-15,1-3 0 0,3-4-1 16,4 4 0-16,2-7-2 0,0-3 0 15,2-1-2-15,0-3-1 0,-1 2-1 16,1-2-2-16,0-4-1 0,1 0 0 0,3 5-1 16,-2-9 2-16,-2 0-2 0,2 1 0 15,-3-7 2-15,-3-3 0 0,2-1-1 16,-1-5 2-16,-1-1-3 0,0-2 1 16,-2 0 0-16,-4 0-1 0,0-4-3 15,-3-3 0-15,-3-3-2 0,-2-3-1 16,0 2 1-16,-2 0-1 0,-2 2-1 15,-4 3 0-15,-2 1 0 0,-7-4 0 16,0 2 1-16,-4 3-1 0,-4 2 1 0,-6 2-1 16,-4 5-1-16,-2-1 1 0,-9 1 0 15,-6-3-1-15,-5 1 1 0,-3 2-1 16,-4 2-1-16,2 10 1 0,0 12 0 16,-3 0-1-16,0 7 0 0,2 11-1 15,2 6-5-15,3 3-7 0,5-1-8 16,5 0-8-16,0 1-14 0,2 0-14 15,6 2-14-15,0 4-12 0,4-2-13 0,5 5-13 16,6-3-4-16,1-2 70 0,7-2-221 16,3-8 109-16,3-3-23 0,6-5-791 15</inkml:trace>
  <inkml:trace contextRef="#ctx0" brushRef="#br0" timeOffset="97679.415">9968 9321 330 0,'1'-4'197'0,"1"1"-68"16,-3-1 21-16,2 2-46 0,-1-1-30 15,2 2-16-15,-4-2-6 0,-1 1-4 16,1-2-2-16,-2-1 2 0,1 1 2 16,-3 0 1-16,3 0 0 0,-4 1-3 15,1 3-4-15,-5 0-4 0,4 0-8 0,-4 2-6 16,2 2-7-16,0 1-6 0,0 1-4 15,-2 2-1-15,0 4 0 0,0 2 3 16,-1 0 1-16,3 3 0 0,1 1 2 16,2 0 3-16,1 0 0 0,2 0-1 15,2-1 0-15,1-3-1 0,0 0 0 0,3-1 0 16,0-3-1-16,4 0-2 0,1-6-1 16,2 0 0-16,1-3 0 0,2-1 0 15,2-1 1-15,4-3 1 0,-1-2 3 16,1-2-1-16,-2-1 0 0,2-1 0 15,-4-1-1-15,0-3-3 0,-1 0-1 16,2-1-2-16,-5-3 1 0,1 1-1 16,-4 0 0-16,-1-2-1 0,-2 1 1 15,-3 0 0-15,-1 1 0 0,-1 0 0 16,-3-1 0-16,0 3 0 0,-6 2 1 0,-2-3-2 16,-3 2 1-16,-3 6-2 0,-5 2 0 15,-1 5-1-15,-3 1-1 0,-2 4-2 16,2 7 0-16,2 3-2 0,3 3-2 15,6 1-6-15,3 5-9 0,4 2-13 16,7 2-21-16,1 2-32 0,0 2-26 0,8-1-192 16,3-4 94-16,2-3-145 0,0-9-611 15</inkml:trace>
  <inkml:trace contextRef="#ctx0" brushRef="#br0" timeOffset="102065.87">11006 11220 312 0,'2'-1'192'0,"-2"0"-58"0,-2 1 17 16,1-6-44-16,0 4-30 0,0-1-18 15,1-1-11-15,-2-2-10 0,1 2-7 16,1-1-3-16,-1 1-3 0,-1 2 2 0,0-2 2 16,-1 0 3-16,2-1 6 0,-2 1 5 15,1 0 6-15,0 1 7 0,0 1 5 16,-1 2 1-16,1 0 1 0,-1 2-2 15,1 1-6-15,-1 2-6 0,2 4-8 16,-2 1-8-16,2 5-6 0,-2 3-7 16,1-2-6-16,2 5-2 0,-2-4-3 15,2 2-1-15,0-5-3 0,0 0-1 16,2-2 0-16,0-2-1 0,1-1-1 0,-1-2-1 16,4-1-1-16,-3-2 2 0,1-1-1 15,1-2-2-15,-2-1 1 0,0-1 0 16,-2-2 0-16,0-1 2 0,-1 2-2 15,0-3 1-15,-1-1 1 0,0-1-1 16,-2-1 1-16,0 1-1 0,1-4 0 16,-1 1 0-16,1 1 0 0,0-4-1 0,2-2 1 15,0 3 0-15,2-4-1 0,2-1-1 16,-2 1 1-16,5-2 0 0,-2-3 1 16,1 2-1-16,-1 2-1 0,2 3 1 15,-3 3 0-15,1 5 0 0,-1 1 1 16,0 5-3-16,-2-2 1 0,-1 2 0 15,1 3 1-15,-2 1 0 0,1 8 2 16,-1 4 1-16,-3 9 2 0,1 2 2 0,-1 4 0 16,1 2 0-16,-1-1-1 0,-1-2-2 15,2 0-1-15,-1 1 0 0,-1-4-2 16,0 2-1-16,-1-3 1 0,3-5-1 16,-2-2 0-16,0-3 1 0,4-6-1 15,0-6-1-15,1-4 1 0,1-2-1 16,-1-5 1-16,1-5 0 0,2-7-1 15,-1-3 0-15,1-1 2 0,-2-3-2 16,1 1-1-16,-1 2 1 0,0 1-1 0,-1 4 1 16,3 4 1-16,-2 0-1 0,2 1 1 15,1 5 0-15,1 2-1 0,-4 5 0 16,5 1 0-16,-3 1 0 0,-1 7-2 16,1 1 2-16,1 4 0 0,-5-1 0 15,2 4 1-15,-1-1 1 0,-2 1-1 0,-1-2 2 16,-1 5-2-16,0-3 0 0,0-1-2 15,0 1-3-15,-1-3-8 0,0-4-9 16,1-2-13-16,1-4-14 0,0-2-19 16,1-1-23-16,-2-1-9 0,2-4-181 15,-1-2 94-15,-2 2-109 0,-4-1-609 16</inkml:trace>
  <inkml:trace contextRef="#ctx0" brushRef="#br0" timeOffset="104543.499">12400 10045 291 0,'-3'-9'167'0,"0"-2"-49"0,1 2 22 0,-2 0-44 16,-1-1-9-16,0 1-16 0,-3 3-5 16,-1 2-7-16,-1 3-4 0,-5 1-5 15,0 3-1-15,0 4-2 0,-5 2-2 16,-2 1-3-16,0 3 0 0,-6 1-2 15,-3 2-3-15,-2 0-6 0,0 5-6 16,2 1-6-16,2 1-2 0,2 7-3 16,2-2 1-16,3 4 2 0,-1-3 2 15,5 0 2-15,3 2 2 0,-1 4 2 0,1 2-2 16,4 5-2-16,1 2-3 0,4-6 1 16,3 0 2-16,3 0-1 0,3 2 1 15,4 1 0-15,5 3 0 0,2 0-1 16,5-4-1-16,3-5-3 0,3-7-2 15,3-2-1-15,8-4-1 0,3-4-3 0,3-3 0 16,1-7-1-16,1-4-3 0,-3-4-2 16,-1-3 1-16,-3-3-2 0,1-4 0 15,-2-3 1-15,-3-3 0 0,0 0 2 16,-1-4 3-16,-3 1 0 0,1 0 4 16,0-6 3-16,-1-8 0 0,1-4 2 15,0-2-1-15,-2-3-3 0,-1 4 0 16,-2 3-4-16,-6 1-2 0,-6 3-1 15,-2 2-2-15,-7-2-1 0,-2 2 0 0,-2 4 0 16,-2 0 1-16,-3 3 0 0,-4 4 1 16,-4 0 0-16,-2 1 3 0,-5-1 0 15,-4 0 0-15,-3-1 0 0,-3-2 1 16,-2-3-2-16,-4-1-2 0,1 4-2 16,-4 0-1-16,2 3-4 0,-2 6-4 15,2 5-4-15,0 4-5 0,2 3-7 0,4 3-6 16,1 2-7-16,3 4-9 0,1 2-17 15,2 6-23-15,-1-5-26 0,6 2-7 16,1-1-182-16,4-7 80 0,1-5-108 16,-1-1-582-16</inkml:trace>
  <inkml:trace contextRef="#ctx0" brushRef="#br0" timeOffset="105293.773">10827 10055 717 0,'-10'-6'211'0,"-2"1"-77"16,2-1 75-16,-2 4-148 0,2 2-3 0,-4-3-15 15,2 3-10-15,-2 0-11 0,-1 3-4 16,-3 5 1-16,-2-1 1 0,0 7 4 16,0 4 1-16,-2 6 1 0,2 1-2 15,1 8-4-15,-1-1-6 0,1 1-5 16,0 2-6-16,-2 0 0 0,2 4 5 15,1 4 10-15,2 8 6 0,3 2 8 0,9 3 5 16,4 6 5-16,0-1 1 0,7-5-6 16,7-3-8-16,8-10-8 0,1-11-6 15,7-7-7-15,1-11-3 0,1-4-3 16,1-10-1-16,6 0 1 0,2-12 0 16,2-7 2-16,3-3 2 0,3-11 2 15,3-9 0-15,1-3 0 0,2-2 2 16,-1-6-1-16,-1 1 0 0,-3 1 1 15,-5 2-1-15,-3 0 3 0,-6 1-1 0,-5 4-1 16,-6 2 2-16,-3-1-2 0,-5 2-2 16,-8-2-3-16,-5 6-1 0,-4 4-1 15,-3 2-2-15,-7 1 1 0,-11 5-1 16,-6 2 1-16,-5 1-2 0,-9 4 1 16,-6 5 1-16,-4 2-1 0,-8 1-3 15,-2 6-1-15,2 4-5 0,2 1-5 0,7 5-8 16,9 7-13-16,4 7-15 0,5 3-17 15,5 3-27-15,5-1-23 0,6 5 28 16,9 2-203-16,7-3 92 0,0-4-72 16,7 1-660-16</inkml:trace>
  <inkml:trace contextRef="#ctx0" brushRef="#br0" timeOffset="108275.046">12436 11272 409 0,'-4'-2'171'16,"-1"0"-64"-16,1-3 39 0,0 1-72 15,1 0-17-15,1-5-10 0,-1 0-6 16,1 0-2-16,0-1-1 0,1-1 2 16,0 0 1-16,-1-1 2 0,2 1 4 15,0 2 0-15,0 1-1 0,2 0-5 16,-2 4-7-16,0 2-5 0,0 2-5 15,0 0-5-15,0 3-3 0,0 4-2 0,-2 5 2 16,1 0 2-16,0 5 1 0,0-1-1 16,1 0 0-16,-3 1-1 0,2 1-1 15,-1-1-1-15,0 1-3 0,1-1 0 16,-2-1-1-16,-1 0-2 0,0-3 0 16,2-2-1-16,-2 1 2 0,3-2-1 15,-1-5 0-15,2 2 0 0,-1-4-1 0,2-3-1 16,-1 0-2-16,2-2 0 0,-1-2 1 15,0-2 0-15,2-3 0 0,-1-3 0 16,1-1 0-16,-2-2 0 0,0 1-2 16,-1 0 0-16,-1-3-2 0,-1 0 0 15,-1 2 1-15,0-1-1 0,0-1 0 16,0 2 2-16,0-1 0 0,1 1 0 16,1 0 2-16,-1 2 2 0,2 2 0 15,0 6 0-15,-1 1 0 0,1 4 0 16,1 0 1-16,1 4 0 0,-1 5 0 0,1 4 1 15,1 4 0-15,-2 6-1 0,2-1 0 16,-2 2-1-16,2 1-2 0,-2-1-1 16,2 1-1-16,-3-2-1 0,0-4 0 15,0 1-1-15,1-5-1 0,-1-3 1 16,0-1 0-16,0-4-1 0,1-1 1 0,0-3-1 16,-1-1 1-16,0-2 0 0,0 0 1 15,0-1 0-15,-1-1 1 0,0-4-1 16,-2-1 0-16,2-1 1 0,-2-2-1 15,2-2-1-15,1-1 0 0,-1-1-1 16,1-1-1-16,0 0 2 0,0-3-2 16,0 0 0-16,0 0 1 0,-1-2-1 15,1-1 1-15,0 6 0 0,0-1 0 0,0 7 0 16,0 4 0-16,1 5 0 0,-1 0 1 16,0 6 1-16,1 6 3 0,0 5 3 15,1 5 1-15,-1 3 2 0,-2 4 0 16,1 0 1-16,-2 1-1 0,0 1-3 15,-1-1-3-15,1 2-2 0,-1-5-1 16,1 0-1-16,0-3-1 0,2-4 0 16,-1-6 0-16,1-2-1 0,0-5 1 15,0-3-1-15,1 0-1 0,-1-4-2 0,2-1 0 16,0-2-3-16,2-3-2 0,-1-7-4 16,0-4-3-16,3-4-5 0,-3-2-4 15,1-1-8-15,1 2-13 0,-1 1-14 16,1 4-22-16,1 5-22 0,-1 4 22 15,-1 4-206-15,0 4 96 0,1 5-82 16,-3 8-679-16</inkml:trace>
  <inkml:trace contextRef="#ctx0" brushRef="#br0" timeOffset="109630.731">14069 10303 480 0,'-8'-7'165'0,"0"2"-60"0,2 0 51 15,1-3-94-15,-3 0-3 0,4-3-11 16,-1-1-5-16,0 1-7 0,-2-1-3 0,3 0-2 16,-1 3-1-16,-3 3-1 0,2-1 1 15,-2 4 1-15,-1 3 3 0,0 0 1 16,-2 1 2-16,-2 3 0 0,1 3 3 16,-3 3 1-16,-2 2 0 0,0 4-1 15,-2 1-2-15,-3-1-4 0,-4 1-5 16,0 4-4-16,1-2-4 0,-1 4-3 0,1 4-2 15,3 6-3-15,4 0-1 0,3 3 1 16,3-5-2-16,3 0 0 0,4-3-1 16,3 3 0-16,0 4 1 0,2 4 1 15,2 3 0-15,3 0 0 0,0 0-1 16,-1-6-1-16,3-4-1 0,1-1 0 16,2-4-2-16,6-2 1 0,3-3-1 15,4-8 1-15,8-2 0 0,3-7 2 0,-1-5 2 16,4 0 0-16,-4-7 1 0,-2-4-1 15,1-6 1-15,-1-2-2 0,1-6-1 16,-1-2-2-16,1 3 1 0,-2-4-2 16,-2 3 2-16,0-5 0 0,-1-1 1 15,-3-4 0-15,1-2 1 0,-4-2 0 16,0 6 0-16,-2 2 1 0,-3 0-2 16,-2-1 0-16,-2-2-1 0,-7 1 0 0,-5-1-1 15,0 3 0-15,-7 4 0 0,-3 3 1 16,-7 4-1-16,-3 0 0 0,-6 0 0 15,-2 5-1-15,-9 1-3 0,0 5-1 16,-3 6-1-16,-1 3-2 0,-2 5 0 16,3 9-1-16,2 2 0 0,-2 6 0 15,1-2-1-15,2 5-2 0,1 3-6 16,1 5-7-16,4 4-7 0,5 4-10 0,4-2-10 16,6-1-13-16,4 2-20 0,5-1-25 15,7-2-20-15,0 2 226 0,8-7-403 16,4-6 168-16,2-5 33 0,3-8-1321 15</inkml:trace>
  <inkml:trace contextRef="#ctx0" brushRef="#br0" timeOffset="113854.035">14012 11350 392 0,'2'0'178'0,"1"0"-61"0,-2-2 35 16,3 1-63-16,-1-2-21 0,2 2-9 15,-2-3-4-15,-1-1-1 0,-1 1 0 16,2 0 0-16,0 1 2 0,-2 2 2 16,0 1 0-16,0-1-2 0,-1 1-3 15,0 1-4-15,0 0-4 0,-1-1-6 16,1 3-2-16,-2 3-3 0,0 3-4 0,0 3 1 15,-2 1-2-15,0 1-2 0,0 1-1 16,-1 0-3-16,1 3-3 0,1-2-2 16,1 4-3-16,2-5-2 0,0 3-3 15,0-1-2-15,1-1-2 0,-1-2 0 16,1-3-3-16,-1 0 0 0,0-2-2 16,2-4 1-16,-2-1-1 0,0-3 1 0,1 2 2 15,-1-3 0-15,0 0 4 0,-1 0 1 16,1-3 1-16,-2 2 0 0,2-3-1 15,-1-1-2-15,-1-6 0 0,0-2-3 16,1-1-2-16,1-4-1 0,-1-2 0 16,-1-1 0-16,1-1 1 0,1-2-1 15,-2-1-1-15,-1 1 0 0,-1-2 1 16,-1 1-2-16,1 0 2 0,0 0-1 0,2 4 0 16,0 5 0-16,2 4 3 0,-1 6-1 15,1 6 2-15,1 0 1 0,-1 5 2 16,3 9 2-16,-2 7 1 0,1 3 0 15,-2 4-1-15,1 7 0 0,-1 1-1 16,0 0-2-16,-1-1-4 0,2 3 0 16,-1-6 0-16,2-4-1 0,1-3 0 15,-2-6-1-15,2-4 0 0,-2-2 1 16,2-2 0-16,-3-5-1 0,1-1-1 16,0-5 0-16,-1-1-1 0,0-3 0 0,2-4 1 15,-2-3 0-15,1-3-1 0,-1-4 1 16,-1-3 0-16,1-5-3 0,-2 2 0 15,0-3-3-15,-2 5-1 0,-1 1-1 16,1 4 0-16,1 6 1 0,1 3 2 16,-1 3 0-16,1 5 0 0,0 2 0 0,0 7 2 15,-1 4-3-15,2 7-7 0,1 5-12 16,1 4-19-16,-1-2-32 0,3 0-7 16,1-5-216-16,7-5 102 0,2-7-141 15,1-6-686-15</inkml:trace>
  <inkml:trace contextRef="#ctx0" brushRef="#br0" timeOffset="153449.914">14123 11183 443 0,'-2'-8'146'15,"2"2"-64"-15,0-5 51 0,0 4-85 16,3-4-9-16,-2 4-10 0,2-2-4 16,-1 1-4-16,-2 0-1 0,2 4 0 15,-2 0 0-15,1 2 1 0,-2 0 3 16,-1 2 1-16,0 0 0 0,-1 0-4 0,1 2-3 15,-2-1-2-15,1 0-2 0,1 1-1 16,0-1 3-16,0 0 3 0,1 2 5 16,-1-2 3-16,0 0 2 0,0 2 0 15,0-2 0-15,1 2-1 0,-2 1-3 16,-1-3-3-16,-1 2-2 0,0-2-2 16,-2 1-2-16,1 2-1 0,-3-1-3 15,0 1 1-15,-1 0-2 0,-3 1-2 16,-2 4-1-16,3-4-1 0,-4 3-3 15,1 3 0-15,0-2-1 0,-1 2 0 0,0-1 0 16,1 0 1-16,1 1 2 0,-3 0 2 16,0-1 3-16,-2 1 1 0,-2 2 2 15,-1-3-1-15,4 3 0 0,1 0-2 16,1 1 0-16,2 3-4 0,2 3 1 16,-1 5 1-16,1 3 2 0,2 8 0 0,1 3 2 15,0 0 1-15,4 0 1 0,1 1 0 16,4-1-1-16,1-2-2 0,2-2 0 15,5-1-2-15,2-3-1 0,2-6 0 16,2-1 1-16,4-2 1 0,2-3 2 16,1 2 1-16,4-1 4 0,0 2 3 15,1 0 0-15,0-1 1 0,-2-5-2 16,1-3-1-16,2-2-1 0,0-5-2 0,3-3-3 16,1-3 0-16,2-7-2 0,3-2 1 15,3-9-1-15,3-5-1 0,2-4-2 16,-1 0-1-16,0-7-1 0,-4 3-1 15,-4-5-3-15,-7-4 0 0,-5 0 0 16,-6 0 0-16,-3 0 0 0,-3 8 1 16,-4 1-1-16,-1 2 1 0,-4 0 0 15,-2-6 2-15,-1 2 1 0,-3-1-1 0,-4 2 0 16,-3 0 0-16,-6 2-1 0,-1-2 0 16,-5 4-2-16,-2 2-2 0,-3 2 0 15,-2 7 0-15,-2 6 0 0,1 6 0 16,-1 5-1-16,2 4-1 0,-1 4 1 15,2 9 0-15,2 1-2 0,0 5 0 16,-1 0-2-16,1 3-3 0,0 0 1 16,-1 3-2-16,1 1 0 0,-1-2 1 0,-1 2 0 15,29-30 3-15,-55 55 2 16,25-28 1-16,4-2 1 0,3-2 1 0,4 2 0 16,3-1-1-16,7 4 0 0,7 6 2 15,0 1-1-15,2 1 0 0,6 0 1 16,3-4-1-16,4-1 1 0,2-4 0 15,3 0-2-15,5-4 1 0,3 1 0 16,-3-5-1-16,3-5 0 0,0-6 1 0,-2-6-1 16,-1-2 1-16,3-5 0 0,0-2 0 15,1-9 0-15,0-1 1 0,1-5-1 16,0-2 1-16,-1-3-1 0,0 1 0 16,-3-4 1-16,-2-2 1 0,-1-3-2 15,-3-2 2-15,-3-4 1 0,-2 6-1 16,-4 1 2-16,-5 4-1 0,-4 1 1 15,0 1 1-15,-6-3-2 0,-5-1-1 0,-4-1 2 16,-6-1-4-16,-5 3 1 0,-5 0-1 16,-2 2-1-16,-1 1 0 0,1 6 0 15,3 8-3-15,4 9 2 0,3 5-2 16,3 5-3-16,3 10-3 0,0 9-3 16,-1 7-4-16,-1 5-4 0,-1 6-5 15,1 7-7-15,-2 1-4 0,5 5 0 16,5 0-2-16,5 0 2 0,5-3 4 0,1-2 2 15,7-3 9-15,8-11 5 0,3-4 4 16,2-8 3-16,6-3 3 0,0-7 0 16,0-6 3-16,3-8 1 0,0-4 1 15,0-6 0-15,0-8 2 0,-2-3-1 16,-2-3 2-16,-1-5 2 0,-5-2 4 16,-4-5 6-16,-2-1 8 0,-6-6 4 15,-5 6 7-15,-2 0 3 0,-2-2 0 0,-3 2-3 16,-7 4-5-16,-3-1-8 0,-5 5-6 15,0 7-4-15,-5 7-5 0,-1 8-4 16,-1 7-1-16,-1 0-1 0,-2 8 0 16,2 4 0-16,1 4 0 0,-2 5-1 15,2 2 2-15,0 4 0 0,-2 3 0 16,0 2 0-16,5 4 2 0,2 3-1 16,4 1 1-16,9 0-1 0,6 0 1 15,3-9-1-15,2-5-1 0,4-8-3 0,6-4-4 16,4-5-1-16,4-2-4 0,3-1-4 15,3-6-7-15,-1 0-8 0,-1-4-14 16,-4-3-15-16,0 0-12 0,-5 0-9 16,-1-1-6-16,-1 1-6 0,-1 3-2 15,-2-1 47-15,0-2-170 0,-2 2 101 16,-1 4-53-16,0-7-630 0</inkml:trace>
  <inkml:trace contextRef="#ctx0" brushRef="#br0" timeOffset="154396.961">13846 11279 495 0,'1'0'188'0,"0"2"-69"0,3 2 52 15,1 2-91-15,2-1-7 0,2 7-12 16,0-2-5-16,0 2-2 0,1-1-3 16,0 2-1-16,2-1 2 0,0 3 2 15,0 2 2-15,4 2 2 0,1 3 2 0,2 3 3 16,3-1 0-16,4 5 0 0,1-2-7 16,4-2-1-16,2 5-3 0,1-4-5 15,3 1-6-15,2 4-5 0,1 2-9 16,-2-2-1-16,0-5-7 0,-5 0-5 15,-2-7-4-15,-5-3-3 0,-5-5-3 16,-2 2 0-16,-4-5-3 0,-3-2 0 16,-4-1 0-16,-4-2-1 0,-3 0 0 15,-1-3 2-15,0 0-1 0,-1-3-2 0,-2 0-3 16,-3 0-7-16,-1-5-10 0,-6-4-12 16,0-1-22-16,-1-5-15 0,0 3-16 15,-3-6-10-15,4 6-13 0,0-3-6 16,1 7-3-16,-3-1 212 0,5 4-350 15,-2-2 168-15,1 3 39 0,1-1-1204 16</inkml:trace>
  <inkml:trace contextRef="#ctx0" brushRef="#br0" timeOffset="154853.978">14464 11460 373 0,'2'-14'125'0,"-2"2"-40"0,0-2 38 16,1 1-72-16,0-2-6 0,-1 2-5 16,1 0-1-16,-1 1-1 0,2 1-2 15,-1 2 5-15,-1 0 5 0,0 1 6 16,3-2 3-16,-2 2 1 0,1 0 3 16,2 2 1-16,0 0-1 0,0 6-1 15,0-3-1-15,0 3-2 0,-3 0-4 16,2 0-4-16,-2 1-3 0,0-1-2 15,-1 2-2-15,2 0 0 0,-4 0-2 0,1 6 0 16,-3 1-3-16,-1 1-1 0,-2 2-4 16,-2 2-5-16,-1-1-4 0,-5 4-4 15,-2 1-2-15,-4 4-3 0,-4 5-3 16,-6 6 0-16,-3 3-3 0,-5 2-2 16,-1 4 0-16,0 2-3 0,-2 3 0 15,2-2-1-15,0 1-2 0,3-5-1 16,-1-5 1-16,5-7-1 0,3-7 1 0,4-4-2 15,3-2 2-15,4-1 1 0,2-5 2 16,0 2-3-16,2-3-3 0,3-3-7 16,1 0-7-16,3 0-10 0,7-1-12 15,1-4-15-15,0-1-12 16,2 0-11-16,6-1-6 0,4-3-8 0,-2-5-3 16,5-3-163-16,3-2 97 0,3-7-87 15,0 5-594-15</inkml:trace>
  <inkml:trace contextRef="#ctx0" brushRef="#br0" timeOffset="155268.552">14380 11326 405 0,'3'-13'187'0,"-2"4"-57"0,1-4 34 15,0 1-66-15,0 2-16 0,-1 1-9 16,0 4-5-16,0 1-1 0,-1 3-1 16,-2 1 2-16,-1 2 0 0,1 4 0 0,-1 3-2 15,-2 0-5-15,0 4-8 0,-3-1-7 16,-1 4-6-16,-5-1-7 0,-2 1-5 15,0-1-6-15,-4 5-4 0,-4 0-1 16,-3 9-2-16,-7 4-2 0,-2 7-4 16,-4-3-2-16,-1 6-2 0,-2-2-1 15,2 2-2-15,-5 2 1 0,-5 3-1 0,-3-2 0 16,0-4 0-16,3-3-1 0,8-7-1 16,12-5-4-16,12-3-8 0,10-6-8 15,4-7-9-15,5-2-20 0,1-6-22 16,3-3-24-16,4-3 353 0,4-6-531 15,7-4 222-15,-1-1 99 0,0-4-1743 16</inkml:trace>
  <inkml:trace contextRef="#ctx0" brushRef="#br0" timeOffset="155780.973">13565 11301 686 0,'-11'3'192'0,"7"-2"-75"0,4 2 74 16,0 2-137-16,4-1-6 0,3 0-2 15,2 0-2-15,5 2-2 0,3 0 4 16,2 1 4-16,2 2 6 0,7 1 7 16,2 4 3-16,7 1 2 0,4 3 0 15,3 4-3-15,0-1-2 0,1 5-7 16,-4 3-6-16,-2 0-7 0,2-3-10 15,-2 4-5-15,1 1-6 0,0 0-5 16,1-1-3-16,3 3-4 0,1-1-2 0,0-5-1 16,-2-3-1-16,-5-3-2 0,0-5-1 15,-10-5-1-15,-2-2-2 0,-4-2 1 16,-6-2-2-16,-5-4-2 0,-5 2-6 16,-5-2-4-16,-1 0-6 0,-5-2-12 0,-4 0-13 15,-2-2-14-15,-3 2-12 0,-3-6-12 16,1 2-18-16,1-4-11 0,1 3-3 15,1-2 5-15,1 2-157 0,1 3 84 16,-1 2-58-16,-1 1-577 0</inkml:trace>
  <inkml:trace contextRef="#ctx0" brushRef="#br1" timeOffset="-136338.461">10832 7470 372 0,'-3'-4'137'0,"-1"0"-48"15,-1 0 39-15,1-1-70 0,0 4-7 16,1-2-8-16,2 2-4 0,0 0-4 0,-1-1-5 16,1 1-1-16,1 0 1 0,-3 1-1 15,2-3-1-15,-1 3 0 0,-1-4-3 16,0 4-2-16,1-1-5 0,-2 0-3 15,0 1-4-15,0-2-3 0,0 1-2 16,-2 0 1-16,1 1 3 0,-3-1 2 16,0 1 3-16,1-2 3 0,-4 4 5 0,2-1 3 15,0 0 2-15,-1-1 0 0,0 1-2 16,-1 3-1-16,1 1-4 0,0 2-4 16,-2 1-3-16,3 2-4 0,-1-4-3 15,-2 1-2-15,3-2-1 0,-1 0-1 16,-2-1 1-16,2 1 1 0,0 0 0 15,-1 2 2-15,1 1 1 0,0 1 1 16,-2 2 1-16,-1 2-1 0,-2 0-2 0,3 2 0 16,1 3-1-16,-1-2 0 15,2 1 1-15,3 2 3 0,-2-2 1 0,1-1 2 16,3 3 1-16,1-1 2 0,1 0-1 16,0 2-1-16,2 1-1 0,-1 1-1 15,1-3-1-15,1 0 0 0,1 1-3 16,2-4 2-16,-2 0 0 0,4-2 1 15,-1-2 1-15,1 3 1 0,1-2 1 0,1 0 3 16,1 0-1-16,2 2 1 0,5-6 0 16,0 0-1-16,0-1-1 0,2 0 0 15,-1 0-1-15,-5 1-1 0,3-2 0 16,1 5-1-16,-1-4-2 0,0 2 1 16,-1 0-2-16,0-1-2 0,-2-2-1 15,1 0-2-15,0 0 0 0,0-2 1 0,4 2 2 16,-1-4 0-16,3 0 0 0,2-3 0 15,-1 0 3-15,-2 0 0 0,0-3-3 16,1-2-2-16,-2 1 1 0,-1 2 0 16,3-3 0-16,-2 1-2 0,0 0 1 15,1-4-1-15,1-2 1 0,0-3-3 16,1-1 1-16,0-2-1 0,1 1 0 16,-2 2-1-16,-2-2 0 0,0-1-1 15,-1 1 0-15,-4-5 0 0,2 3 0 0,-3-2 1 16,2 6-1-16,0-1 0 15,0 1 1-15,0-1 0 0,-2 1 0 0,-1-5 0 16,-1 1 1-16,1 3-2 0,-2-4 1 16,2 3 0-16,-1 0-1 0,-1 1 0 15,-2-4 1-15,0 5-2 0,-1-3 2 16,-2 1-1-16,1 4 0 0,-2-1 0 16,1 1 0-16,-2 2-1 0,0 0 2 0,-2 0-1 15,1-2 0-15,-2 2 0 0,0 4 1 16,0-5-1-16,-1 2 0 0,0 2 0 15,2-3-1-15,-4-2 3 0,3 4-2 16,-4-2-1-16,-1 0 2 0,1 2 0 16,-1 2 0-16,-1 0 0 0,-1 0-2 15,1-1 1-15,-2 3 1 0,0-3-2 16,0 1 0-16,2 0 0 0,-1-1 1 0,0-1 0 16,-1 1 2-16,2 1-2 0,-1-1 0 15,1 3 1-15,1 1 1 0,-2 0-3 16,0 0 1-16,1 1 0 0,-2 1-1 15,1 0 0-15,2 0 1 0,-1-2-2 16,0 2 2-16,2 0-1 0,-2 1 1 16,0-1-1-16,0 0 0 0,-1 2-3 0,0 1-1 15,0-2-2-15,-2 3-2 0,2 0-2 16,-2 4-3-16,-1 1-3 0,1 1-5 16,-3 3-8-16,0-3-7 0,1 2-11 15,-2 1-10-15,2 1-8 0,-1 0-8 16,0-4-6-16,3 1-3 0,3-2-5 15,0-4-1-15,2 0-30 0,3-5-112 16,4 0 72-16,2-8-94 0,-2-3-419 16</inkml:trace>
  <inkml:trace contextRef="#ctx0" brushRef="#br1" timeOffset="-130096.063">10640 8219 287 0,'0'-3'161'0,"0"2"-63"16,0 1 25-16,0-4-38 0,2 1-32 16,-1 2-11-16,0 0-4 0,-1-1-2 15,0 1-3-15,2-1-5 0,-1 0-2 16,0 0-3-16,0-1 0 0,1 2-1 15,-1 1-1-15,0 1-1 0,-1-1 1 16,-1-1 1-16,1 2 0 0,-1 2-2 0,-2-1 0 16,2 2-3-16,0-3 2 0,-1 5-2 15,0-1 1-15,2-1 0 0,-3-2-1 16,2 2 1-16,0-1 0 0,-1-3-1 16,2 1-2-16,-1 1 0 0,1 1 1 15,0 2 1-15,0-2 1 0,0-1 1 16,0 2 0-16,-1 1 2 0,1 1-1 0,0-1-2 15,-2 1 0-15,1 2-3 0,0 0 0 16,-1 2 1-16,0 0 0 0,1 3 1 16,-2-1 4-16,0 3 1 0,2 2 1 15,0-3 1-15,0 0-1 0,-1 0-2 16,1 6-3-16,0-2-3 0,-2 6-4 16,2 0-1-16,0 4-1 0,-2-2-3 15,2 1 0-15,-2-1 0 0,-1 1-2 16,-1 0 4-16,0 0-1 0,1-2 1 0,-1-1 1 15,4-1 1-15,-2-3 0 0,3-1 0 16,0-3-4-16,1 0-1 0,-1-3-1 16,0 0 0-16,3-4-2 0,-3-3 0 15,0-1 0-15,1 0 0 0,1-5 0 16,-2 0-1-16,1 2-1 0,0-4 0 16,0 0 0-16,-1-1-4 0,0-3-5 0,0 2-11 15,0 1-9-15,-2-4-16 0,-1 1-16 16,1 1-21-16,-2 0-14 0,-1-3 199 15,1 2-365-15,0 1 162 0,-1 2 32 16,1 3-1228-16</inkml:trace>
  <inkml:trace contextRef="#ctx0" brushRef="#br1" timeOffset="-129330.987">10363 8712 518 0,'-2'-1'163'0,"0"-2"-62"0,1 3 55 16,1-1-103-16,0 1-6 0,3-4-6 16,-1 0-2-16,0 0-5 0,1 2 0 0,1-1-1 15,1 1 1-15,-1 0 0 0,1 1-1 16,1 1-3-16,-1 0 1 0,-1 0-1 16,2 1 0-16,-1 1 2 0,3 2 1 15,-2 1 0-15,1 5 2 0,2 0 1 16,-1 5-3-16,-2-3 1 0,1 4-2 15,-1 1-1-15,-2-1-2 0,1 5-2 16,1 0-3-16,2-1-1 0,-1-3-5 0,0-2-5 16,0-3-2-16,-2-3-3 0,0-4-3 15,0-2-1-15,0-3-2 0,-1-3-1 16,0-2 1-16,-1-6 0 0,-1-4-1 16,1-3 1-16,-1-6-1 0,4 2 1 15,-3-1-1-15,3-1 0 0,0 3-1 16,3 3 0-16,-1-4 0 0,1 5 1 15,-3 3-1-15,1-2 0 0,0 5 0 0,-1-1 1 16,-1 0-1-16,1 5 0 0,1-1 0 16,-2 4 1-16,1-1-1 0,-1 4 0 15,-1 1 0-15,1 1 0 0,-2 0 1 16,-2 3-1-16,2-3 0 0,-2 2 0 16,-1 0 1-16,1-2 0 0,-1 3 0 15,0-4 0-15,-1 1 1 0,-1-1 0 16,-2 0 1-16,2-1-1 0,0-2 1 15,-2 1 0-15,0 0 1 0,-1 0 1 0,-1 2 2 16,-1 0 1-16,-2 0 0 0,1 2 1 16,-1 2 0-16,-2 4 0 0,-2 1 0 15,1 1-3-15,1 3-1 0,-4 1 1 16,5-1-2-16,0 5-1 0,0-1 0 16,-1-3-3-16,3 0 1 0,-1 0-1 0,2-5-4 15,2 1-4-15,2-10-8 0,3 1-9 16,0-1-11-16,3-4-15 0,4-1-20 15,1-3-18-15,0-4-15 0,-1 3-141 16,3-2-22-16,-5-2 24 0,0 1-146 16,-1 5-99-16</inkml:trace>
  <inkml:trace contextRef="#ctx0" brushRef="#br1" timeOffset="-127989.829">10548 9270 342 0,'-3'0'219'0,"0"3"-99"0,2-2 28 16,-1 3-39-16,2-1-57 0,-3 2-17 16,2-1-5-16,1-2 0 0,-2-2-3 15,4 0-1-15,-2 0-1 0,0 1 0 16,0-2-1-16,0 0-2 0,0 2-2 0,0-1-2 16,-2 0-1-16,4 0 0 0,-4 0-2 15,2-1 1-15,0 2 1 0,-1-1 1 16,2 1 3-16,-2-2 3 0,1 2 6 15,1-1 2-15,-1 2 0 0,-1-2-2 16,2 2 0-16,-2-2-1 0,1 2-4 16,-2-1-6-16,0 1-1 0,2 2-1 0,-2 0-1 15,0 1 0-15,2 3-1 0,0-4 1 16,0 1 1-16,0 0 0 0,-1 6 1 16,2-6 1-16,-2 1 0 0,2 4 2 15,-1 1 1-15,-1-2-1 0,1 1-1 16,1 3 1-16,-1 0-2 0,0 2 0 15,0 3-2-15,-1-5-2 0,0 4 1 16,0 2 0-16,-1-3-1 0,0-1 1 16,0 9 0-16,1-1-1 0,0 4 2 0,-1 5-2 15,1 0 0-15,-4 3-1 0,1-1 0 16,0-1-3-16,0 1 0 0,1 6-2 16,0-3-2-16,-1 7-1 0,2 0-2 15,-2-2-1-15,1 1 0 0,2-2-1 16,0-5-2-16,-1-3 1 0,1-2-2 15,1-4 2-15,1-3-1 0,-1-5 2 0,0-1-1 16,2-5 0-16,-1-3 1 0,-1-3 0 16,1-4 0-16,-1-1-1 0,0-1-2 15,-1-2 1-15,0 1-1 0,-2-5-2 16,2-3-3-16,-2-2-8 0,1-6-11 16,-1 1-13-16,0 0-14 0,-1 1-25 15,1 4-26-15,0 0-23 0,0-1 82 16,1 1-252-16,-1 0 110 0,-1-3-35 15,-1 3-830-15</inkml:trace>
  <inkml:trace contextRef="#ctx0" brushRef="#br1" timeOffset="-127170.268">10347 10080 475 0,'1'-3'178'0,"3"0"-66"16,-3 2 52-16,2-1-80 0,-1 0-16 15,-1 1-3-15,1 0 1 0,-2-1 2 16,0 2 1-16,1 0 3 0,-2 0 2 0,1 0 1 16,0 0-3-16,1 0-5 0,0 3-5 15,1 0-6-15,0 0-8 0,2 4-8 16,0 1-7-16,0 1-6 0,0 4-4 15,1 1-4-15,0 1-7 0,0 5-1 16,2-4-4-16,-1 2-2 0,0 2 1 16,2 2 0-16,0-3 1 0,1 0 2 15,0 2 0-15,0-6 1 0,0 1 1 0,-1-2-3 16,-1 3 1-16,4-6-2 0,-4 2-3 16,-1-1-1-16,0-6-1 0,-2 1 0 15,-3-5 0-15,1 0-1 0,-1-2 0 16,0-2 1-16,-1 0 1 0,1-5-1 15,-2 1 0-15,2-6 1 0,-1-1 1 16,0-1-2-16,2 0 0 0,0-2 0 16,2 4 0-16,1-3-1 0,3 3 0 0,-2-5 0 15,1-1 0-15,2 1 0 0,1-1-1 16,-2 0 0-16,1 1 0 0,0 3-1 16,0-1 1-16,-3 0 0 0,1 1 0 15,-2 3 0-15,-1-2 0 0,0 1 1 16,-2 3 0-16,0 1-1 0,0 3 0 15,0 3 0-15,-1-2 0 0,-1 2 0 16,1 1 0-16,-1 0-1 0,-1 1 2 0,-2-1 0 16,1 1-1-16,-3 0 1 15,-1 0 1-15,0 1 6 0,-2 1 2 0,-3 4 3 16,-1-4 3-16,-3 5 5 0,-1-1 3 16,-3 4 0-16,-1 3-2 0,-3 3-1 15,-1-2-2-15,-3 3-3 0,1-2-3 16,1-2-3-16,6-1-4 0,2-2-2 15,4-4-1-15,3 0-3 0,4-3-2 16,0-3-3-16,6-1-8 0,0-4-10 16,4-4-17-16,4-8-20 0,4-3-32 0,3-2-44 15,3 0 7-15,2 4-204 0,-2 0 89 16,-2 3-119-16,-5 4-610 0</inkml:trace>
  <inkml:trace contextRef="#ctx0" brushRef="#br1" timeOffset="-119174.361">13963 7334 182 0,'0'-7'164'0,"1"-1"-62"0,-1 0 9 16,0 3-14-16,1-1-35 0,-2 2-17 16,2 0-6-16,-1-1-4 0,-1 1-4 15,1 0-4-15,-1 1-1 0,-2 1-1 16,2 1 0-16,0-1-2 0,-1 1 1 16,1 1 1-16,-1-1 2 0,-1 1-1 0,-1-2 1 15,0 2 1-15,0-2-2 0,1-1 0 16,0 1-2-16,-1-1-4 0,0 2 0 15,-1-3-4-15,0 1 0 0,-2 0 0 16,2 0-1-16,-1-3 3 0,-3 0 0 16,-3 1 2-16,-2 1 0 0,-3 1 1 15,1 0 0-15,-2 2-1 0,2 2-3 16,-2-1-3-16,0 3 0 0,-1-1 3 16,-1 2 1-16,-2 1 0 0,4-1 0 0,0-1 2 15,2 0 4-15,-2 4 0 0,2 2-3 16,1 2-2-16,-1 2-2 0,3 0 1 15,0 0-2-15,-1 1-2 0,1-1-3 16,0 0-3-16,2-1 0 0,2-2-1 16,-2-2-2-16,2 1 0 0,2-4 0 15,-1-1 1-15,3 6 3 0,1 2 0 16,1 2 2-16,3 3 1 0,0 1 2 16,2-2 0-16,0 4 0 0,3-1-1 15,1 3 0-15,0 4-4 0,-1 2-1 0,0 0-2 16,-1 2-1-16,-1 2-2 0,-3-1-1 15,0 5 1-15,1 4-1 0,0-2 1 16,-1-5 1-16,3 1 2 0,1-5 1 16,0-3 3-16,2-4 1 0,1 0 1 15,3-1 0-15,0-2 2 0,3 2-1 0,0-2 0 16,2 3 1-16,5-3 0 0,-1-1-1 16,3-1 0-16,1-3-1 0,3-2-3 15,1-6 0-15,4-1-2 0,1-1-2 16,2-1-1-16,-3-2-1 0,-2-1 0 15,0-3 1-15,-4 2-2 0,-3-1 1 16,3-2 0-16,-2 0-1 0,-2 0 2 16,1-1 0-16,-2-2-1 0,1-3 0 0,-2 0-1 15,-2-4 0-15,-2-3-1 0,1-4 0 16,-1-2-1-16,-1 1 0 0,-1 1 1 16,3-3-1-16,-6-1 1 0,2 5-1 15,-5-3 1-15,2-3 0 0,-1 1-1 16,-1-2 0-16,0-4 1 0,1-1-1 15,0 0 1-15,-3 0-2 0,0 3 0 16,-2 4-1-16,-3 1 1 0,0 1 0 16,-2 0 0-16,-3-1 1 0,0-2 0 0,-3 0 1 15,-1 7 0-15,0-3 0 0,-2 2 0 16,-2 4 0-16,1-2-1 0,-2-3 1 16,0 2-1-16,0-1 1 0,0 1-1 15,-2 1 1-15,-1-4-1 0,2 1 0 16,-1-1 0-16,0 4 1 0,0-1-2 0,1 4 1 15,1-1 0-15,-2 3 0 0,2 2 0 16,1 0-1-16,-1 1 1 0,0 4 0 16,1-3-1-16,-1 5 1 0,-2-1 0 15,2 2-1-15,-3 4-1 0,-3-1 1 16,-2 4-1-16,0 1 0 0,-4 0 0 16,4 7 0-16,0-3-1 0,0 1 2 15,3 2 1-15,0 1-2 0,1 1 2 16,1 3 0-16,0 2 0 0,-1 0 0 15,6 3 0-15,-1 0 0 0,-1 2 0 0,1-1 0 16,1-4-1-16,-3 4 0 0,1 0 1 16,3 1 0-16,2 3 0 0,0 6 0 15,3 1 0-15,1-2 0 0,1 5-1 16,-1 1 0-16,1-2 1 0,2 2 0 16,2 2-1-16,1-1 2 0,4 0 0 15,3-6 0-15,4-1-2 0,0-1 1 0,1-5 1 16,3-1 0-16,-1 2-1 0,2-4 0 15,0 0 2-15,1 0-1 0,0-2 2 16,4-4 0-16,-2-2 0 16,1-2 1-16,2-3 1 0,0 1-2 0,4-5 2 15,1-1-1-15,-1-2-1 0,0-2 1 16,-2-1 1-16,0-2-1 0,-4-2 1 0,2-4-1 16,-1 0 0-16,-2-3-2 0,2-4 0 15,0 0 0-15,-3-4-2 0,2-5 1 16,-2 1 0-16,1 0-1 0,-4-7 1 15,0 3-1-15,-1-1 0 0,1-4 0 16,-3 0-2-16,3-3 0 0,-1-1-1 16,-4 1-1-16,1 1 0 0,-3 1 0 15,-3 6 0-15,1 2 0 0,-3 3 0 16,-3 2 1-16,0 0 0 0,-1 1 1 0,0-2 1 16,-4 5 1-16,-1-4 1 0,0 6-1 15,-1 1 1-15,-2 2 1 0,-1 0 0 16,0-1-2-16,-2-3 0 0,0 4 1 15,-3-5 0-15,-2 5 0 0,0-2-1 16,-3 0 1-16,-1-4-1 0,-1 0 1 16,-3-1-1-16,-1-2 1 0,-1-2-1 0,1 2-1 15,0 1 1-15,3 0 1 0,2 3-1 16,0 5-1-16,-2-1 0 0,-2 3 0 16,1 4 1-16,-3 1 0 0,1 0-1 15,2 4 0-15,1-1 0 0,-1 1-2 16,4 0-2-16,1 1-3 0,2 1-4 15,0 1-5-15,0 4-10 0,-1 3-10 16,2 7-10-16,-2 5-17 0,0 4-17 16,4 3-18-16,-2 3-11 0,3-2-6 0,3-7 275 15,7 3-427-15,2-1 195 0,1-5 89 16,4-3-1451-16</inkml:trace>
  <inkml:trace contextRef="#ctx0" brushRef="#br1" timeOffset="-114060.911">12415 10111 344 0,'-6'-7'119'0,"-1"1"-45"15,1-1 38-15,1 2-62 0,-1-1-12 16,0 0-4-16,2 1-2 0,-1 0-3 16,0 1 0-16,1-6-4 0,0 1 1 15,0 1-1-15,-1-1-1 0,1-2-2 16,0 4-3-16,-1 2-4 0,0-1-2 15,0 2-3-15,0 1-2 0,-2 2-1 16,0-3 1-16,0 3 1 0,1 1 3 16,-5-3 3-16,4 2 1 0,0 0 4 0,-3 1 3 15,1 1 0-15,-2-1 2 0,1 2-2 16,-1 0 0-16,0 3-1 0,-2-4 1 16,-1 4 0-16,0 2-3 0,-4-2-3 15,-3 3-3-15,3 3 2 0,0-2 0 16,-4 2-2-16,3-1-1 0,1 1 3 15,0 0 2-15,1-1 2 0,2 3-1 0,-1 1 0 16,2 0-1-16,1-1-2 0,3 1 0 16,3 1-2-16,2 0-2 0,-1-2-2 15,1 4-2-15,-2-1-1 0,1 0-1 16,1 2 1-16,-1-3-1 0,1 1 0 16,0 1 0-16,0 3 1 0,0-4-1 15,0 4 3-15,1 2 1 0,1 1 0 16,-1-1 2-16,3 3 2 0,1-5-2 15,0-3 3-15,0 3-2 0,3 0 0 16,-1-2 1-16,2 3-1 0,3 6-1 16,-1-9 1-16,2 3-2 0,2 0-1 0,0-4 0 15,-2 1-2-15,2-2-1 0,1-2-1 16,0-3 0-16,1 1-1 0,2 0 0 16,3-1 0-16,-2-3 0 0,3 2 0 15,2-2 1-15,0-4-1 0,2-1 0 16,1-1 0-16,2-2-2 0,-2-1 0 0,0 2-1 15,-2-2 0-15,0 1-1 0,-3 0 0 16,-2-1 0-16,-1-1 0 0,1 2-1 16,0-1 0-16,1 1 0 0,-1-1 0 15,2-2 0-15,-2 3 0 0,1-1 0 16,-1-3 1-16,1 1-1 0,0-1 0 16,0-1 0-16,-5-1 0 0,-1-3 0 0,-4 0 0 15,1-3 0-15,-1 3 1 0,-1-4-1 16,3 2 2-16,-1-6-1 0,0 3 0 15,-2-2-1-15,2 1 1 0,-1-1-1 16,1 1 1-16,0-2-1 0,-2 3 0 16,1 0 1-16,-1-2 0 0,1 2-1 15,-2-1 1-15,1 1 0 0,-1 2-1 16,-1 0 1-16,0 3-1 0,-1 0 1 16,1 2-1-16,-2-6 1 0,2 1-1 0,-1-1 0 15,1 0 0-15,-3-3 0 0,3-1 0 16,-2 1 0-16,1-2 0 0,1 3 0 15,-2 2 0-15,0 1 0 0,-1 2 0 16,-1-2 0-16,0 2 0 0,-1-1 1 16,-1-2-1-16,0 1 0 0,-3-1 1 15,-2 0 0-15,1 2 0 0,-3-4-1 0,-2 1 0 16,1 1 0-16,-3-3 1 0,0-1 1 16,0-1-2-16,-1 1 0 0,-1 2 1 15,1 2-1-15,2 0 0 0,-1 3 0 16,1 2-1-16,-2-1 0 0,3 4 1 15,-5 2-1-15,1 0 1 0,-2 3 0 16,2 0 0-16,-2 0 0 0,1 2 0 16,2 0 0-16,-1 0 1 0,-1 1-1 15,1 1 0-15,-1-1 0 0,1 1 0 0,3-2-1 16,-1 1 2-16,0 0-2 0,2-2 1 16,-3 0 0-16,-1 2 0 0,0-1 0 15,0 2 0-15,0 1-1 0,3-3 0 16,-3 1 1-16,4 1-1 0,0 1 0 15,2 3-1-15,0 1 1 0,0 4-3 0,0 1 1 16,0 4-3-16,-2 0-1 0,-1 3-1 16,1 1 0-16,0 2-2 0,-2 1 3 15,2-1 0-15,-2 2 1 0,-1 1 2 16,1 2 1-16,2 0 1 0,1-4 2 16,4-1-1-16,-2-4 0 0,0-2 1 15,2-3-1-15,1-2-1 0,-1 1-1 16,3-1-1-16,0 1-2 0,2-1 0 15,1 3-1-15,0-4-1 0,1 1 0 0,0 1 1 16,3 2 0-16,0 2 2 16,1 3 0-16,3-3 1 0,1 1 3 0,-1 0 0 15,-2-2 0-15,3 1 0 0,-2-2 1 16,2-1 0-16,2 3 0 0,5-1 0 16,0 0-1-16,5 1 0 0,2-2 0 15,3-7-1-15,2-1 1 0,3-8 0 16,3 0-1-16,-2-6-1 0,2-5 1 0,2-2-1 15,-2-5-4-15,3-1-8 0,1 0-10 16,-2-6-12-16,-5 1-16 0,-2-1-16 16,-5-3-10-16,-5 0-170 0,-2 2 88 15,-1 0-91-15,-5 0-588 0</inkml:trace>
  <inkml:trace contextRef="#ctx0" brushRef="#br1" timeOffset="-111068.253">13468 7538 72 0,'0'-2'6'0,"0"2"-6"16,1 0-21-16,-1 2-36 0</inkml:trace>
  <inkml:trace contextRef="#ctx0" brushRef="#br1" timeOffset="-110328.058">13473 7536 129 0,'1'2'146'0,"-1"-2"-22"15,2 0-8-15,-2 0-10 0,1 1-19 16,-1 1-19-16,0-1-19 0,1 0-15 15,-1 1-12-15,0-1-8 0,0 3-5 0,0-3-4 16,0-1-3-16,0 0 1 0,0 1 1 16,0 1 2-16,2-2 2 0,-2 1 1 15,1-1 3-15,0 1 2 0,0-1 1 16,-1-1-1-16,2 0-1 0,-1 2-2 16,-1-1-2-16,1-1-1 0,1 1 1 15,-1 0 1-15,0 0 2 0,1 0 1 16,-2 0 4-16,0 0 4 0,0-2 4 0,0 2 1 15,0 0 2-15,-2-1 1 0,2 1 1 16,0 0 0-16,0-4-1 0,-1 4-4 16,0-2-1-16,-1 0-3 0,2 0-2 15,-1 0-2-15,1 1-3 0,-1-4-1 16,-1 4-1-16,1-2-2 0,0-1-2 16,0 2 0-16,-1-1 0 0,1-1 0 15,0 2 0-15,-1-2 1 0,1 1 1 0,1 2 1 16,-2 1 1-16,0 0-1 0,1 0 0 15,-2-1-1-15,1 1-1 0,-1-2-1 16,2 2 0-16,0-1-2 0,-1 1-1 16,1 0 0-16,-1-1 1 0,-1 1-1 15,2 0 0-15,-2 0-2 0,2 0 0 16,0 0 0-16,-1 0 1 0,0 0 1 16,-1 0-1-16,-1 0 1 0,0 0 3 0,0 0 1 15,2 0-1-15,-1 1 2 0,-1 0 0 16,2-1 0-16,-2 2 1 0,-1-1-1 15,2 0-1-15,-1-1 0 0,-2 1 0 16,0 1-2-16,-2-1 0 0,0 2 0 16,-1-2 1-16,0 0 0 0,1 3 3 15,1-1 0-15,-4-1 1 0,0 1 0 16,-1 1-1-16,-3-2 0 0,-1 0-2 0,-3 0-1 16,1-2-3-16,-2 1 0 0,1 1 3 15,-3-2 4-15,2 2 2 0,-1 0-1 16,0-1 2-16,1 3 4 0,0-3 0 15,2 0-2-15,2-1-4 0,-2 0-3 16,1 0 0-16,-1-1-2 0,1 1-3 16,0-5-3-16,3 1-1 0,1 1-1 15,2 0 0-15,2-1 1 0,1 2-1 0,0 0 0 16,2-1-1-16,-1 3 0 0,2-2-1 16,1 2-3-16,2-2-6 0,0 2-4 15,0 0-7-15,0 0-7 0,1 0-7 16,-1 0-12-16,-1-2-8 0,2 1-13 15,-1-2-12-15,2 2-10 0,0 1-7 16,2-3-58-16,-1-1-91 0,3 0 57 0,5-1-92 16,0 0-349-16</inkml:trace>
  <inkml:trace contextRef="#ctx0" brushRef="#br1" timeOffset="-109494.247">12833 7425 531 0,'0'-3'173'16,"-2"-1"-69"-16,5 2 58 0,-2-3-99 15,2 2-9-15,-1 2-7 0,0 1-1 0,-2-2-3 16,0 0 0-16,1 3-1 0,-1-1-1 15,0-1-1-15,0 1 2 0,0 0 0 16,0 0 1-16,0 0 1 0,0 0 2 16,-1 0 0-16,-1 0-3 0,0 0-4 15,-2 0-2-15,-1 1-5 0,-3 0-3 16,-1 5-6-16,-3 0-2 0,2 4 0 16,-1-1 1-16,-4 4 0 0,-3-1 1 15,-2-2 0-15,-7-2-2 0,0 2-3 0,-2-2-4 16,1-2-1-16,1 2-5 0,4 0-4 15,-2-2 0-15,3-1-2 0,7-1 0 16,2 0 1-16,1-4-1 0,3 1-1 16,4 2 2-16,1-2-3 0,2 1 0 15,2 0 1-15,2 3-2 0,5 2 0 16,0 0 1-16,5 2-2 0,1 3 1 0,2 1 1 16,5-1-1-16,2-2 0 0,-1 0 1 15,5 1-2-15,1-4 2 0,0 4 0 16,2-5-1-16,-4 2 1 0,0-2-1 15,-2 3 1-15,-3 0-1 0,-4 0 1 16,0 2 0-16,-3-2-1 0,-2 0-1 16,-2-4 0-16,2 1-2 0,-5-2-1 15,-1-3-3-15,0-1-5 0,-2 0 1 16,-3 0 0-16,0-6 1 0,0-4 1 0,0-3 3 16,-3-3 2-16,2-2 3 0,-3 1 2 15,2-1-1-15,-2-4 1 0,-1 2 1 16,2-2-1-16,-1 1 1 0,2-2-1 15,-1 4 0-15,0 2 1 0,2 3 0 16,0 1-1-16,-2 0 0 0,-1 0 1 16,2-2-1-16,-2 2 0 0,1 1 0 0,1 5-1 15,-1 3-1-15,1 4 0 0,-1 4-5 16,2-1-5-16,1 1-5 0,0 7-7 16,1 0-14-16,3 1-17 0,0 1-18 15,2-4-16-15,1-2 40 0,-2 1-217 16,3-7 101-16,3 2-58 0,-1-3-735 15</inkml:trace>
  <inkml:trace contextRef="#ctx0" brushRef="#br1" timeOffset="-108399.773">12470 8007 250 0,'3'-4'239'0,"-3"-1"-106"15,1 0 12-15,-2-1-10 0,2 0-66 16,-1-1-19-16,2-1-5 0,-2 2 2 16,0-1-1-16,1 1 1 0,-1 1 2 0,0 1 1 15,0 0 2-15,0 2-1 0,0 2-2 16,0 0-5-16,1 0-3 0,-1 0-4 16,2 4-6-16,-2 0-3 0,-2 4-5 15,4 1-1-15,-2 3 0 0,0-5-1 16,0 2-1-16,0-1 1 0,1-1-2 15,0-1 1-15,0-2-1 0,2 4 1 16,-2 1-1-16,3 1-1 0,-3 1-1 0,2 2-1 16,0 2-1-16,-2-4-1 0,1 6-2 15,1-2-1-15,0 3-1 0,0 3 0 16,-1 4-1-16,-2-1-1 0,0 8-1 16,0 3 1-16,-2 5 1 0,0 3-1 15,-2-4 1-15,1-1-1 0,1-7-1 16,1-7 0-16,1-7-3 0,0 0-1 0,0-11-1 15,0-1-1-15,1-2-3 0,-1-2 1 16,0-1-1-16,-1-1 0 16,-1-2-3-16,1 1-4 0,-3-2-5 0,0 0-8 15,0 3-12-15,2-2-18 0,-1 3-22 16,3 0-27-16,2 0-6 0,-1 3-175 16,3-3 82-16,2 0-100 0,-2 0-570 15</inkml:trace>
  <inkml:trace contextRef="#ctx0" brushRef="#br1" timeOffset="-107682.089">12285 8545 391 0,'4'-7'218'0,"-2"1"-82"0,1 1 34 0,1 1-50 16,0 1-43-16,0 1-13 0,-1-1-5 15,1 3-2-15,-2-1-4 0,3 1-4 16,-1 1 0-16,-1 0 1 0,3 3 0 16,1 0-1-16,0 1-3 0,2 2-3 15,0 2-3-15,2 1-6 0,1 3-5 0,2 1-5 16,-1 0-5-16,1-1-2 0,0-1-5 16,-3-2-2-16,-2-1-3 0,-2 0-3 15,3-2-1-15,-3 2 0 0,2-3-2 16,0-1-1-16,-1-1 1 0,-2-1 0 15,1-6 0-15,-1 3 0 0,-1-3-1 16,1-3 1-16,-1-4 0 0,-1-1 0 16,0-2 0-16,1-2-1 0,-1-3 1 15,1-1-1-15,-1-1 1 0,3 2 0 16,0-5-1-16,2 1 1 0,1 2 2 0,2-1-1 16,-1-1 2-16,2 0 4 0,-1 4 0 15,-1-4 3-15,-2 4 1 0,0 0-1 16,-1 5 2-16,-4 4 0 0,-1 1 1 15,-2 5 5-15,-1 1 3 0,0 1 3 16,-3 1 2-16,1 3 0 0,-2-1-2 0,-1 2-3 16,-2 1-5-16,0 2-4 0,-2-2-3 15,-2 2-2-15,-2 5-1 0,0-3 0 16,-1 4-1-16,-1 0 0 0,-1 2-2 16,1 0-2-16,-2-1 0 0,0-1-1 15,-1-1 0-15,3 1 0 0,1 0-1 16,-1 0-1-16,1 0-2 0,3-4-4 0,-2-1-5 15,1-4-8-15,4-2-8 0,3 1-11 16,4-3-26-16,1 0-24 0,1-2-26 16,4-1-9-16,5-1-177 0,1-8 72 15,3 3-89-15,-1-5-578 0</inkml:trace>
  <inkml:trace contextRef="#ctx0" brushRef="#br1" timeOffset="-106159.723">12440 9143 320 0,'0'-3'186'0,"0"2"-63"0,0 0 24 16,0 1-45-16,0-3-26 0,0 0-12 16,0 2-6-16,1 0-4 0,-1 1 0 15,0-2-1-15,0 4 0 0,0-2 2 16,0 0 0-16,0 2 0 0,0-2-1 0,-1 2-5 16,1-1-1-16,-2 2-5 0,2-1-4 15,-1 2-5-15,1 2-4 0,-1 1-2 16,-1 1-1-16,1-1-3 0,0 5-1 15,1-2-2-15,-3 1 0 0,2 3-1 16,-3 1-1-16,0 1 0 0,-1 7 1 16,0 5-1-16,0 6 1 0,2 0-1 0,1 5 1 15,2 0 0-15,-2-3-2 0,2 0-1 16,2 1 0-16,-1 1-4 0,0-6-1 16,0 1-4-16,-2-4-1 0,1-3-3 15,-1-2 1-15,-2-3-2 0,-1-2-2 16,1-1 0-16,1-1 1 0,1-6-2 15,1-2 0-15,0-2 0 0,-1-5-2 16,1-2 0-16,0-1-3 0,-3-4-5 0,1-1-7 16,-2-1-9-16,0-1-14 0,0-2-20 15,1 2-21-15,1 2-24 0,-1 2-13 16,3 1-176-16,0 3 84 0,5 8-99 16,1 5-592-16</inkml:trace>
  <inkml:trace contextRef="#ctx0" brushRef="#br1" timeOffset="-105402.85">12160 9732 598 0,'-4'-7'173'0,"-2"-2"-58"0,0 0 68 15,5 0-111-15,1 3-1 0,0-2 0 16,0 4 5-16,0-1 1 0,3 4-1 0,-1-1 1 15,2 2 0-15,0 0-2 0,5 2-3 16,0 4-6-16,1-1-4 0,2 3-6 16,1 0-5-16,-2 3-6 0,0 1-1 15,-1 2-5-15,2 3-3 0,-3 3-5 16,0 0-5-16,0 0-5 0,2 2-4 0,-2 3-7 16,-1-5-2-16,1 1-3 0,-1-2-1 15,0-2-3-15,-1-4 1 0,1-1 0 16,-3-5-1-16,2-3-1 0,-3-1 0 15,-1-3-1-15,1 0 1 0,1-3-1 16,-2-6 0-16,0-1 1 0,-1-6 1 16,1-4 0-16,1-2 0 0,1-6 0 15,4-2 0-15,2 2 0 0,2 0-1 16,1 4-1-16,-2 6 1 0,-3 1 1 16,4 2-2-16,0 2 2 0,2 0-1 0,3 0 0 15,4 0 1-15,-4 0-1 0,-1-1 0 16,0 1 0-16,-3 0 1 0,-2-2-1 15,-2 2 0-15,-5 3 0 0,0 2 1 16,-4 3 0-16,-1 2 4 0,-2 2 2 16,-1 0 7-16,-3 1 5 0,-3 0 5 0,-1 1 5 15,-2 2 4-15,-2 3 2 0,-3 2-2 16,-2 6-2-16,-2-1-5 0,2 1-5 16,-6 0-2-16,1 0-7 0,-2-2-3 15,-2-1-2-15,-7 2-4 0,3-2 0 16,2 0 0-16,-2 1-3 0,1-2 1 15,2-1-1-15,2 0 0 0,2-1 0 16,4 0-4-16,4-2-7 0,6-2-9 0,3 1-13 16,8-4-17-16,1-1-22 0,6-5-19 15,6-2-32-15,5-2-43 0,3-2-149 16,4-4-35-16,6 1 27 0,0 1-206 16,-2-7-65-16</inkml:trace>
  <inkml:trace contextRef="#ctx0" brushRef="#br1" timeOffset="-94651.105">13926 8195 193 0,'1'0'107'16,"-2"-2"-30"-16,-1-1 16 0,2 1-28 0,0-1-7 16,2 1-8-16,-2-2-3 0,1 0-1 15,0 0-4-15,0-1-4 0,-1 0-2 16,0 1-6-16,0 0-3 0,0-1-6 15,-1 2-5-15,0 1-4 0,-2 0-5 16,2-2 0-16,0 3 0 0,1-1 3 16,-3-1 3-16,3 0 1 0,-1 1 3 15,0 1 1-15,-1-2 0 0,1-1-1 0,0 0-2 16,-1 0-3-16,1 0 1 0,0 2-3 16,1-1-1-16,0 2 0 0,0-2 0 15,0 1-1-15,-2-1 3 0,5 3 1 16,-4 0 2-16,-1 0 3 0,1-2 3 15,1 4 0-15,0 0 2 0,0-2 0 16,0 0-3-16,0-2-2 0,0 2-2 0,0 0-4 16,0 0-1-16,0-2-2 0,0 2 0 15,-1 0-2-15,1 0 1 0,0 2 0 16,0-4-1-16,0 4 2 0,0-2 0 16,1 2 1-16,-1 0 3 0,1 2 0 15,-1 0 2-15,3 2 2 0,-2 1-1 16,1 4 0-16,-1 0 0 0,2 3-1 15,-1 1 1-15,1 3-1 0,-1-1-1 16,5 1 0-16,-6 2 0 0,2-1 0 16,0 1-2-16,-1 2 1 0,-1 3-3 0,-2-1 1 15,1 1-1-15,0 2 0 0,1-4-2 16,-2 2-1-16,-1 0-1 0,0 0 0 16,1-3-2-16,-2 2-1 0,0-4 0 15,1-2-1-15,1-3 1 0,1-2-1 16,1-3-1-16,-2-2 1 0,-1-4-1 0,2-2-2 15,2 2 0-15,-2-4 0 0,0 0 0 16,0 0-3-16,2 0 1 0,-1 0-2 16,2 0-2-16,-2 0-4 0,3 0-5 15,-1 2-9-15,-2 0-8 0,2 3-14 16,-2 3-13-16,-1-3-12 0,-1 3-161 16,1-2 86-16,2-3-96 0,-2-3-565 15</inkml:trace>
  <inkml:trace contextRef="#ctx0" brushRef="#br1" timeOffset="-93852.487">13757 8586 187 0,'-4'-1'200'0,"-1"-3"-72"16,1 0 7-16,0 3 3 0,1-2-66 0,3 2-10 16,-1-3-6-16,1 1-6 0,-1 1-6 15,1-1-6-15,0-1-2 0,1-1-1 16,0 3 1-16,-1 0 2 0,3 0 2 15,0 0 2-15,-1 2 4 0,2 0 0 16,0 2 0-16,1 0 0 0,1-2-4 16,1 3-2-16,-2-1-2 0,1 0-2 15,2-1-1-15,-3 3 0 0,4-3 0 16,0 2 0-16,2 1 0 0,-2 1-2 0,1 1-2 16,-1 2 1-16,3 4-3 0,-3 0-3 15,2 6-2-15,1 3-3 0,-2 1-4 16,1 2-2-16,-4-2-4 0,2-1-2 15,-2 1-2-15,-1-1-3 0,-2-5 0 16,0 1-1-16,-2-3 0 0,2-2-1 16,0-4-1-16,1-1-1 0,1-7 0 0,-1 0 1 15,1-4-1-15,2-5 1 0,1-7 0 16,0-4 0-16,0-2 1 0,0-3 1 16,1-1-1-16,-2-3 0 0,2 2 0 15,-1-1-2-15,0 2 2 0,2 1-1 16,-1 3-1-16,0 5 1 0,1 0-1 15,1 5-1-15,0 0 2 0,0 0-1 16,-1 2 0-16,0-1-1 0,0 0 1 16,-2 2 1-16,0 2-1 0,-2-2 1 0,-2 0-1 15,0 2 1-15,-2 0 1 0,-2 1 0 16,-1 2 0-16,0 0 3 0,0 0 0 16,-3 1 2-16,-2 1 0 0,-1 1 1 15,-5-1-1-15,-2 2 0 0,-1 3-1 16,-2 2 0-16,-4 3-3 0,-2 2 0 15,-1 2 0-15,-3 2 1 0,-2 0-1 0,0 3-1 16,-2 0 1-16,2-2-1 0,-1 0 0 16,0 0 0-16,-1-1 0 0,3-5 0 15,2 1-1-15,2-2 0 0,6 0 0 16,2-4-3-16,3-2-4 0,5 2-6 16,2-3-8-16,2 1-11 0,3-4-17 15,4 2-21-15,1 0-20 0,4 0-24 16,1-1-15-16,6 1 372 0,-3-1-534 0,3 1 229 15,4 0 133-15,-2 1-1762 16</inkml:trace>
  <inkml:trace contextRef="#ctx0" brushRef="#br1" timeOffset="-92981.103">13927 9496 427 0,'1'-5'190'0,"-1"-1"-71"0,0 0 46 16,0 0-67-16,-1-1-16 0,1-1-8 0,0-1 2 16,-1 3 1-16,1 1-2 0,1 1-7 15,-2 3-5-15,1 1-5 0,0 0-10 16,-2 1-8-16,1 2-8 0,-2 3-5 16,0 2-1-16,0 1-5 0,-1 1-2 15,1 3-1-15,2-1 0 0,0 3 1 16,1 3-1-16,0 3-1 0,1 6-1 15,3 2-2-15,-1 4 0 0,1 1-1 16,1 4-3-16,0-2-2 0,-3 0-2 0,4-3-2 16,-3-2-1-16,1-1-1 0,-1-2-2 15,1-3 1-15,1-6-1 0,-1-2-2 16,-3-4-2-16,0 2-2 0,-1-2-6 16,0 1-7-16,-1-1-11 0,-2-1-12 15,1-4-15-15,1-5-13 0,-3 1-14 0,1-2-12 16,-2-2 2-16,1 1-157 0,2 0 86 15,3 0-73-15,-2-1-558 0</inkml:trace>
  <inkml:trace contextRef="#ctx0" brushRef="#br1" timeOffset="-92453.453">13824 10001 464 0,'-8'-4'240'0,"0"2"-103"0,-5 2 44 16,6 1-61-16,-5 0-58 0,2 2-9 15,-2 1-4-15,3-2-3 0,-1 3-3 16,3 2-4-16,1-1-3 0,5-2-4 16,1 4-3-16,1-3-4 0,4 3-1 0,3-4 0 15,3 1 0-15,5 0-1 0,1-3 1 16,5 2 0-16,-2 1 1 0,1-1-2 15,-2 1-2-15,-1-1-1 0,-5 3-1 16,1-2-4-16,-2 1-3 0,-4 1-2 16,1-1-2-16,0 1-4 0,-6-1-2 15,3 1 0-15,-1-4 0 0,-4 0-1 0,0 0 0 16,-1-3-2-16,-1-3 2 0,2-1-2 16,1-1 0-16,-2-7-1 0,1 0-2 15,1-5 2-15,2 0 1 0,0-4-1 16,4 1 1-16,0-1 0 0,-1 1 2 15,2 0 1-15,2 3-1 0,-2 2-1 16,1-2 0-16,0 1 1 0,-1 0-1 16,0 2 1-16,-1 1 1 0,-3 4-1 0,0 3 1 15,-5 0 0-15,0 6 1 0,0 0 2 16,-2 3 0-16,-3 3-2 0,-3 3 2 16,-1 4-1-16,-5 1 2 0,1 1-1 15,-3 0-1-15,2-2-1 0,1-1 2 16,1-1-1-16,0-2-6 0,-2 3-7 15,2 2-18-15,2 3-22 0,0-1-25 16,-1 1-8-16,7-1-193 0,-1-1 87 0,0-5-108 16,2 1-616-16</inkml:trace>
  <inkml:trace contextRef="#ctx0" brushRef="#br1" timeOffset="-91772.104">13755 10576 376 0,'0'-1'259'0,"-2"-1"-111"16,-2 0 33-16,0 0-26 0,0 1-75 15,0 0-7-15,-1 0-1 0,1 1 0 16,-2-3-6-16,-1 3-6 0,0-3-6 16,-1 2-8-16,-1 0-8 0,0-1-7 0,1 0-4 15,-1 2-4-15,1-4-2 0,-2 4-3 16,0-1-2-16,-4 1 0 0,2 1-3 15,-3 3 0-15,-2-4 0 0,-1 1-1 16,-3 0 1-16,-5-1-2 0,-1 2-2 16,-2-1 0-16,-6-1 0 0,-2 4-1 15,-2 1 1-15,-5 3-1 0,-2 2 0 16,1 3-1-16,1 2 0 0,0-2-1 0,9 0-3 16,4 0-2-16,2-3 0 0,1-1 1 15,5-1 3-15,1-4 0 0,3-3 1 16,4-1 0-16,2 0 1 0,1-2-1 15,3-1 0-15,1 2-3 0,4-2-1 16,3 3-2-16,1 0-6 0,0 0-5 16,4 0-2-16,2 0-6 0,3 4-7 15,3 1-8-15,0 2-11 0,3 2-6 0,2 4-15 16,1-4-18-16,0 0-11 0,-1-2-171 16,-3-4 90-16,1-3-106 0,1 0-584 15</inkml:trace>
  <inkml:trace contextRef="#ctx0" brushRef="#br1" timeOffset="-91046.48">13089 10587 673 0,'-6'-5'221'0,"-3"1"-83"0,2 1 74 16,1-1-131-16,-2 0-9 0,2-1-15 15,-1-2-9-15,2 1-9 0,-1-1-11 16,-1 1-9-16,-1 1-7 0,-1-2-5 0,0 2-1 15,0 0 1-15,0 0 3 0,2 0 5 16,0 1 7-16,2 0 6 0,2 3 4 16,-2 1-1-16,3 2-1 0,-1 2-5 15,-1 1-3-15,0 0-7 0,3 1-5 16,-3 1-5-16,2 4 0 0,-1-1-1 16,0 4-1-16,1-1 0 0,1 0-2 15,-2 0 0-15,0-2-1 0,1 2 1 16,-1 0-1-16,1 1 0 0,-2 0 0 0,1-1-1 15,1 0 1-15,-1-1 0 0,2-3-1 16,-1 0 1-16,2 0 0 0,2-3 0 16,-1 1 0-16,2-1-2 0,1-3 1 15,1 1-1-15,2-2 1 0,0 1-2 16,3-2 1-16,0 2 1 0,3-1 0 16,0 0 1-16,3-1-1 0,-2 0 1 0,-1 2 0 15,-3-1 0-15,4 1-1 0,-1-1 1 16,1 4 0-16,4-3-1 0,2 3 1 15,-2 1 0-15,1 0 0 0,-1-3 1 16,-1 1-1-16,0-3 0 0,-3 4 0 16,-3-6 0-16,-2 1 0 0,-2-1 0 15,-3 0 0-15,-3-1-1 0,-1-5 3 16,-3 1-1-16,0-1-1 0,-4-2 1 0,-2-5 1 16,-2 0 0-16,-2-5-1 0,-3-2 0 15,1-2-1-15,-1-1 0 0,-1-2 0 16,3 2-2-16,1 2 1 0,2 3 0 15,1 5-1-15,3 4 0 0,2 3-2 16,1 3-4-16,1 3-12 0,2 0-12 16,-1 2-21-16,2 1-18 0,1 1-18 15,0 4 107-15,0-2-277 0,7-2 124 16,0-1-11-16,0-3-922 0</inkml:trace>
  <inkml:trace contextRef="#ctx0" brushRef="#br1" timeOffset="-81789.747">13636 8087 475 0,'-2'-5'170'0,"1"2"-65"0,0-3 48 16,-1 2-92-16,1 0-12 0,0 0-12 15,1-1-9-15,0 1-4 0,0-1-1 16,0 3 0-16,0 0 2 0,1-2 1 16,-1 4 2-16,1 0 2 0,1 3 2 15,-1-2 1-15,2 3-2 0,-1 4 0 16,1-2 1-16,-1 5 0 0,2 0 0 0,0 2-4 16,0-1-3-16,0-1-1 0,1 4 0 15,0-1-1-15,0 1 0 0,2 2-1 16,-1 1 2-16,1-4 0 0,0 2 2 15,2-1 0-15,-2 3 1 0,-1 3 0 16,2 5 0-16,-4 4-2 0,0 4-1 0,0 3-1 16,-3 3-1-16,0-4-2 0,0 3-3 15,1 4-2-15,-2 0-1 0,1 5-2 16,-1-2-3-16,0-2-2 0,-3-5-3 16,-2-4 0-16,0-2 0 0,-3-4 0 15,-1-4 0-15,3 0 1 0,-1-6-1 16,4-3 0-16,-1-3-1 0,2-2-1 15,1-4 1-15,0-4-4 0,-2-3-3 0,2 0-7 16,0-1-7-16,-1-3-10 0,1-1-10 16,-1-3-15-16,-1 1-16 0,0-4-15 15,1 1-12-15,-1 0-9 0,1 2-161 16,-2 2 83-16,0 2-84 0,-1 1-569 16</inkml:trace>
  <inkml:trace contextRef="#ctx0" brushRef="#br1" timeOffset="-81157.414">13499 8853 502 0,'-4'-7'170'0,"3"3"-53"0,0-1 53 16,-1 1-93-16,2 2-5 0,2-2-6 15,-1 3-4-15,0-2-3 0,3 2-4 16,-1 1 2-16,2 1 1 0,0 3 4 16,1 4 6-16,2 3 3 0,0 5 1 15,1 3-5-15,1 2-7 0,0-1-8 0,3 2-10 16,0 1-10-16,1-3-9 0,-1-1-6 15,-1-2-4-15,-2-6-4 0,-2 1-1 16,0-2-3-16,-2-2 0 0,-1 1-2 16,0-2-1-16,-1-2 0 0,0-4-1 15,-1-1 0-15,1-1 1 0,-2-4 0 16,2-3 0-16,0 0 0 0,2-4-1 0,-1-6 2 16,3-1-1-16,-1-3-1 0,2-5 0 15,-2-1-1-15,5-1 0 0,0 2 0 16,2 3-1-16,0 3 1 0,5 3-1 15,-2 5 0-15,0 2 1 0,0 3-1 16,-5 2 1-16,-5 2 1 0,1 0-1 16,-5 2 1-16,1 0-2 0,-1 2 1 15,-3 0 1-15,0 0 2 0,-1 0 1 16,-3 1 0-16,-1 2 0 0,-4-1 1 0,-2 4 0 16,-4-4-1-16,-2 2-2 0,-6 0 0 15,0 2 0-15,-2-1 0 0,-1 3-1 16,2 1 0-16,2 3 0 0,-1-1 0 15,1 2-1-15,3 1-1 0,2 1-4 16,0-4-2-16,3 1-4 0,2-2-7 16,2-5-8-16,1 2-13 0,4-5-16 0,2-2-10 15,3 0-16-15,0 0-15 0,3-2-7 16,2-2-177-16,1-1 99 0,5 2-98 16,-2-1-609-16</inkml:trace>
  <inkml:trace contextRef="#ctx0" brushRef="#br1" timeOffset="-80307.639">13592 9042 397 0,'-2'0'202'0,"2"0"-83"16,0 0 38-16,-1 0-60 0,0 0-34 15,0 0-14-15,-1-1-4 0,2 1-4 16,-1 0-3-16,-3 0-4 0,-1 0-4 16,-1-1-3-16,-2 1-3 0,-1 0 0 0,-2 0 0 15,0 0 0-15,-6 0 0 0,-1 0 3 16,-3 1-1-16,-2 0 0 0,-3 2-2 15,-3 1 1-15,-2-1 2 0,-6 4 2 16,-6-1 0-16,-1 2-1 0,-1 1-3 16,-3-2-2-16,5-2-6 0,3-1-6 0,0-3-3 15,1-1-4-15,3-3 0 0,2 1 0 16,2-3-1-16,4-1 1 0,1 1 1 16,4-1-3-16,2 1-1 0,3-2-1 15,4 2 1-15,3 1-2 0,5-2-1 16,3-2-1-16,3 0 1 0,4 1-2 15,3 0-7-15,6 2-8 0,-1 5-7 16,3 0-11-16,-1 5-14 0,1-1-15 16,1 4-11-16,1 1-9 0,-1-2-149 15,0 2 79-15,-2-1-79 0,3 2-526 0</inkml:trace>
  <inkml:trace contextRef="#ctx0" brushRef="#br1" timeOffset="-79507.926">13003 8895 407 0,'-3'-9'236'0,"1"-1"-98"16,-1 2 35-16,-1-1-45 0,2 1-65 16,-1 1-11-16,-1-1-8 0,2 0-5 15,-1 3-5-15,-1 0-2 0,0 5-2 16,-2 0 2-16,-2 0 3 0,-2 0 3 15,-2 4 1-15,-1 2 0 0,0 5-4 0,-2 1-6 16,1 4-5-16,-3 1-8 0,-1 3-5 16,-1-4-5-16,-1 3-1 0,0 2-4 15,3-3 2-15,-4-5-1 0,3-1-1 16,1 0 0-16,2-4-1 0,3 1 0 16,5-1 0-16,2 1-1 0,5-6 0 0,0 4-1 15,1-1 0-15,4 2-1 0,1-1 0 16,3-1 0-16,3-2 0 0,2 0 2 15,-1-3 0-15,1 0 0 0,0 1 2 16,2-2-1-16,1 0 0 0,-1 3 1 16,4-3-1-16,-2 6 1 0,1 1 0 15,-2 1-1-15,0 2 0 0,-2 5 0 16,-1 0 0-16,-1 2-2 0,-3 3 1 16,-2 1 1-16,-3-2-2 0,-2-2 2 0,-3 1-1 15,-1-2 1-15,-1-6 1 0,-1 0 0 16,-1-3-1-16,1-1 3 0,2-6-2 15,-2 0 1-15,2-2 0 0,0-5-2 16,-2-2 1-16,2-3-2 0,-1-6 0 16,1-2 0-16,1-6 1 0,0-2 0 15,0-3 0-15,1-1 1 0,1 2 0 0,-1 4-1 16,2 0 1-16,-2 4 0 0,0-1-1 16,0 0 0-16,-1-1 0 0,0 2 1 15,-1-3-1-15,-1 6 0 0,-2 2-1 16,-1 3 1-16,-1 4 1 0,0 4-1 15,2 6 0-15,-2 2 0 0,2 2 1 16,-1 6 0-16,1 0-2 0,-1 4 1 16,1 2-1-16,0 1 1 0,3 4 0 15,-1 1 0-15,2 2 1 0,0-4-4 16,0 0-5-16,2-2-12 0,-1 1-14 0,-1 2-16 16,1-1-17-16,-1 2-66 0,1 0-105 15,1-3 57-15,0-3-111 0,2-7-366 16</inkml:trace>
  <inkml:trace contextRef="#ctx0" brushRef="#br1" timeOffset="-78790.535">12813 9225 341 0,'-1'-1'238'0,"-2"2"-99"0,2-1 24 15,-1 4-26-15,-1 0-72 0,-1 1-9 0,2 5-5 16,-4-3-3-16,0 1-3 0,1 4-3 15,-2 1 2-15,1 3 0 0,2 4 2 16,-1 4 2-16,1 3 1 0,0 6 4 16,-1-1 3-16,1 2-3 0,2-1-5 15,-1 1-5-15,0 2-8 0,2 3-8 0,0 1-7 16,1 1-8-16,-1-4-6 0,-2-2-2 16,2-1-1-16,-3-5 0 0,1-2-1 15,-1-1-2-15,3-4 0 0,-2-3 0 16,1-6-1-16,2-1-5 0,-1-3-5 15,-1-4-6-15,4-1-10 0,-4 0-5 16,2-2-7-16,0-2-5 0,-2 2-7 16,3-1-7-16,-2 0-8 0,-1 3-4 15,1 0-10-15,0 1 430 0,-2-1-579 16,3 1 250-16,-1-1 159 0,0 0-1921 0</inkml:trace>
  <inkml:trace contextRef="#ctx0" brushRef="#br1" timeOffset="-78186.588">12523 9821 570 0,'2'0'195'0,"0"-2"-73"0,1 2 60 16,1 2-106-16,-1-1-8 0,3 0-8 15,0 3-2-15,-1-1 0 0,3 2-1 16,1 2 1-16,0 4 1 0,0 0 1 16,1 7-2-16,1 2-4 0,-1 0-4 15,0 2-5-15,1 0-5 0,-1-1-7 16,2-2-7-16,-2 0-4 0,-2 1-4 15,1-3-4-15,1-3-2 0,-2 0-3 0,-1-2 0 16,1-3-3-16,-3-3-1 0,-2-1-1 16,-1-4-1-16,1-1-1 0,0-1 0 15,-1-4-1-15,1-1 0 0,1-6 1 16,-1-4-1-16,1-2 1 0,4 2 1 16,1-6-2-16,3-1 2 0,2-1-2 15,3 1 0-15,-1 1 0 0,2-3 1 0,-1 4-2 16,1-4 2-16,0 3-1 0,0 1 0 15,0 4 0-15,-1 3 0 0,-4-3-1 16,0 4 0-16,-3 0 1 0,-1 3 0 16,-5 2 0-16,-1-1-1 0,-3 3 2 15,0-1 3-15,-3 2 2 0,-2 0 4 16,-3 1 3-16,-1 4 3 0,0 0 1 16,-4 5 0-16,0 4-3 0,-2 7-2 15,-1 2-2-15,-3 0-4 0,1 2-4 0,-4 4 0 16,0-4 0-16,-1 2-1 0,4 0 0 15,-5-3-6-15,5-1-9 0,0-3-9 16,1-3-17-16,1-4-26 0,7-5-33 16,5-3-18-16,5 0-196 0,6-4 95 15,4-1-133-15,3 0-628 0</inkml:trace>
  <inkml:trace contextRef="#ctx0" brushRef="#br0" timeOffset="4085.516">20571 15629 623 0,'-4'-9'167'0,"-1"0"-59"16,-2 1 73-16,-1 1-124 0,-1-1-1 0,2 1-7 15,-4 1-3-15,4 1-7 0,-4 0-9 16,-2 0-5-16,1-1-5 0,-4 3-1 16,1 1 4-16,-1-2 2 0,-2 4-1 15,-1-2 3-15,-2 2 0 0,-2 2 3 16,-2 0-1-16,0 2-3 0,-5 2-2 16,0 4 0-16,-1 3 1 0,-3 4 0 15,-2 1 0-15,-3 3-1 0,-2-1 1 16,1 3 1-16,-3-1 1 0,1 3-3 0,-1 2-2 15,1 5-3-15,0 4-3 0,5 0 2 16,5 3 0-16,1 0 0 0,4 2 5 16,-2 3 4-16,5 5 1 0,1 1 0 15,2 0-4-15,4 0-2 0,6 1-6 16,4-4-5-16,6 0-5 0,1 0-3 16,5-3-1-16,5-5-2 0,3-3-1 0,7-2 1 15,3-2 0-15,5-4-1 0,2 0 1 16,5 0-1-16,3-4 2 0,1-3-1 15,4-2 0-15,2-7-2 0,-2-2 2 16,1 0-2-16,5-5 2 0,0-3-2 16,0-2 1-16,0-3 0 0,5-3 2 15,0-3-1-15,4 0 1 0,3-2 0 16,2 1 1-16,-1-4-1 0,-4-3 2 0,-1-4-1 16,-7-3 2-16,-1-2 0 0,-3-1 0 15,-2 1-1-15,-3 1 1 0,-1-3-2 16,-1 1 0-16,-3-6 0 0,-2-3-2 15,-3-7 0-15,-4-2 1 0,-5 3 0 16,-4-2 0-16,-6-1 2 0,-2-2-1 16,-8-2 2-16,-2-1 0 0,-4-7 1 15,-6 3-2-15,-4-5 1 0,-8 4 0 0,-5 3 0 16,-5 6 2-16,-6 4 3 0,-4 9 2 16,-3 6 2-16,-7 1 1 0,-2 4 2 15,-2 8 2-15,-4 5-2 0,-6 2-3 16,-2 6-2-16,-6 1-3 0,-3 8-1 15,0 3-5-15,1 11-8 0,1 7-5 16,8 3-7-16,2 1-8 0,5 5-4 16,7 3-11-16,9 0-10 0,4 4-20 0,11-1-24 15,8-5-26-15,12-8-196 0,8 2 101 16,1-4-150-16,6-6-652 0</inkml:trace>
  <inkml:trace contextRef="#ctx0" brushRef="#br0" timeOffset="5304.634">19791 12818 577 0,'-17'-6'184'0,"-2"5"-71"0,1 1 64 16,-2 2-110-16,0-1-13 0,-2 5-9 0,0-3-8 15,0 4-5-15,-1-5-2 0,2 2-2 16,-2 3 1-16,0-2 4 0,-2 1 6 16,1 1 6-16,-3 3 7 0,-4 2 2 15,-1 1 0-15,-4 3 0 0,-4 4-4 16,1 3-2-16,0 4-2 0,2 8-6 15,1 2-6-15,1-1-3 0,3 5-5 16,2 3-2-16,3 5-1 0,5 4 0 0,0 5 0 16,2 3 2-16,0 1 2 0,5-1 3 15,2-3 0-15,8 7-4 0,5-3-3 16,5 0-3-16,8-8-6 0,5 0 0 16,5-5-4-16,4-7-1 0,3-4 0 15,2-5 2-15,5-3 1 0,5-6 1 16,4-3-1-16,4-7 0 0,6-5 0 15,2-9-1-15,1-2-3 0,0-5 0 0,-1-6-3 16,-4-3 2-16,6-3-1 0,-2 0 1 16,2 0-1-16,1-2 1 0,3-1-1 15,-4 0 1-15,-2-2-3 0,-4-3 0 16,-3-5-1-16,-3-10 2 0,-3-5-2 16,-1-2-1-16,-4-4 0 0,-1 1 0 15,-5-2-3-15,-5 6 0 0,-9-2 0 16,-7-1 0-16,-13-3 0 0,0-2 1 0,-9-2 0 15,-10 0 1-15,-10-1 2 0,-3 3 2 16,-4 6 1-16,-3 2 1 0,-2 7 1 16,-3 4 1-16,-5 7 1 0,3 7-1 15,-2 5-2-15,-6 4-2 0,0 1 0 16,0 1-1-16,-4 6-1 0,-3 1-3 16,5 5-2-16,-1 0-3 0,0 4-4 15,2 3-1-15,1 5-2 0,0 1 0 16,-2 4-1-16,-1 6-2 0,2 6-1 15,2 13 0-15,4 7-10 0,5 11-15 0,8 10-17 16,11 8-44-16,13 2 7 0,12 5-251 16,1 4 119-16,8-14-155 0,4-9-792 15</inkml:trace>
  <inkml:trace contextRef="#ctx0" brushRef="#br0" timeOffset="211518.525">21170 13335 691 0,'-4'-5'222'0,"1"2"-123"16,2 2 88-16,1 0-121 0,1 1-26 15,2 0-2-15,0 0 6 0,0 0 8 16,1 1 9-16,2 3 3 0,-3 1-2 16,3 0-4-16,-3 7 0 0,3-2-2 0,-4 3-2 15,-1 1-3-15,1 6-2 0,-2-2-1 16,-3 5-3-16,-2 3 0 0,1 5-4 15,2-3-4-15,2-1-7 0,0-6-7 16,5-3-7-16,5-7-6 0,7-11-6 16,6 0-3-16,8-11 1 0,11-14 5 15,15-14 8-15,18-16 12 0,16-21 11 16,23-13 5-16,19-13 2 0,19-7-3 0,14-10-4 16,17 4-17-16,10 1-26 0,8 5-29 15,0 4-55-15,2 3-65 0,-6 8-213 16,-17 10 104-16,5 7-217 0</inkml:trace>
  <inkml:trace contextRef="#ctx0" brushRef="#br0" timeOffset="-139676.781">23438 13036 655 0,'-29'3'153'0,"4"2"-80"16,2 3 83-16,4-1-140 0,3-2-2 15,7 2-6-15,3-2 1 0,0-1-1 16,5-1-2-16,0 0 0 0,1 0 1 16,1 2 2-16,4 2 1 0,0-1 0 0,3 2 1 15,4 2 1-15,2-5 1 0,4 0 3 16,4 1 6-16,5-3 5 0,4 0 5 16,6 1 8-16,5-2 7 0,8 2 7 15,5 1 3-15,8 1-2 0,4 0-1 16,6-2-2-16,4 0-4 0,5 1-6 15,2-3-6-15,8 2-6 0,4 2-3 16,5-4-3-16,5 1-5 0,2-2-3 0,7-1-1 16,0 0-2-16,1-3 1 0,-1 1 3 15,-1-2 0-15,-6 0 1 0,-4 0 1 16,-6 3 1-16,-2-3 1 0,-10 4-2 16,-9 0-4-16,-10 1-1 0,-11 2-2 15,-12 3-1-15,-8 2-4 0,-9 2-1 16,-7-2-1-16,-3 1 0 0,-7-1-2 15,-4-2-1-15,-6 1 1 0,0-2-1 0,-6-1 0 16,-7-2-7-16,-5 1-21 0,-7-3-29 16,-8 0-44-16,-4 0-150 0,-7-1-56 15,-1-1 15-15,-6-1-205 0,-18-4-115 16</inkml:trace>
  <inkml:trace contextRef="#ctx0" brushRef="#br0" timeOffset="-138910.838">23830 12716 762 0,'12'-14'198'0,"-5"1"-96"16,0 7 93-16,-1 5-158 0,-1-2-8 15,1 2-6-15,-1 1 2 0,0 1 1 16,0 2-2-16,0-2 1 0,-4 3 3 16,-2 4 4-16,1-2 3 0,-2 3-4 15,-6 4-1-15,-5 2 2 0,-6 3 3 16,-11 2 1-16,-7 2 1 0,-6 0-3 0,-6 1 4 16,-4 1 0-16,-3 1-1 0,-5 1-1 15,-3 3-3-15,-3 0-3 0,-3 1-1 16,0 3-4-16,5-4-5 0,-2-3-4 15,3-1-6-15,10-5-2 0,7-2-3 16,5-4-4-16,10 2 0 0,9-3 0 16,6-2-2-16,6-2-2 0,7 0 0 15,4-1-2-15,2 4 1 0,3-1-1 0,8 4-1 16,3 0 1-16,4 4 3 0,4-4 0 16,1-1 2-16,4 0-1 0,-2 5 3 15,6-5 3-15,2 3 2 0,3-1 3 16,-1 3 5-16,5-4 1 0,-3 3 2 15,0 2 1-15,-2-1 1 0,-5-1 0 16,-3-1-3-16,-2-3-2 0,-4-2-3 16,-2-1 0-16,-3-3-4 0,-2-3-2 0,-4-5-3 15,1 0 0-15,-2-5 1 0,0-8 1 16,0-6-1-16,0-6 1 0,-1-3 1 16,-2-6 0-16,-2-7-2 0,-1-8-1 15,0-9-1-15,-2-1-1 0,-2-2 0 16,-1 0 0-16,-1 5-2 0,-2 5 1 15,-3 4 0-15,-7 5 0 0,-2 4 1 16,-3 5 1-16,-4-2-1 0,0 4 1 0,0 0 0 16,3 3 1-16,7 3-10 0,7 8-20 15,5-1-40-15,5 4-55 0,13 3-210 16,16 4 107-16,7-1-212 0,8 5-673 16</inkml:trace>
  <inkml:trace contextRef="#ctx0" brushRef="#br0" timeOffset="-132405.986">22311 15926 505 0,'-10'-13'173'15,"-1"1"-64"-15,2-1 57 0,-3 3-95 16,5 2-1-16,-2-1-9 0,1 3-1 16,3 2-1-16,-1 0-4 0,3 4-4 15,-1 0-4-15,1 1-4 0,2 2-5 0,1 1-5 16,0 3-5-16,4 4-4 0,2-2-2 16,6 4-2-16,5-2-1 0,6-2-1 15,4-1 2-15,8 0 1 0,3-4 5 16,9 1 2-16,3-1 3 0,9 0 4 15,10-2 5-15,7 1 4 0,6 1 0 16,8-4 0-16,8 1-3 0,4 0-2 16,9-2-4-16,5 2-4 0,5-1-9 15,7-1-2-15,3 0-6 0,4-6-5 0,2 3-2 16,5 2-3-16,-2-5-4 0,2 1 1 16,-2-2 0-16,6-2-1 0,-3-2 0 15,-2 1 1-15,-7-1 3 0,-3 2 5 16,-7 1 4-16,-9-2 3 0,-6 5-1 15,-10-1 3-15,-11 2 0 0,-16 4-5 0,-11 1-3 16,-16 4-5-16,-14 2-4 0,-13 3-3 16,-14 3-4-16,-4 1-6 0,-7-2-11 15,-12 1-17-15,-8-2-34 0,-11-2-52 16,-5 0-208-16,-5-2 113 0,-2-6-194 16,-15-1-684-16</inkml:trace>
  <inkml:trace contextRef="#ctx0" brushRef="#br0" timeOffset="-131565.63">22781 15579 494 0,'10'-10'325'16,"-3"-1"-162"-16,2 4 40 0,0 3-41 0,0-1-121 16,1 1-11-16,3-3-9 0,1 1-1 15,2-1 0-15,0 0 1 0,1 3-2 16,0-1 2-16,-4 3 0 0,-3 2 0 15,-5 2-2-15,-5 1 1 0,-1 5 3 16,-7 1 3-16,-5 4 3 0,-9 5 0 16,-5 5 4-16,-7 2 5 0,-9 3 2 15,-10 1 0-15,-6-5-2 0,-9 6 0 0,-7 2 2 16,-4 8-3-16,1 5-4 0,-5 3-2 16,1-2-4-16,-1-5-2 0,4-5-1 15,5-2-3-15,8-2 1 0,11-1-3 16,11-3-3-16,10-1-2 0,19-6-4 15,15-3-2-15,1-5-2 0,15-3-4 16,16-2-1-16,12 0 0 0,10 1-1 16,10 0-1-16,8 6-3 0,2 2-6 15,6 5-4-15,-2 2-5 0,0 5-2 0,-5 3-1 16,-1 0 2-16,-2 6 3 0,-3-4 5 16,-7 2 5-16,-3-2 9 0,-4-2 9 15,-9-2 9-15,-4 1 6 0,-3-3 5 16,-3-3 5-16,-9-9 3 0,0-3-1 15,-4-5-5-15,-3-3-7 0,-3-2-6 16,1-3-3-16,-5-2-4 0,-2-3-3 0,-2-9-2 16,0-10-3-16,0-11-2 0,1-8 1 15,-2-2-5-15,-1-5-2 0,-4-7-3 16,-1-5-4-16,-3 0-2 0,-4-3 1 16,-7-4 0-16,-4 5 2 0,-4 5 2 15,-5-4 0-15,-5-2 4 0,1 3 3 16,-3 2 1-16,2 2 0 0,2 5 2 15,6 3-12-15,1 2-9 0,3 4-22 16,4 0-32-16,5 6 7 0,4 4-280 0,0-2 136 16,2-3-157-16,-3 6-922 0</inkml:trace>
  <inkml:trace contextRef="#ctx0" brushRef="#br0" timeOffset="-114172.409">27256 16280 1228 0,'0'-13'293'16,"-3"2"-165"-16,-1 4 156 0,0 7-261 15,0 0-6-15,4 3-14 0,3-2 1 0,2 2-1 16,9 0-2-16,1 1-1 0,6-2-1 15,0 0 0-15,4 3 0 0,-4 0 0 16,1 3-2-16,-1 0 2 0,0 2-1 16,-2 3 3-16,0 1 3 0,-1 2 4 15,-2 0 8-15,-1 1 7 0,-2-3 7 16,0-1 5-16,0-1 1 0,2-3 0 16,0-6 0-16,4-3 0 0,4-3-5 15,4-9-8-15,7-8-6 0,7-15-1 0,16-9-3 16,10-13-4-16,15-12-6 0,19-12-4 15,19-13 0-15,16-11-1 0,23-7-2 16,25-1 0-16,17-10-7 0,22-1-8 16,8 5-17-16,8 5-41 0,1 6-186 15,-8 7-68-15,-15 11 51 0,-20 15-276 16,-34 7-206-16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3:30:35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7945 7983 421 0,'-6'-5'150'0,"-2"-1"-46"15,1 3 37-15,0-3-82 0,-1 1-5 16,2 0-9-16,0 1-10 0,0 0-8 16,1 1-6-16,0-3-1 0,1 4-3 0,0-1-2 15,-1-2-4-15,3 2-1 0,-2 1-2 16,1 1-3-16,-1-3 0 16,2 2-2-16,-1 2-2 0,1 0 0 0,-4 0 1 15,1 2-1-15,0 2 0 0,-4-4 0 16,0 3 1-16,0 3 5 0,-4-3 4 15,0 1 2-15,3 2 6 0,-3 0 3 16,1 0 4-16,-2 2 1 0,-1 0 0 0,-5 1-2 16,2 0-1-16,-1 1-3 0,2-1-3 15,3 2-1-15,0 1-2 0,1 3-3 16,1 0-2-16,0 4-1 0,0 2-3 16,0 1 0-16,1 1-3 0,-2 2-2 15,1 2-1-15,-1-5 0 0,1 1-1 16,-1-1 1-16,-2 2 0 0,1-3 1 15,-2 5-1-15,-1 2 0 0,-1 0 1 0,0 5 1 16,1-4-1-16,1-2 0 0,1 3 1 16,1-3 3-16,0 0 0 0,3 5 2 15,-2 0 1-15,4 3 0 0,3-1 2 16,-2-2-1-16,2-2-1 0,-1 1-1 16,0-1-1-16,0 3-1 0,1 1-1 15,-1 4-1-15,1-1-1 0,1-2-1 16,0 1 0-16,-1 8-1 0,1-3 1 15,-4 4 0-15,-1 4 0 0,1-2 3 0,-3-4 4 16,2 0 5-16,0 1 3 0,-1 1 3 16,0-5 3-16,2 1 2 0,0 2 0 15,2 0-3-15,1 4-2 0,2 1-2 16,1-2-3-16,0-4-1 0,0 1-3 16,0 1-4-16,1 1-1 0,-1 1-2 0,1-2 0 15,0 0-2-15,2 1 0 0,0 0-1 16,3 3 2-16,-2 0-1 0,2-2 0 15,-2-1 0-15,0-1 1 0,-1 2 2 16,0-1 2-16,0-1 2 0,0 0 1 16,2 0 2-16,-1 1-1 0,2 1 1 15,0 5-2-15,0-2 0 0,1-2-3 16,-2 0-1-16,2-1 0 0,-1 4 0 16,-1-5 0-16,1 6 1 0,1-2-1 0,1 0-1 15,0 0 1-15,2 0-2 0,-2 0 0 16,-1-4-1-16,-2 1 0 0,0 2-1 15,0 2 0-15,-1-1 2 0,-1 0-1 16,3 0 2-16,0 3-1 0,2-2 2 16,0-1 0-16,0 2 1 0,0-2 1 15,-1 0 1-15,0 4 0 0,0-3 1 0,0 1-2 16,1 4 1-16,-3 4-2 0,0-2-1 16,-2 5-2-16,1-2-1 0,-1 2 0 15,-3-8-1-15,-2 4 1 0,1 3 0 16,0 2 1-16,-1-2 2 0,0 3-2 15,1-1 1-15,-1 0 1 0,-1-1 2 16,-5 0-1-16,1-1 0 0,0 2 1 16,1 1 1-16,0-7 0 0,1 4 1 0,0-3-2 15,1-2 1-15,-3-3-1 0,3-1-2 16,-1-1 1-16,0 5-1 0,1-5-1 16,0 2 0-16,1 3-2 0,-2-5-1 15,-1-1 1-15,0 1-1 0,0-4 0 16,-1 0 0-16,-1-3-1 0,4-1 2 15,0 0-2-15,2 2 0 0,2 1-1 16,1-4 2-16,-1-2-1 0,1-3 1 16,-2-991 0-16,1 1980 0 0,1-987 0 0,2-1 0 15,0-3-1-15,0 0 1 0,1-3 0 16,3 2 1-16,0-1 0 0,1 5 1 16,0-1 2-16,1-1-1 0,1-4 0 15,-2-3-2-15,0-2 2 0,0 0 0 16,0 1-1-16,-1 3 1 0,0 3 0 15,0-2 1-15,0-4 0 0,-2-2 2 0,2-3 0 16,0 0 0-16,3 3 0 0,-1 4 0 16,3 1-1-16,0 0 0 0,3-2-1 15,-1-2-1-15,4-1 1 0,-1-3-1 16,0-3 0-16,3-1 0 0,-1 0 0 16,-1-2-2-16,0 1 1 0,-1 1-2 15,-2 2 0-15,-1-2 0 0,0 3 0 16,-2-1 1-16,0 0-2 0,1-2 1 15,-1-4 0-15,1-1-1 0,1-2 2 0,-2 2-1 16,0 0-1-16,1 1 1 0,2 1 0 16,1 2 0-16,-1-5 1 0,1 0-1 15,1 0 0-15,-1 0 0 0,2 0 0 16,-1-2 1-16,-1 2-1 0,0-1 1 16,-1 0-2-16,1-1 2 0,3 2 1 15,-1-1 0-15,3-1 2 0,0-3-1 0,-1-2 0 16,1-2 1-16,1 0 0 0,-1 0-2 15,4-4 0-15,3 0-1 0,1 1 2 16,2 1 0-16,0-2 0 0,3 1 1 16,-2-1 0-16,-2 1-2 0,-2-1 2 15,1-2-2-15,0-1-3 0,-1-2 2 16,-2-2-2-16,1-3-1 0,1-1 1 16,-2-2-1-16,-1-3 1 0,-2-2 0 15,1 0 1-15,0-4 0 0,-2-4-1 0,0-1 1 16,1-1-1-16,-1 0 1 0,0-1-1 15,-1 0 0-15,-2-2 0 0,-1 0 0 16,-1-1 1-16,1-2 0 0,-2 6-1 16,-2-2 0-16,-2 4 1 0,0 0 0 15,-4 1-1-15,-1-4 1 0,1-2-1 0,1-2 1 16,0-2 0-16,2-1 0 0,1 4-1 16,1 0 2-16,2-1 0 0,1 0-1 15,-2-5 1-15,3-3-1 0,-1-1 1 16,-1 0 0-16,-2-1-1 0,-1-2 0 15,-1-4 0-15,2-2-1 0,2 2 1 16,-2-5-1-16,2 0 0 0,-1 3 0 16,-2-4-1-16,-2 1 2 0,-2 0-1 15,-3 1 1-15,-2-2-1 0,0 3 1 0,0 1 1 16,0 2 3-16,2 0 2 0,-2 4 3 16,-2-3 0-16,1 2 3 0,0-1 1 15,-3 1 0-15,-1-4-2 0,1-3-2 16,1 1-2-16,3-1 0 0,0-2-2 15,2 3-1-15,-1 0-2 0,2-4-1 16,-1-2 0-16,1 1-1 0,-2 1 0 16,2 2 0-16,-2-6-2 0,4 5 1 0,0-2 2 15,-1 2-2-15,-1-2 0 0,-2 2 1 16,0-1-2-16,1 1 2 0,-2-2 0 16,0 0-2-16,1-1 3 0,0 2-3 15,0 0 1-15,-1 1-1 0,-1-4 1 16,-1-1-1-16,-2 2 0 0,0 2 1 15,0-4 0-15,1 2 0 0,3 2 0 0,-1 0 0 16,0-2-1-16,-1 3 1 0,0-2 1 16,-1 0 0-16,3 1 0 0,0-4 0 15,3 0 1-15,2 2 0 0,-1 0-2 16,0-2 0-16,0 1 0 0,-3-1-1 16,-1-1 0-16,1 3 1 0,-1-4-1 15,2 2 1-15,-1 3 0 0,0 3 0 16,-1-3 1-16,-1 2 0 0,-2-3-1 15,-1 1 1-15,-1 3 1 0,3-3 0 0,-1 2 0 16,2-1 0-16,-1 0 0 0,0-2 2 16,1-3 1-16,-2 2-1 0,2 2 3 15,-1-2-1-15,2-3 0 0,2 1-1 16,-2 2 1-16,0 1-2 0,0 0-1 16,-3 0-1-16,-1 0-1 0,-1 4 0 15,-1 0 0-15,-2 1-1 0,2 1 1 16,0 3 0-16,-1-1-1 0,-1 1 0 0,-1 0 1 15,-3 2 0-15,-1-2 0 0,2 0 0 16,-1 2 1-16,1 2 2 0,0 0 1 16,2 4 0-16,-2-6 0 0,0-2 1 15,2 4-1-15,0 1-2 0,-2-5-1 16,3 2 0-16,0-2 0 0,-1-3-1 16,4-1 1-16,0 1-1 0,0-3 1 0,1 3 0 15,-3 0-1-15,1 3-2 0,0 1 2 16,-3-3-2-16,0-1 2 0,1 1-2 15,-3-5 1-15,0 1 1 0,1 5-1 16,-2-2 0-16,0 3 1 0,-1 3-2 16,1 4 2-16,-3-1-1 0,-3 1 0 15,-1-1 1-15,0 3 1 0,1 4-2 16,-2 5 2-16,4 5-1 0,-2 3 0 0,-2 3 2 16,0-2-2-16,-1 3 0 0,-1 4-2 15,3 3 0-15,-3 7-1 0,0 2 0 16,3 3-1-16,-5 4-3 0,4 6 1 15,-1 5 1-15,0 3-2 0,-4 4-2 16,2 1-2-16,-6 4-1 0,1 4-1 16,-2 6-1-16,2 6 0 0,-1 3 2 15,1 3 1-15,-3 5 3 0,-1 2 3 0,0 2 0 16,-2 2 2-16,2 5 1 0,2 0 1 16,1 1-1-16,-3 0 0 0,1 2-1 15,1 0 1-15,-5-4 1 0,2 0-2 16,2 2 2-16,0 3 1 0,2 0 1 15,5-2 0-15,5 5 1 0,3-1-1 16,6-4 1-16,3 0 0 0,6 6-1 16,1-5-1-16,3 1 1 0,2 2-1 15,3 5 0-15,1-7-2 0,1 2 0 0,0 5-2 16,4 0 0-16,2-1-2 0,-1 6-2 16,-2 2 1-16,-3-6-1 0,-3 7 1 15,-2 3 2-15,-1 0 0 0,-4 7 3 16,-1 4 3-16,-2 1 0 0,-2 5 4 15,-3 6 2-15,2 2 1 0,-3 4 6 16,1 1 0-16,3-2 1 0,2 1 2 16,3-3-4-16,0 7-1 0,4-5-1 15,1 5-5-15,2 1-1 0,-3 1-1 0,2-3-3 16,0 3 0-16,2 1 0 0,0-2-1 16,2 5-2-16,-2-3-1 0,-3 7-1 15,-1-5-1-15,-1 4-1 0,-3-4-1 16,-2 0-2-16,1-10-2 0,-3 6-4 15,-1-9-3-15,0 1-9 0,-2-4-17 16,1-9-17-16,1-7-28 0,2-6-57 0,1-8 147 16,-1-8-370-16,-7 4 158 0,-4-10-83 15,-4-7-1123-15</inkml:trace>
  <inkml:trace contextRef="#ctx0" brushRef="#br0" timeOffset="49587.46">10131 7833 695 0,'-9'-9'212'0,"2"-1"-112"0,-4 2 83 0,2 2-133 16,3 2-31-16,-2-3-8 0,3 0-5 16,1 2-2-16,0-4-1 0,0 1-2 15,2 1-2-15,-2 1 0 0,-1-2 1 16,-4 4 0-16,1 2 1 0,-4-2 1 16,1 3 4-16,-1-1 5 0,1 1 5 15,-5 1 5-15,3-1 9 0,-5-1 5 0,-1-1 5 16,-2-1-1-16,-1 0-5 0,-1-6-1 15,-1 4 1-15,-1 0-2 0,1 1 1 16,-1 1 2-16,3 4 6 0,-5 0 4 16,1 2-2-16,-3 2-3 0,-2 0-5 15,-3 4-4-15,5-2-9 0,-2 1-5 16,1 1-4-16,0-1-3 0,-3 2-2 16,1-2-1-16,-4-1-1 0,-2 6-3 15,1-4 0-15,2 2 0 0,-1 4-3 0,4 3 1 16,2 1-1-16,0 1-1 0,1 6 1 15,0-5-1-15,2 5 0 0,-1-3 1 16,1 1 1-16,1-1-1 0,2 1 2 16,1 1 4-16,6 1 3 0,3 2 3 15,2 4 4-15,6 0 2 0,0-2 3 16,1 1 1-16,4 0-2 0,1-2-2 0,1 0-1 16,1 3-4-16,1 2-2 0,3 1-3 15,-1 3-1-15,4-3-1 0,-3 2 0 16,6 0-2-16,-2 2 0 0,4 3 1 15,-1 4-2-15,4-2 1 0,-3-2 1 16,4-2-1-16,0-7 2 0,4-1 3 16,3-2 1-16,0-1 4 0,4-3 0 15,3 0 1-15,3-2 3 0,5-2-2 0,6-3-1 16,6-3-1-16,-2-3-3 0,3-5-2 16,1 1-1-16,-1-5-4 0,0-1 0 15,2 0-2-15,2-1 0 0,1 0-1 16,1-1 0-16,0 0 0 0,-1 0-1 15,-2-1 0-15,-5 0 0 0,-1-2 0 16,-2 2 0-16,1-2 0 0,-1-1-1 16,-2 2 1-16,-1-2 1 0,2-4-1 0,2-2-1 15,-3-4 1-15,2-7-1 0,-2-3 1 16,-2-4 1-16,-4-2-2 0,-1-3 2 16,-3 0-2-16,-2 1 0 0,-4-2-1 15,-2-3-1-15,-3-5-1 0,-3 0 0 16,-5-2 0-16,-3 2 1 0,-8 2 0 15,-4 1 2-15,-2 0 0 0,-3-1 1 16,-6-1 1-16,-5 2 0 0,-6 3-1 0,-3 4 1 16,-6-1 0-16,-5-3 1 15,-2-1 0-15,-1-1 0 0,-6-3 1 0,3 3 0 16,-6 2 0-16,-5 0-1 16,-3 2 1-16,-6-3-1 0,-3 2-1 0,-2 3 0 15,1 4 0-15,-5 2-2 0,6 3 1 16,-4 2-1-16,-2 2 0 0,-1 2 2 15,0 4 1-15,1 5 1 0,1 3 1 16,2 3 0-16,4 2 0 0,-1 2 4 0,-3 1-2 16,0 3 0-16,3 5-1 0,-1 3-1 15,3 4 1-15,6 5-1 0,-1 2-4 16,4 4-2-16,4 3-3 0,5 4-7 16,3 3-5-16,4 1-8 0,8 1-9 15,2 6-13-15,9 0-17 0,12 2-29 16,5 3-37-16,7-3-134 0,8 1-65 0,13 2 34 15,-2-7-200-15,10-5-172 0</inkml:trace>
  <inkml:trace contextRef="#ctx0" brushRef="#br0" timeOffset="57014.79">13423 7882 701 0,'-19'-8'249'0,"-5"5"-119"16,0-4 81-16,1 3-114 0,-4 2-57 16,0-3-4-16,1-1-6 0,3 0-6 15,1 0-6-15,4-2-8 0,2-4-10 16,-2 2-6-16,0-2-3 0,0 3-1 0,-1-2 0 16,-3 3 0-16,-3 0 2 0,0 2 3 15,-4-1 5-15,-2 1 4 0,-4 1 5 16,-1 0 5-16,-1-1 4 0,0 1 8 15,-3-1 7-15,-4 1 5 0,-3 2 4 16,-2-1-1-16,0 4-1 0,-2 0-3 16,1 4-4-16,-2 1-8 0,-1 2-6 0,-1 0-6 15,-1 4-4-15,-2-1-4 0,0 2-2 16,-2 4-2-16,0 1-2 0,-2 6 1 16,2 3 0-16,1 1-1 0,2 5 1 15,4 1-1-15,3-2 2 0,1 2 0 16,0 4 3-16,2-3 2 0,1 7 3 15,2 4 1-15,3-1 2 0,6 5 2 16,0 3-1-16,6 0 1 0,2 4-2 0,5 2-3 16,7 0-2-16,6 5 0 0,7 0-2 15,1 0-2-15,5 3 0 0,8-5-2 16,5-9-1-16,8-4 2 0,7-5-1 16,10-12 2-16,8-3 2 0,10-5 0 15,5-3 3-15,3-4 2 0,4 1-1 16,-1-4 0-16,2-4-1 0,3-4-2 15,1 0-1-15,1-3-2 0,-2-2-1 16,-1 0 1-16,-2-2 2 0,-2-2 0 0,1 1 2 16,-1-7 0-16,-1-1 1 0,-2-3 1 15,-5-3-1-15,-1 1-1 0,-4-2 1 16,-1-5-2-16,0-1 1 0,2-6-3 16,-1-7 1-16,2-2-2 0,-2-1 0 15,-4-1-1-15,-4-2-1 0,-6 0 0 16,-7-9 0-16,-3 2-1 0,-4-1 0 0,-5 0-1 15,-4 1 0-15,-5 2 2 0,-6 2-1 16,-6 0 0-16,-5 4 4 0,0 3 7 16,-5 3 4-16,-4-1 3 0,-5-2 4 15,-4 3 2-15,-3 0 1 0,-3 6-2 16,-2 1-7-16,-5 4-3 0,-4 2-5 16,-1 1-4-16,-12-5-2 0,-6 1-1 15,-5 2-2-15,-8 3-1 0,-8 2-2 16,-1 3-5-16,-4 3-4 0,-6 1-5 15,-5 0-7-15,-2 4-5 0,-1 4-4 0,1 4-2 16,9 3-2-16,8 6-2 0,8 6-7 16,11 7-14-16,8 4-25 0,8 5-14 15,10 0-201-15,9 4 102 0,9-6-144 16,9 1-657-16</inkml:trace>
  <inkml:trace contextRef="#ctx0" brushRef="#br0" timeOffset="58307.764">16355 7942 516 0,'-28'-17'276'0,"-3"1"-117"15,0 2 49-15,2 1-55 0,2 2-88 16,0-2-9-16,0-1-10 0,4-2-8 0,-4 1-10 15,1-1-11-15,-2 1-8 0,-2 1-5 16,-1 1-2-16,-1 2 0 16,-2 0-1-16,2 0 0 0,-6 2-1 0,-2 3 0 15,-5 2 1-15,-4 3 0 0,-4 1 2 16,-1 2 3-16,-4 1 4 0,-2 1 8 16,-2 4 8-16,-2 1 10 0,1 3 8 15,1 5 6-15,0 4 2 0,4 1 2 0,3 0-3 16,-2 2-6-16,2 3-4 0,2 3-11 15,1-1-6-15,3 0-7 0,5 3-4 16,3 2-6-16,1 4-3 0,2 7-4 16,0 4 2-16,5 2-1 0,-1 3 0 15,2-1 0-15,5 2 0 0,4 2 1 16,3 1 0-16,5 2 0 0,5 0 0 0,3-2 2 16,6 1-1-16,1-2 2 0,4-3 1 15,5-8 1-15,5 2-1 0,7-8 2 16,8-6 0-16,9-6 2 0,4-3 0 15,10-4 0-15,7-2 0 0,7 1 2 16,8 2 0-16,5-6-3 0,2 2 0 16,0-4-2-16,1-4-3 0,-5-1-2 15,-1-2 0-15,1-3-1 0,-2-3-1 16,-3 1-1-16,0-2 1 0,-2-2 0 0,-2-3 0 16,2-4 0-16,-1-1-1 0,1-6 2 15,0-3-1-15,-3-1 1 0,-3-5-1 16,1 1 2-16,-6 2-1 0,3-3 1 15,-3-2-1-15,2-3 0 0,-6-2 0 16,4-9 1-16,-3 0-1 0,-1 2-1 16,-5 0 1-16,-1-6-1 0,-4 4 1 0,-3-5 0 15,-4-1-1-15,-2 5 1 0,-5 2-1 16,-4 0 2-16,-6 1-1 0,-9 2 0 16,-7-2 0-16,-5 6 2 0,-3 0-1 15,-8 4 1-15,-7 3 0 0,-8-1 1 16,-6 1 0-16,-6-5 2 0,-6 0 1 15,-3-2 0-15,-1-1 1 0,-5-1-2 16,-5 2 0-16,-4-4-2 0,-2 0-1 16,-8 1-3-16,0 7 0 0,2 4-2 0,4 7-3 15,-1 7-2-15,3 3-4 0,2 8-8 16,0 1-10-16,0 6-13 0,2 7-28 16,4 9-46-16,1 9 29 0,-1 2-239 15,10 1 107-15,-9-1-133 0,-5-1-722 16</inkml:trace>
  <inkml:trace contextRef="#ctx0" brushRef="#br0" timeOffset="60412.85">13174 8015 502 0,'-6'-5'164'0,"-2"2"-62"16,0-1 55-16,-1 1-100 0,2-1-5 16,0-2-13-16,2 1-9 0,-2 1-6 15,2-3-8-15,0 2-7 0,-1-1-4 0,1 3-2 16,-2 0-1-16,1-1 0 0,-2 2-1 16,-1 0 0-16,0 1 0 0,-1 1 0 15,-5 1 1-15,1 1-1 0,-1 0 2 16,-5 2 0-16,1-1 1 0,-2 0 3 15,1 4 5-15,-2-2 5 0,3 1 6 16,-2 2 4-16,-1-1 4 0,1-1 4 0,3 1 1 16,-1-1-2-16,0 2-2 0,2 2-4 15,-2 3-3-15,-1 1-5 0,-2 3-2 16,2 2-2-16,-1 2-2 0,3-1-2 16,0 1-1-16,3 2 0 0,0 0-2 15,1 1 0-15,0-5-3 0,0 4 1 16,1-1-2-16,-2 1 0 0,2 3 0 15,-3 4-1-15,2 1-1 0,0 0 1 16,1-1 2-16,0-1 5 0,3-1 8 0,1 2 5 16,2 5 5-16,5 1 6 0,2 2 6 15,0 0-1-15,2-1-2 0,2-2-4 16,4 1-4-16,1-5-4 0,4 2-5 16,2 0-5-16,3-1-4 0,3 0-2 15,2-6-3-15,2-3-2 0,0 2-1 16,2-9-2-16,4 2-1 0,0-3 0 0,2 3 0 15,-3-6-1-15,1-3 0 0,-4-2 0 16,1-4 1-16,0-3-1 0,-2-4 1 16,2-4 0-16,4-5 0 0,0-5 1 15,3 0 0-15,4-3 1 0,1-2 0 16,1-4-1-16,3-1 1 0,1-7-1 16,0-1 0-16,-4 0 0 0,1 5-2 15,-9-1 0-15,-4 1-2 0,-8 0-2 16,-4-3 0-16,-5-2 0 0,-3 0 0 15,-4-1-1-15,-1 3 2 0,-4 3 2 0,0 3 1 16,-5-2 0-16,-3 2 2 0,-4-4 0 16,-4 1 2-16,-5 0 0 0,0 1 3 15,-4 4 2-15,-4 4 3 0,0 2 2 16,-4 4 2-16,-3 5 1 0,3-1 0 16,-1 6-4-16,1 2 0 0,-2 4-5 0,1 0-2 15,0 6-5-15,0 1-2 0,1 4-2 16,0 2-2-16,2 3-2 0,2-1-3 15,0 2-1-15,4 1-2 0,0 0 0 16,3 3-1-16,0 1-1 0,2-1 1 16,0 4-1-16,2-1 0 0,3 1-2 15,5-2-6-15,2-1-8 0,8 0-17 16,1 1-30-16,7-2 316 0,5-2-527 0,5-5 232 16,6-6 32-16,0-2-1712 0</inkml:trace>
  <inkml:trace contextRef="#ctx0" brushRef="#br0" timeOffset="66093.697">16479 7981 794 0,'-11'-9'199'0,"2"-2"-88"15,2-1 92-15,0-987-167 0,2 1978-4 16,1-988-8-16,2-4-8 0,-1 2-6 15,2 2-5-15,-1 0-3 0,1 2-1 0,-1-1-3 16,-1 3-2-16,-2 1-2 0,0 1-3 16,-3 3-3-16,-4 0-2 0,-2 3-2 15,-5 2 1-15,-3 4 2 0,-3 5 1 16,0-1 4-16,-4 5 4 0,1 0 6 16,-2 0 6-16,-1 2 7 0,-2-1 7 15,-1 0 8-15,-4 4 7 0,3 2 2 16,1-1-4-16,2 3 1 0,1 1 1 0,4-1-2 15,0-2-3-15,-4 5-6 0,3-4-2 16,1 2 3-16,1 3-1 0,1 0-4 16,7 3-4-16,3 4-1 0,1 1-1 15,1-2 0-15,4 3-1 0,2 1-4 16,1 5-3-16,3 1-3 0,2 1-1 16,-1 0-1-16,-1-3-2 0,0-1-1 15,2-3 1-15,0 0-1 0,1-1 0 0,2-8 1 16,5-3-1-16,-1-2-1 0,2-6 3 15,2 0 0-15,2-2 2 0,1 2 4 16,5-4 4-16,2-3 3 0,6-1 4 16,6-8 1-16,2-5 3 0,5 0 2 15,7-5-1-15,4-8-3 0,3-6-2 16,3-5-3-16,0 0-1 0,2-3-4 16,-1-1-4-16,2-7-3 0,3 0 0 15,-1-5-2-15,-2-4-2 0,-2 2-2 16,-6 3-2-16,-6-4-4 0,-6-2-4 0,-8-2-4 15,-5-2-3-15,-6-7-1 0,-7 1 2 16,-6 1 1-16,-7 2 4 0,0 1 6 16,-12 4 9-16,-9 9 9 0,-4-1 8 15,-6 4 7-15,-9 3 8 0,-4-2 6 16,-5 3 1-16,-3 6-3 0,0 3-6 16,0 5-7-16,2 7-6 0,1 2-8 0,4 5-7 15,2 3-9-15,6 0-11 0,8 6-16 16,6 1-17-16,8 7-47 0,15 6 183 15,0 7-416-15,5 0 183 0,5-1-55 16,7 2-1317-16</inkml:trace>
  <inkml:trace contextRef="#ctx0" brushRef="#br0" timeOffset="71500.823">10305 9154 494 0,'-1'0'157'0,"0"-2"-64"0,-2 0 55 16,2-3-94-16,-2 1-14 0,2 2-5 16,-2-3-3-16,2-1-1 0,-1 0-1 15,0 1 0-15,1 1 1 0,0 0 2 16,-1 0 0-16,1 0-1 0,0 1-2 16,0 0-2-16,-2-1-3 0,-2 2-2 15,0-1-2-15,-1 0-4 0,0 2 0 0,1 0-1 16,-2 0 0-16,2-1 0 0,-1 2 2 15,-3 0 0-15,0 0 2 0,0 0 1 16,-2 0-1-16,2 2-4 0,0-1-1 16,2 0-3-16,-4 2-3 0,4 1-3 15,-1-3-3-15,-1 1-1 0,-3 2-1 16,-1 1-1-16,-3 1-1 0,-1 1 1 16,0 2 1-16,-1 2-1 0,1 3 1 15,1 0 0-15,-2-1-1 0,-4 0 2 0,1-2-1 16,-3-2-1-16,0 0 2 0,1 2-1 15,1-1 1-15,0 0 0 0,2 3 2 16,-2-4-2-16,1 0 2 0,3 0-1 16,0 0-1-16,3-2 0 0,2 2 0 15,0-1 0-15,0 1 1 0,0 0 2 16,3 0-2-16,1 0 1 0,1 0 0 0,2-2-1 16,0 4 0-16,0-5-1 0,1 2-1 15,0 2 3-15,1-1 1 0,1 1 2 16,3 1 3-16,0 2 3 0,0 1 2 15,3 1 1-15,-1 1 1 0,3-1-2 16,2-2 0-16,1-3-2 0,2 1-3 16,3-2-1-16,0 2-1 0,0 1-1 15,0 0 1-15,-1 0 1 0,0 0 0 16,2 0 2-16,3-3 3 0,1 1 2 0,3 0 2 16,-1-2 1-16,2-1 0 0,1-1 1 15,-1-1-1-15,1-1-2 0,1-4-4 16,-2 3-3-16,-2-3-2 0,0-3-1 15,-1-1-2-15,0 0-3 0,1-3 1 16,0-3-1-16,1 1 0 0,-2-2 1 16,2-2-2-16,-2-2 0 0,0-1 1 0,2 2-1 15,0 2-1-15,-3-1 1 0,0 3-1 16,2 2-1-16,0 2 2 0,-1-3-2 16,0-1 1-16,1 2 1 0,-2-2 0 15,-2-2-1-15,1-1 1 0,3 1-1 16,-4-3 1-16,0 2-1 0,-1-2 1 15,-1 2-1-15,-2 0 0 0,-2 0-1 16,-1 0 1-16,-4 0 0 0,1-1 1 0,-6 1-2 16,0 0 3-16,0 2-1 0,-2-1 0 15,0 2 0-15,-6-2 0 0,2 1 0 16,-3-4 0-16,-3 1 0 0,-1 1 0 16,-1-5 1-16,-5 3-1 0,-1-2 0 15,0-2 0-15,-4 2 0 0,1 0 1 16,1 2-2-16,0 3 0 0,0 2 0 15,-2 2 0-15,1 3 0 0,0 1-1 0,-2 3 0 16,2-1 1-16,2 2 0 0,1 0-1 16,-1 0 2-16,2 0-2 0,-2 0 1 15,2 0 0-15,1 2 0 0,-2-2 1 16,1 0-1-16,1 0-1 0,-4 2-1 16,-1 1-1-16,2 2-2 0,-2 1 0 15,1 5-3-15,3 2-1 0,0 3-2 16,0 4-2-16,1 2-2 0,2 1-3 0,-1-1-5 15,1 0-7-15,2 0-14 0,3 0-14 16,-2-2-17-16,0 2-19 0,3-1-4 16,3-2-177-16,6 3 88 0,1 1-90 15,1-4-599-15</inkml:trace>
  <inkml:trace contextRef="#ctx0" brushRef="#br0" timeOffset="72712.525">10183 9765 441 0,'-8'-8'175'16,"-1"1"-69"-16,0-1 46 0,0 2-78 15,-1-4-15-15,1 4-11 0,-2-2-3 0,2 3-3 16,-1 0-3-16,-2-1-3 0,2-1 0 16,-1 1-3-16,-2 2-1 0,1-4-1 15,-1 4 0-15,0-2-4 0,-1-1-2 16,-1 1-3-16,-5 1 2 0,-2-2 1 15,-2 1 0-15,-3 3 0 0,-3 2 4 0,2 1 2 16,-2 1 1-16,2 2 0 0,0 2-2 16,2 0-2-16,0 3-4 0,1 0-5 15,2 1-5-15,0 0-4 0,-1 1-3 16,0 4-4-16,2 2-1 0,1 0 0 16,0 1-1-16,3 4 1 0,-1-2-1 15,-1 0 1-15,-2 2 2 0,3 4 2 16,-2 0 0-16,1 5 2 0,2 1-1 15,4 0 3-15,1 0 0 0,1-2-2 0,6 0-1 16,4-1 0-16,2 2-2 0,2-5 2 16,1 5-3-16,5-4 0 0,4-2 0 15,1-6 0-15,3 2 1 0,5-3 0 16,-3-3 2-16,1-1 2 0,1 1 1 16,-2-4 3-16,-1 3 2 0,4 0-1 15,1-2 1-15,0-3-3 0,0 2-1 16,0-3-2-16,0-1-2 0,4-2-2 0,-2 3-1 15,-2-6-2-15,0-1 0 0,0 0 0 16,-3 0-1-16,5-1 0 0,4-4 0 16,2-1 0-16,0 0-1 0,1-2 1 15,2-2-2-15,-5 1 2 0,3-3-1 16,0-1 0-16,0 3 0 0,-4-4 1 16,1 0-1-16,-3-3 2 0,-1 0-3 0,-1-2 2 15,2-3-1-15,-2 0 1 0,0 0 0 16,0-2-1-16,-1-1 0 0,0 5 1 15,-1 0-1-15,-2 0 0 16,1 3-1-16,-2 1 0 0,0 2 0 0,-2-6 0 16,-1 4 0-16,-1-1 0 0,-3 2 1 15,0 1-1-15,-4 1 1 0,-1 0 1 16,-3-1-1-16,-3 1 0 0,0 0 2 16,0-1-2-16,-2 1 2 0,-7 0-1 0,1 0 0 15,-5 2 2-15,-5-2-3 0,-1 1 2 16,-2 3-1-16,-5-3 0 0,1 1 1 15,-6 1-1-15,-1 2 0 0,-3-3 2 16,-1 2 0-16,-3 3 0 0,4 0 0 16,-1 2 1-16,3 0-1 0,-1 4 0 15,6 1-2-15,1-1-1 0,0 7-1 0,0-1-2 16,2 3-5-16,-1 1-4 0,2 3-5 16,2 0-6-16,3-1-9 0,0 2-16 15,3 0-17-15,2 0-20 0,5 3-17 16,0-3 380-16,5 3-557 0,0 4 235 15,2 0 125-15,2-2-1836 0</inkml:trace>
  <inkml:trace contextRef="#ctx0" brushRef="#br0" timeOffset="109212.388">9093 8759 1210 0,'68'52'440'31,"-68"-45"-292"0,46-15-113-15,151-21-6-16,30 29-10 15,-37-8-11 1,-25-6-10 0,-20-13 5-16,-26 5-2 15,-21 5 1-15,-27 7-1 0,-15 6-1 16,-23 1 1-16,-6 1-1 0,-7-1-1 0,-4 2 2 16,-6 1 0-16,-1-3-1 0,-4 2 0 15,-2 2 5-15,-3-1 5 0,-1 3 2 16,-5-3 2-16,-4 1 0 0,-3 0 0 15,-6 1 2-15,-7 1-5 0,-6 0-5 16,-4 0-3-16,-5-1-1 0,-3 2 0 16,-3-1-2-16,1-2 0 0,-2 1 1 0,-2-2-1 15,0 0-1-15,1 0 1 0,-2-5-1 16,-1 1-1-16,-4-2 1 0,0 1-2 16,-1 1 0-16,-4 0 1 0,3 0-1 15,4 4-1-15,4 2 1 0,-2-1 0 16,3 4 1-16,-2-2 0 0,-3 6 2 15,-2 0 0-15,2 2 4 0,4 1 2 0,5 1 3 16,6 0 3-16,6-1 4 0,5-1-2 16,7-2 2-16,5-1-1 0,7-5 0 15,7 0-3-15,2-3-3 0,5 0-3 16,6-1-1-16,7-2-2 0,4 1-2 16,8-6 1-16,6 4-1 0,5-1 0 15,8-2 1-15,8 1-1 0,1 2-2 16,2 1 3-16,0 3-2 0,-6 0-1 15,-1 7 2-15,-3-2-2 0,2 4 2 0,-4 1 0 16,1 2-1-16,0 0 0 0,0 0 2 16,-1 1-2-16,-3-1 0 0,-2-3 0 15,-3-3 0-15,-6 0 1 0,1-3 3 16,-4 0 3-16,-4-2 2 0,-4-1 4 16,-3 0 1-16,-6 0 2 0,-1-4 1 15,-5 1-2-15,-5-3 1 0,-3 0-2 16,-1-2-2-16,-4-1-1 0,-5-1-3 0,-6 1-2 15,-3-3-2-15,-4 1-2 0,-8 0-1 16,-3 2-3-16,-4 2-2 0,-5 0-1 16,-7 1-1-16,-4 1 0 0,-6 2-2 15,0 3 0-15,-6 1 2 0,0 4 0 16,1-1 3-16,1 4 0 0,-4 0 2 16,-1-2 0-16,-1 5 4 0,2-5-6 15,3 3-3-15,5 1-6 0,9-2-12 0,8-2-27 16,8-2-54-16,18-4-219 0,17 0 127 15,0-9-196-15,8-15-736 0</inkml:trace>
  <inkml:trace contextRef="#ctx0" brushRef="#br0" timeOffset="113517.019">7516 10126 304 0,'-7'-3'181'16,"-2"2"-58"-16,0-3 20 0,1 4-41 15,0-1-32-15,2 1-12 0,0-1-9 0,0 1-8 16,0 1-7-16,0 2-7 16,-1-1-4-16,0-1-6 0,1 3-6 0,-1 0-3 15,1 0-4-15,1-1-2 0,1-2 0 16,1 0 0-16,1 0 1 0,0-1 2 15,0-1 2-15,1 0 3 0,1 0 3 16,-2-1 3-16,2 2 4 0,-1 0 2 16,0 0 3-16,1-1 1 0,-2 1 0 0,1 0-1 15,1 1-2-15,-1-1-2 0,1 0-5 16,-1 0-2-16,1 2-2 0,1-1-2 16,-1 0-1-16,0 2 0 0,2-2 0 15,0 3 1-15,-1-1 1 0,2 0 0 16,0 3 0-16,3-4 0 0,0 2-1 15,0-1-2-15,2-1-1 0,-1-1-2 16,2 1 0-16,-3-1 0 0,3 0 0 0,0 1 0 16,3-2 1-16,1 0 0 0,1 0 0 15,1 1 2-15,2 0-2 0,1 3 0 16,0-3 1-16,0 3-1 16,3 0 0-16,-1 0 0 0,4-3 1 0,-1 2 1 15,1-3 3-15,0-2 0 0,0 1 0 16,0 0 1-16,1-4-1 0,-1 1 2 15,2 0-1-15,0 1 0 0,-1-2-1 16,-1 1 2-16,0-3-1 0,2 2 1 0,0-4-1 16,-3 5-1-16,0-3-2 0,-3 5 0 15,-1-1-1-15,-1 3-2 0,0 0 0 16,-2 0-2-16,-3 0-1 0,-2 1-1 16,-2 1 0-16,-2-1-1 0,-4 0 1 15,1 0 0-15,-2 1 1 0,-2-2 3 16,0 0 4-16,-2 0 2 0,0-2 0 0,-3 2 1 15,-3-1 0-15,-2-3-1 0,-3 0-3 16,-4 1-3-16,-1-1-4 0,-1 1 0 16,-3-1-1-16,-2 3 0 0,1 0-1 15,-3 1 1-15,-2 0-1 0,0-2 2 16,-1 1-1-16,0 1 0 0,0-1 1 16,0 0 0-16,-1 1-2 0,3-3 1 15,-4 2-1-15,0-1 0 0,2 2 1 16,-4 2-1-16,1-2-1 0,4 1 2 0,-1 2 0 15,4-2-2-15,0 1 2 0,3 1-1 16,0-2-1-16,4 3 1 0,3-4 0 16,2 0-1-16,3 0 2 0,2 0-1 15,4 0-2-15,4 0 0 0,0 1-1 16,4 1 0-16,5-1 0 0,4 0-1 16,2 1-1-16,5-1 2 0,3 0 1 0,3 0 0 15,3 2-1-15,6-3 2 0,4 0-1 16,2 0-3-16,1 0-1 0,2-3-1 15,1 0-3-15,-1-4 1 0,1 1-1 16,3 1 2-16,-2-4 1 0,1 2 3 16,-2 3 0-16,0 0 3 0,-2 3 0 15,-1-3 1-15,-2 3 0 0,-5 1 0 16,-4 0 0-16,-5 0 1 0,-7 0 0 0,-5 1 0 16,-4 3 1-16,-5-4 2 0,-1 3 5 15,-4-2 7-15,-2 2 4 0,-3-2 2 16,-1 0 3-16,-4-1-1 0,-4 0-2 15,-3-2-5-15,-7-1-6 0,-5-1-8 16,-3-5-5-16,-1 1-7 0,0 1-7 16,1-2-9-16,3 0-20 0,3 1-28 0,0 0-27 15,2 7-196-15,3-1 102 0,2 2-153 16,-2 3-653-16</inkml:trace>
  <inkml:trace contextRef="#ctx0" brushRef="#br0" timeOffset="119327.763">9336 10189 569 0,'-11'-5'164'0,"1"0"-68"16,1 2 62-16,2 2-113 0,2 0-7 15,1 1-7-15,2 1-5 0,1 0-5 16,0-2-4-16,1 0-4 0,1-1-1 0,2 1-4 15,1-5-1-15,2 1-2 0,3-2 0 16,1 1 1-16,3-5 1 0,4 5 2 16,0-1 2-16,-2 0 2 0,3 2 3 15,-1 1 4-15,-3 0 2 0,2 1 2 16,2 2 0-16,0 0 1 0,-2 1-1 0,4 0-2 16,0 1-1-16,0 2 0 0,2-1-2 15,0 5-1-15,1-2-1 0,-1 1-1 16,1 2-2-16,3-3-2 0,-3-1-3 15,-1-2-2-15,4 0-1 0,-3-1 0 16,3-1 0-16,-1 0 0 0,1-3 2 16,0 2 1-16,-2-1 1 0,1-1 1 15,-5-3 0-15,1 0-2 0,-4 1 1 0,0 1-1 16,-5 2-2-16,0 1 0 0,-4 1 1 16,-3 0-2-16,-2 0 0 0,-3 0 6 15,-2 0 4-15,0 1 4 0,-6 1 1 16,-1 1 0-16,-3-2 1 0,-3 1 0 15,-3-2-6-15,-4 0-3 0,-6 0-4 16,-5-3 0-16,-1 0-1 0,-8 0 2 16,2-4-1-16,0 1 0 0,-2-2-2 0,-5 1-1 15,5 2-1-15,-2 3-2 0,3-1-2 16,1 1 0-16,-3 2-1 0,-2 0 1 16,-2 2-1-16,-2 2-1 0,2 6-5 15,5 3-15-15,6 1-28 0,6 3-32 16,7-4-200-16,5-8 106 0,5-5-171 15,4 0-662-15</inkml:trace>
  <inkml:trace contextRef="#ctx0" brushRef="#br0" timeOffset="128217.669">10692 9291 207 0,'0'-5'70'0,"0"-4"-29"0,0 1 35 15,0 0-26-15,0-1 1 0,-1 3 0 0,-2-3 3 16,2 1 1-16,-1 0-2 0,-1-1-10 15,0 0-9-15,0 2-4 0,1 1 1 16,-2 2 3-16,3 1 4 0,-2 1 2 16,3 0 1-16,-1 0 1 0,1 2-3 15,0-1-3-15,1 2-6 0,-1 1-4 16,0-2-6-16,1 1-2 0,-1 0-3 0,-1 4-1 16,1-2-1-16,0 2 1 0,0 2 1 15,1-2 0 1,-1 3 0-16,3-1 1 0,-2 2 1 0,1 2 3 0,-2-1 1 15,1 4 2-15,-1 2 3 0,-1 2 4 16,1 4 1-16,0 7 0 0,1 5 1 16,-1 3 0-16,2 0 0 0,2 3-1 15,3 7-3-15,2 3-3 0,0 5-1 16,-3 9-5-16,-2 0-2 0,-1-2-3 0,-3 0-2 16,-2-2-2-16,0 2 1 0,1 3-1 15,-3 2 2-15,-3 1 2 0,1 4 2 16,-5 0 3-16,2-10 3 0,0-4 0 15,6-1 1-15,1-2 1 0,2-6-3 16,2 3-2-16,0-7-5 0,2-6-4 16,-1-10-3-16,0-4-2 0,3-7-2 0,-4-4-1 15,3-4-2-15,-2-1 0 0,1-4-2 16,-2 1-2-16,0-3-5 0,-2-1-5 16,-2 2-8-16,-1-4-12 0,-1 0-11 15,-4 0-13-15,-1-3-17 0,0 2-14 16,0-1-9-16,1-1-8 0,0 0-21 15,2-5-121-15,2 3 71 0,4 1-71 16,0 2-452-16</inkml:trace>
  <inkml:trace contextRef="#ctx0" brushRef="#br0" timeOffset="128807.931">10393 10752 733 0,'-5'-6'214'0,"2"1"-89"15,3 2 90-15,0-1-141 0,1 2-6 16,3-2-5-16,0 3 3 16,4 1-2-16,2 0-6 0,4 6-9 0,2 4-4 15,5 10-4-15,0 0-5 0,0 9-6 16,-3-2-6-16,-1 8-2 0,-6-2-2 16,0 3-4-16,-2-4-2 0,-1 3-1 15,-1-5-1-15,1-6 0 0,-3-1 1 16,3-1-1-16,1-9 0 0,-1-2-1 0,-1-8-1 15,4-3-1-15,-2-1-2 0,1-8-2 16,2-8 0-16,2-6 1 0,1-5-1 16,1-8-3-16,0-2 1 0,3-3-2 15,-3 0 2-15,0 4-2 0,-2 0-1 16,0 5 0-16,-2 0 4 0,1 0 2 16,-3 1 3-16,1 2 1 0,-2 2 2 0,-2 5 4 15,-2 3 3-15,-1 5 1 0,-3 2 0 16,-1 3 1-16,0 6 2 0,-2-4 1 15,-2 4-2-15,-1 3-3 0,-2 2-3 16,-2 2-4-16,-4 1-3 0,0 4-2 16,-2 5-4-16,-2 3-1 0,0 6 0 15,3 4-2-15,-2 7-2 0,0 0-6 16,-1 0-11-16,1-5-15 0,1 0-17 16,4-5-31-16,2-4-50 0,7-6-142 0,2 0-60 15,7-4 34-15,3-3-215 0,4-3-129 16</inkml:trace>
  <inkml:trace contextRef="#ctx0" brushRef="#br0" timeOffset="167886.957">12798 9099 78 0,'0'-4'96'0,"-1"-1"-19"0,2 4-1 0,-1-3-4 16,0 1-11-16,-3 2-10 0,2 1-7 15,1 0-7-15,-1 0-6 0,-2-1-5 16,3 1-5-16,0-2-1 0,-1 2-1 16,1 0 1-16,0-1 1 0,0 2 1 15,0-1 0-15,-1 0 0 0,-1 2-2 16,2-2-3-16,-1 1-1 0,0 0-1 15,-1 0-3-15,2 1 0 0,-1-1 0 0,0 2-2 16,2-2-2-16,-1 1-1 0,1 2-2 16,1-1 0-16,-1-1-1 0,0 1 0 15,2 2 1-15,-2-1 0 0,0 2 2 16,-1 3 1-16,2 3 1 0,-2 0 1 16,0 4 1-16,0 0 2 0,0 2 1 15,-2 0 0-15,1 1 1 0,0 1-1 0,0-1 1 16,-1 2 2-16,-2-1-1 0,1 9 0 15,-3-5 0-15,2 6 0 0,1 2 0 16,-1-2-2-16,0-6-1 0,-1 3-1 16,0 3-2-16,-2-1 0 0,-2 2-1 15,3 8-1-15,-1 0 0 0,-2-6 1 16,1-1 0-16,-1 2 1 0,0-3 0 16,0 0 1-16,2 5-1 0,-5 0 1 15,3 1 0-15,-1 1-1 0,-1-4-1 0,1 3 0 16,1 0-1-16,0 3 1 0,0 0-2 15,-1 4 0-15,-1-2 0 0,0-1-1 16,-2 1 1-16,-1 3-2 0,-2 2 1 16,2 1-1-16,0 1 1 0,-3 0-1 15,3 4 0-15,-1 1 0 0,-2 3 1 16,-3 1 2-16,0 0 0 0,-2-2 2 0,-1-3 1 16,2 0 2-16,3 3 2 0,-1 0 0 15,2 1 2-15,2 1 0 0,-4 0 1 16,-1-1 0-16,1-3 1 0,-3 0-3 15,-2-2 0-15,1 2-2 0,3-2-2 16,-1 3-3-16,4-1-3 0,-2-3-2 16,3 2 0-16,1 1-1 0,-1-5-2 15,2 4 0-15,-1-4 1 0,2-4-1 0,0 0 0 16,3 4-1-16,-1-2 1 0,2 2 1 16,2 0 0-16,-4-3 1 0,1 0 0 15,-2-1 1-15,2 2-1 0,0-7 0 16,1 2-1-16,1 0-1 0,0 1 0 15,2 1 0-15,-1 5-1 0,0 0 1 16,-2 0-1-16,-2 1 0 0,2 1 1 16,-2 0 0-16,0 1-1 0,2-3 1 0,2 1 0 15,-2 3-1-15,1-2 1 0,0 4 0 16,1-1-1-16,-4-4 1 0,0 0-1 16,2 0 1-16,-3-2-2 0,2 4 1 15,2-1 0-15,0 5 0 0,-1-5 1 16,0 5-1-16,0-4 1 0,0-1 0 15,-2-2-1-15,1 1 0 0,-1-2 1 16,1 3 0-16,-3 1-1 0,2-2 1 0,1 2 0 16,0-1 0-16,1-2-1 0,1 0 0 15,-1-3-1-15,0 2 1 0,1-1 0 16,0-5 1-16,1-3-2 0,3 1 2 16,0-3 1-16,1 3-1 0,2 1-1 15,0-2 1-15,1-6-1 0,0-2 1 16,0 0-1-16,0 0 0 0,0 0-1 15,1 1 1-15,0-1 0 0,3-2-1 0,-1-7 1 16,2-6 0-16,0 0-2 0,2-5 1 16,0 2 1-16,0 3-1 0,1 1 0 15,-1 2 0-15,2 0-1 0,-1 3 2 16,1-3-1-16,0 3 0 0,-2-1 0 16,-2 1 0-16,-1-2 1 0,-1 1-1 15,-1 0 0-15,0-2 0 0,0 2 0 16,-1-2 0-16,-1 0 1 0,0-1-1 0,0 0 1 15,0-1 0-15,0-1 0 0,1-3-1 16,0-1 1-16,1-1 1 0,-1-1 0 16,0-2 0-16,1-2-1 0,0-1 1 15,-2 2 0-15,3-2-1 0,-2-4 0 16,3 2-2-16,0-1 0 0,-2 0 1 16,4-1 0-16,0 2 1 0,-1-3 0 15,0 1 0-15,2 1 1 0,0 0 0 0,1 0 0 16,4 0 0-16,-2-1-2 0,0 1 1 15,2 0 1-15,2-1-1 0,-1-1-1 16,1 0 0-16,3-1 1 0,2-1 0 16,-2-1 0-16,4-3-1 0,1 0 1 15,3-2 1-15,0-1 0 0,3 0-1 16,3-1 1-16,1 0-1 0,2-2 1 16,2 0-1-16,5 1 1 0,2 1-1 0,-1-1 1 15,3 1 0-15,0 2-1 0,-2 2 1 16,1-1-1-16,1 3 0 0,0 2 1 15,0 2 0-15,2 0-1 0,-1 2 0 16,3 0 1-16,2 3-1 0,0-1 1 16,-2-2 0-16,0 2-2 0,-4-4 1 15,-4 0 0-15,3 0-1 0,0-4 1 0,-2 2 0 16,2 0-1-16,0 1 1 0,0 0 1 16,1 1-2-16,0 1 2 0,-3-1-1 15,0 0-1-15,-6 0 1 0,-3 0 1 16,-2 0-1-16,-1 0-1 0,-3-1 0 15,-1 0 0-15,-3-1-1 0,-4-2 1 16,1-1-3-16,-5 0 1 0,-2 0 1 16,-2 1-1-16,-1-1 1 0,-5 1 3 15,-3 3 2-15,1-1 6 0,-3 1 7 0,-1-3 4 16,-1 3 6-16,0 1 2 0,-2-3-1 16,-3-2-1-16,1 1-4 0,-1-1-7 15,0 3-4-15,-1-3-6 0,2-2-2 16,-1 1-2-16,-1-5 0 0,1 0-2 15,0-5 2-15,-1 0-2 0,3-6 1 16,0-3 0-16,-1-2-1 0,2-3 0 0,0 1 0 16,1-3-2-16,1 4 0 0,1 0-1 15,1-3 0-15,-2-2-1 0,2-2 0 16,0-8-1-16,-1 2 1 0,0 1 0 16,-2-1 2-16,-1-5-1 0,0-3 2 15,1 0 0-15,0-2 2 0,2-3-1 16,1 1 1-16,-2 1 0 0,1-3 1 15,-2-1-1-15,-2-2 0 0,-1-3 0 16,1 2 1-16,2-6-1 0,3 1 0 0,-2 0 0 16,2 2 0-16,-2-3 0 0,-2-3 0 15,2-3 0-15,-2 7 0 0,1-10 1 16,2 2-2-16,0 2 3 0,1 3-1 16,-3-10-1-16,3 2 0 0,-1 1 1 15,1-4-1-15,1-4 0 0,1 3-1 16,-1 2 1-16,1-8 0 0,0 5-1 0,3-1 1 15,0-3-1-15,1 0 1 0,2-2 1 16,0-5-1-16,1 5 1 0,1-5-1 16,3-1 0-16,0 6 0 0,0 2 0 15,-2-2-1-15,0 4 0 0,-2 1-1 16,1-4-1-16,0 5 0 0,-1 2-2 16,-1-5 0-16,-1 2 1 0,-1-1 1 15,-1-4 1-15,0 1 0 0,1 5 2 16,-1-5 1-16,-1 3 0 0,-2 3 0 0,-1-4-1 15,1-2 1-15,-2 3-1 0,0 4 1 16,-3-7-1-16,1 6 1 0,-2 0-1 16,0-2 1-16,-1 1-1 0,0 7 2 15,-2-4-2-15,-3-1 0 0,3 7 1 16,0-1 0-16,-1 0 0 0,1 4 1 16,0 7-1-16,-1-6 0 0,-4-1 0 0,-1 6 0 15,1 0-1-15,-1-4 1 0,0 6-1 16,3 4 1-16,-2 2 0 0,2 1 0 15,-2 3 0-15,0 1 0 0,0 0 0 16,-1 3 0-16,1 2 0 0,4 5 1 16,1 7 0-16,0 5 0 0,1 5 0 15,-1 3 0-15,-3 2 0 0,0 7 0 16,-2 3-2-16,0 3 1 0,-2 4-1 16,3 3-1-16,-5 3 1 0,-1 2 1 0,2 2-1 15,1 1 1-15,0-2 0 0,6-3 0 16,4-1 0-16,1-1-1 0,3-1 0 15,2-3-1-15,0 0 0 0,3 0 0 16,4 0 0-16,-1 0 0 0,1 0 1 16,2-3-1-16,-2 3 1 0,0 3 1 15,-2-3-2-15,1 0 1 0,-2 2-1 0,1 1 0 16,-2 1 1-16,0-2-2 0,-1 2 1 16,-1 0 0-16,-1 1-1 0,0 2 2 15,-2-2 0-15,1 1 0 0,-1 1 0 16,1-3 0-16,-1-1 0 0,-1 1 1 15,0 0-1-15,-2 3 1 0,-2 2-3 16,1 0-3-16,-5 2-7 0,-5 5-10 16,-7 3-15-16,-7 2-31 0,-7 8 3 0,-6 2-209 15,-3 12 105-15,-2 8-129 16,-5 0-679-16</inkml:trace>
  <inkml:trace contextRef="#ctx0" brushRef="#br0" timeOffset="177429.324">15944 9199 562 0,'-5'-7'127'16,"-2"3"-65"-16,3 0 73 0,0 3-115 15,1 1-5-15,0 0-1 0,0 3 0 16,1-1 2-16,1 2-1 0,-1 3 1 16,1 1 1-16,1 2 5 0,-1 1 2 15,1 0 1-15,0 1 2 0,0 0-1 0,0-2-2 16,0 0-2-16,0 2-1 0,1 3-1 16,-1-1 0-16,1 7-2 0,-1 2-1 15,-1 3 0-15,0 2 0 0,-1 5-1 16,1-3-1-16,0 0 0 0,1 1-1 15,0 4-2-15,-1 2-1 0,1 3 0 16,0 4-1-16,1-3-2 0,-1 0-1 16,0 2-2-16,0-3 1 0,0 6-3 0,0 3 0 15,1-4-2-15,-1 3 0 0,1 4-1 16,1-2 0-16,-1 2 1 0,0 3 0 16,-1 0-1-16,-1 1 1 0,0-1 0 15,-1-3 3-15,1-1 2 0,0 1 0 16,1 2 1-16,0-1 2 0,1 0-1 0,0 5 1 15,1 0-3-15,-2-4 0 0,0 0-3 16,0 0 0-16,1 0-1 0,-1 0 1 16,1-1 0-16,-1 1 3 0,2 6 0 15,-2-1 2-15,-2 1 0 0,1 1 2 16,-2 0 0-16,0-5-1 0,-1-2 0 16,1-3-1-16,1 3 1 0,-1-3-1 15,0 10 2-15,1-1 0 0,-2 4 1 16,1-6-2-16,2 3 0 0,-1-5-2 15,-1-5-1-15,2 0-1 0,-2 0-2 16,0 1-2-16,0 2 1 0,-3 1-1 0,1-3 0 16,-2 2 0-16,-1-4 0 0,-1-2-1 15,2-2 0-15,5 3 0 0,-2 0 0 16,-5 3 1-16,0 5-1 0,-1 2 1 16,-3-2 0-16,1 1 0 0,4-3 0 15,4-2 1-15,2-2 0 0,-2 4 1 0,0-1 0 16,-1-3 1-16,-1 3-1 0,-2 2-1 15,1-2 0-15,4 0-1 0,-1 3-1 16,0-3 0-16,-1-1-1 0,-3 6 0 16,-1 2 0-16,-3 0-1 0,-1-1 1 15,1-1 0-15,-1 2 0 0,0-9-1 16,1 0 1-16,-1 3 0 0,0-3 1 16,-1-2 0-16,-1 0 0 0,1-1 0 0,-1 0 1 15,1-2 2-15,1-5 2 0,3 3 2 16,0 2 3-16,3-5 0 0,1 3 1 15,1-2-1-15,1-6-1 0,0-3-2 16,0-3-3-16,0 0-3 0,2 2-1 16,-1 3-1-16,-2-5 1 0,1-2 0 15,0-2 0-15,0-2 0 0,2 0 0 16,0-1 1-16,2 3-1 0,0 1 1 0,0-5-1 16,2-1 1-16,-1-2-1 0,0-3 1 15,1-2 0-15,0-2 0 0,-1 0-2 16,1-4 2-16,-1 2-1 0,0-5 0 15,1-1 0-15,-2-1 0 0,1-1 0 16,0-1 0-16,-1-2-2 0,1 0 0 16,1 0 1-16,-1 3-2 0,-1-6 0 15,0 2 1-15,-1 0 0 0,1 1 2 0,0-2 1 16,0 2 2-16,1-1-1 0,-1 1 2 16,0 0 0-16,0 1-1 0,-1-1 0 15,-1 2-1-15,1-1-1 0,0 3 0 16,1 0 0-16,0 1-1 0,0 0 0 15,1-1 1-15,0 0-2 0,2-2 0 16,0 1 1-16,2-1 0 0,0-2-1 16,1 3-1-16,1-2 1 0,1 1 0 15,-1 0 0-15,1-1 1 0,2 1 0 0,-1 0 1 16,0 1 0-16,-1 2-1 0,-1 0 0 16,-1 2 2-16,-1-1-2 0,0 3 1 15,2 0 0-15,-1-2-1 0,1 0 0 16,2 0 0-16,1-3-1 0,2-4 0 15,2 0-2-15,2-4 1 0,4-1 0 0,0 1 1 16,2-5-1-16,0 2 2 0,3 1-1 16,2-1 2-16,-4 1-1 0,4 5 1 15,1-4 0-15,1 2 0 0,2 2-1 16,3-1 1-16,4 1-1 0,3 0 1 16,-4 1-1-16,2 0 0 0,-5-4 0 15,-3 1-1-15,-2-1 2 0,1-1-2 16,-2 0 1-16,3 1-1 0,0-1 0 15,-5-1 0-15,-2 2 0 0,0-3 0 16,-3 1-1-16,0-2 0 0,5-3 2 0,0 0 0 16,-1 0 0-16,0-3 0 0,-3 2 1 15,0 2-1-15,-3-2 2 0,-1 3-1 16,-2 1 0-16,-2 3 0 0,-4 1 0 16,0 3 0-16,-2 1 1 0,-4 0-1 15,1 1 1-15,-1 2-2 0,-1 2 2 0,-1-4 0 16,1 1 0-16,-1 1-1 0,-2-1 0 15,0 0 0-15,0 1 0 0,0-3-1 16,-1 0-2-16,-2-3 1 0,3 2 0 16,0 1-1-16,0-3 0 0,2 0 2 15,-2-3 0-15,-2 0 1 0,4 1 0 16,0 0-1-16,0-1 2 0,0 3-1 16,1-4-1-16,-1 1 1 0,2-1-1 0,-1 1 0 15,1-2-1-15,-2 0 0 0,2-3 1 16,1 0-1-16,-1-3-1 0,0-2 1 15,1 0-1-15,-2 2 0 0,1 0 1 16,-1 1 0-16,0-1-1 0,1-2 1 16,0-4 1-16,-2-4 0 0,3-1 1 15,-1-1 0-15,0 1 0 0,1 1 2 16,2 1-1-16,-2 1 1 0,0 1 0 16,0-1 1-16,-1 0-1 0,-1-2 1 0,-1-5-2 15,0 0 0-15,0-5 0 0,2 1 0 16,0 2 1-16,1-1-1 0,0-4 0 15,3-3 0-15,-2-6 0 0,2-4 1 16,0 2-1-16,-2 2-1 0,-2-1 0 16,0 0 0-16,-3-5 0 0,3 4 0 15,0-6 0-15,2-3-1 0,1 0 1 0,2-4-1 16,-1 1 2-16,-2 2-2 0,-2 3 1 16,-1 0-1-16,0 5 1 0,-3-9-1 15,3-4 0-15,1-1 0 0,-2 1-1 16,1-5 0-16,-2 1 0 0,4 3 0 15,-3 4 0-15,3-4-1 0,1-8 1 16,5 0 1-16,-1 2 0 0,-1 0-1 16,0 3 2-16,-1 3-1 0,-1 5 1 15,0-2-1-15,1-6 1 0,-1 0-1 16,2 2 1-16,2 1-1 0,-1-3 0 0,-1 2-1 16,0 0 2-16,-1 0-2 0,1-11 1 15,0 2 0-15,0 6 0 0,-3-3-1 16,1 2 2-16,-5 6-1 0,1 0 0 15,-2-5 0-15,2-1 0 0,1 2 0 16,-2 3 0-16,2-2 0 0,-1-2 0 0,1 4 0 16,-3 0 1-16,3-1 0 0,-3-3 0 15,-1 5 0-15,0 0-2 0,-1-2 1 16,-4-1 1-16,-1 5-2 0,0-1 1 16,-2 0 0-16,-2 2-1 0,0 0 2 15,-1 3 0-15,0 0-2 0,-1-1 2 16,3 2-1-16,-1 2 0 0,2-3 1 15,0 2-1-15,4-1 2 0,2 1-1 16,1-1 0-16,-2 3 0 0,-1-1 0 16,0 4 0-16,-1 0 0 0,-3 2 0 0,1 2 0 15,-2 4 0-15,-2 4-1 0,2 1 1 16,-2 3-1-16,0 2 0 0,2 1 1 16,5-3-1-16,-2 6 0 0,-6 3 0 15,2 2 1-15,0 0-1 0,-3 3 2 16,3-1-2-16,1 0 1 0,1-2 0 0,-1 2 0 15,1 0 2-15,2 0-2 0,-1 5 1 16,2-3 1-16,0 3-1 0,0 3 0 16,1 2-1-16,0 3 0 0,0-1 0 15,2 1 1-15,0-2-1 0,1-3 0 16,0 2 2-16,-1-2 0 0,2 2 3 16,0 5 1-16,-1-2 2 0,0 2 1 15,0 3 2-15,-2-1 1 0,0 0-2 0,1 2 1 16,-2 1-1-16,1 0 0 0,0 0 0 15,0 3 0-15,-1-1-3 0,1 0 1 16,1 0-1-16,-1-1-1 0,1-1-2 16,0 2-1-16,1-4-1 0,-1 2 0 15,-2-1-1-15,1-1-1 0,-1-5 1 16,-1-2-2-16,0-1 2 0,-1-2-2 16,-2-2 0-16,0 0 1 0,0 1 1 0,-3 0-2 15,-1 1 1-15,-1 2-1 0,-4 2 0 16,-3 2-2-16,-2 6 0 0,-4 1-3 15,-3 4 0-15,-5 6-1 0,-2 4 0 16,0 2-2-16,-4 2 1 0,-4 1 0 16,0-2-2-16,0-2-1 0,-2 5-1 15,-3 2-6-15,-1-6-7 0,-3 4-7 16,-1 0-10-16,1 0-8 0,5 1-17 0,7 4-17 16,8 2-4-16,9 0-180 0,10-4 98 15,10-9-107-15,4-7-616 0</inkml:trace>
  <inkml:trace contextRef="#ctx0" brushRef="#br0" timeOffset="199348.028">12262 7015 693 0,'-9'-14'289'16,"1"1"-138"-16,0 0 70 0,4 1-120 16,3 2-49-16,1 1-19 0,0-3-8 15,4 5-3-15,1-2-3 0,2 0-2 16,3-3-2-16,1 4-3 0,4-1-3 16,0 4-3-16,-1 5-4 0,-1 0-1 0,-1 3-2 15,-2 7 0-15,-2 2 2 0,-4 7-1 16,0 3 1-16,-4 4 5 0,0 3 6 15,-4 10 10-15,-2 2 11 0,1 4 10 16,-2-1 8-16,0-1 7 0,7-12 1 16,0-8-4-16,3-8-7 0,8-10-6 15,10-5-6-15,9-5-6 0,4-10-5 16,9-12-4-16,7-9-2 0,8-12-3 0,5-6-5 16,8-11-3-16,8-6-5 0,5-7-2 15,6 1-3-15,10-18-5 0,6 4-11 16,9-15-21-16,5-3-28 0,6-14-35 15,-1 3 326-15,5-11-546 0,-7 21 225 16,-14-2 56-16,-20 5-1755 0</inkml:trace>
  <inkml:trace contextRef="#ctx0" brushRef="#br0" timeOffset="200437.942">15316 6717 951 0,'-1'-4'296'0,"-3"-1"-156"15,0 4 110-15,0 1-195 0,2 2-17 16,2 2-26-16,0-1-5 0,1 1-4 16,2 2-1-16,2-2 0 0,2 4-1 0,1 5 0 15,1 0-1-15,-2 5-1 0,-2 5 0 16,-3 5 1-16,0 3 0 0,-2 3 1 16,-2-3 1-16,1-1 1 0,-1 4 3 15,-4 1 5-15,1 1 3 0,1 1 7 16,0-2 4-16,2-7 4 0,2-6 2 15,2-6 1-15,5-10-1 0,5-6-1 16,4 0-3-16,10-8-2 0,10-11-4 16,5-18-3-16,14-8-2 0,10-15-3 15,13-12-3-15,10-3-3 0,18-2-2 0,5-9 0 16,8-3-1-16,4-4-1 0,9-2-4 16,4-1-10-16,4 0-18 0,3-4-46 15,5 8-233-15,-3 1 137 0,-13 8-192 16,-16-8-825-16</inkml:trace>
  <inkml:trace contextRef="#ctx0" brushRef="#br0" timeOffset="-214519.481">19322 8229 395 0,'-8'4'261'16,"0"2"-127"-16,2-4 31 0,5 1-27 16,1 1-110-16,3 0-4 15,5-4-5-15,5-2-4 0,5-1-3 0,5-1-3 16,4 0-1-16,2-4 0 0,2 5-1 16,-3-6-4-16,2 2 0 0,-2-1 0 15,0 3-1-15,-1 0 0 0,0 1-1 16,1-1 0-16,1-1 1 0,1 0 3 0,2 1 4 15,0-1 7-15,2 1 4 0,2 1 5 16,0-4 8-16,4 4 5 0,-3-5 3 16,3 3 1-16,0-3 1 0,3 1-1 15,-1-1-1-15,5 1-3 0,2-3-3 16,2 3-5-16,2-1-3 0,5 1-4 16,4-1-5-16,-2 1-2 0,-2 1-4 0,0-1-4 15,-2 2 0-15,-6-1-3 0,4 2-1 16,4 1-1-16,2 0 1 0,0 0 1 15,7 0 3-15,-5-1 0 0,4 1 3 16,-2-2 2-16,3 0 1 0,1-2 3 16,5 0 0-16,3-1 1 0,0 0-2 15,0-1 0-15,-3-3-1 0,2 1-1 16,-5 2-3-16,2 2-3 0,4 2-1 16,-1 2-2-16,-2 3-1 0,-1-3-1 0,-1 1-1 15,-6 2-2-15,0 1 0 0,2 0 1 16,3 0 1-16,2 2 1 0,-2 4 1 15,-2-3 1-15,-2 3 3 0,-4-1 3 16,-2 0 1-16,2 0 3 0,2-1 1 16,6 0 0-16,-2 0 0 0,2-2 0 15,1 0-1-15,-3 0-2 0,0-2-2 0,-1 3-2 16,3 1-1-16,2-2-2 0,-1 3-1 16,-1 0-2-16,1 1-1 0,-4-4 0 15,-3 2 0-15,3-3 0 0,3 2 1 16,-2 0-1-16,4 3 1 0,-4-3 0 15,2 0 0-15,-3 4 1 0,0-1-1 16,-4 2 0-16,0-2-1 0,4 4 1 16,-2-3 1-16,-6 1 0 0,-1-2-2 0,-3 0 1 15,-7-3 0-15,-3-1 1 0,0-2-1 16,-1-2-2-16,-4 0 2 0,-1-2-1 16,-4 0 0-16,-3 2-1 0,-4-2 0 15,-1 2-1-15,-5 2 1 0,-2 0-2 16,-4 2-4-16,-5-1-11 0,-5 2-16 15,-5 3-28-15,-1 2-51 0,-6 2-218 16,-10-6 117-16,-11 2-188 0,-1-2-738 0</inkml:trace>
  <inkml:trace contextRef="#ctx0" brushRef="#br0" timeOffset="-162825.069">24639 9055 79 0,'4'-6'35'0,"0"0"-14"0,1 3 7 16,0-1-17-16,1 0-10 0,0 1-15 0,-2 2-12 16,-2 0 5-16,1 1-30 0,-2 0-12 15</inkml:trace>
  <inkml:trace contextRef="#ctx0" brushRef="#br0" timeOffset="-162495.225">24670 9040 110 0,'-1'1'137'0,"-2"-1"-20"16,3 1-12-16,-1-1-11 0,1 0-17 16,0 0-22-16,0 0-18 0,1 0-14 0,-1 0-10 15,0 0-6-15,2 0-3 0,-1 0-1 16,-1 1 0-16,0 1 0 0,-1-1 0 16,-1-1-1-16,1 3 1 0,0-1 2 15,-2-1 2-15,2 1 3 0,0 0 3 16,-3 0 1-16,3-1 3 0,-2 0 0 15,2-1 1-15,-2 1 0 0,2-1-2 16,0 3 0-16,-1-3-2 0,1 0-1 16,0 0 0-16,-1 0-1 0,1 0-3 15,-1 0 0-15,0 0-1 0,0 1 0 0,0-1-1 16,2 2 0-16,-1-2 0 0,0 1-2 16,-1-1 0-16,1 0 0 0,-1 0 0 15,0 0-1-15,0 0-1 0,0 0 1 16,1 0-1-16,0 0-1 0,0 1 1 15,-1 2-2-15,0-2 1 0,-1 3-1 0,2 0-1 16,-2 4-2-16,1-1-6 0,-2 4 17 16,3 1-165-16,-5 0 92 0,1-2-78 15,-2 1-592-15</inkml:trace>
  <inkml:trace contextRef="#ctx0" brushRef="#br0" timeOffset="-125274.456">18478 9337 394 0,'1'-9'26'0,"0"0"-26"0,-1-2-113 16,3 2-194-16</inkml:trace>
  <inkml:trace contextRef="#ctx0" brushRef="#br0" timeOffset="-123036.441">18420 8942 281 0,'-6'-11'144'0,"1"-2"-33"0,0 1 19 0,0-5-45 16,-1-1-7-16,-1-2-11 0,-1 1-10 15,1 0-9-15,0 2-5 0,1 2-5 16,1-4-5-16,-1 9-4 0,3 2 0 16,-1 2 1-16,1 2-1 0,2 3-1 15,2 2-2-15,-1 2-2 0,1-2-2 16,1 3-3-16,0 6-3 0,1-1-3 16,-2 4 0-16,0 3-1 0,2 0 1 0,0 0 0 15,-1 6 0-15,1 1-1 0,-1-1 1 16,-2-4-1-16,-1 0-2 0,1 2-1 15,-1 4-1-15,-2-1-3 0,-1 3 0 16,0 3-2-16,2 2-1 0,1 4 1 16,-2 2 0-16,0 12-1 0,0 2 1 15,-1 7 1-15,-1 2 0 0,-5 2-1 16,4 4 0-16,-2 2-2 0,2-2 1 0,-3-2 1 16,4 1-3-16,0-2 2 0,-2-5 1 15,1 0 0-15,1-9 1 0,1 1 1 16,0-1 1-16,4-3 0 0,-2-2 1 15,2 1 1-15,0 1 1 0,0-5 1 16,-1-1 1-16,-1 5 0 0,0-1 1 16,0 2 0-16,-2-1 1 0,0 0-1 15,3 4-1-15,-1 1-1 0,0 5-2 0,2 0 0 16,-3-1-2-16,2-7-2 0,-2-1 1 16,-2 0-1-16,0-3 3 0,1 2 1 15,0 4 1-15,3 3-1 0,0-2 1 16,0 3-1-16,1-3 1 0,-2-8-1 15,4-6-1-15,-4-5 0 0,1-1 2 16,1-2-1-16,0 3 0 0,1-1-1 16,1 0-1-16,0-5 0 0,3 5-1 0,-1-3-2 15,0 4-1-15,4 5 1 0,-2-1 0 16,-1 2 0-16,0-4-1 0,1-3 2 16,-6 0-1-16,1 0 1 0,-1-2 0 15,-1 0 0-15,1 0 0 0,-2 0 1 16,0 0 0-16,-1-2 0 0,-1-2 1 15,0 5 0-15,-1-2-1 0,1 3 0 0,2 4 0 16,-1 1-1-16,1-3 0 0,-1-2-1 16,1-6 3-16,-1-5 2 0,2-7 3 15,-2-1 2-15,1-4 3 0,0-4 0 16,1-2 0-16,0 1-1 0,-1-2-3 16,2 1-5-16,2-2-1 0,-2-2-3 15,2 2-2-15,1-1 1 0,-1-1-2 16,1 0 1-16,1 2-1 0,0-1 0 15,2 2 1-15,1 0-1 0,0 0 0 0,2 2 0 16,0-1 0-16,-1 0 1 0,2 2 0 16,1-1-1-16,0-2 0 0,1 3 0 15,1-2 0-15,-3-1 0 0,2 3 0 16,-3-1-1-16,2-2 1 0,0 3 0 16,0-2 0-16,1 3 1 0,1-1-2 15,1-1 0-15,-3 1 1 0,2-2 1 0,3-1-2 16,2 2 1-16,0-2-1 0,3 0 1 15,0 1 0-15,0-1 1 0,2 1-2 16,2-1 1-16,1 3 0 0,2 2 0 16,3-3-1-16,-2 4 1 0,4-3 0 15,-2 1 1-15,2 0-2 0,-3 1 0 16,1-1 2-16,1 0-1 0,0 0 1 16,-2-3-2-16,1 0 0 0,-2-1 1 15,-2 0 1-15,0 0-2 0,1-2 0 0,1-3 1 16,1 0-1-16,-1-1 1 0,5 0-1 15,0 0 0-15,-1 2 1 0,3 0 0 16,4-1 0-16,-6 0 1 0,-2 3-1 16,-1 1 0-16,-7 1 1 0,-2-3 0 15,0 3-1-15,-4-1 0 0,0 0 0 16,0-1 1-16,-2 2-1 0,-3 0 0 0,-1 2-1 16,0 0 3-16,-2 1-2 0,-1 0 0 15,2-2 0-15,-4 1 1 0,0-2-1 16,1 2 0-16,-2-2-1 0,-1 0 0 15,0-2 0-15,0 1-1 0,-1 0 2 16,-2 0-2-16,0-2 3 0,-1-2-1 16,1 1 0-16,0-3 0 0,0 1 1 15,-1-2-1-15,-1 2 0 0,1-1 0 0,-1 1 1 16,1-3-1-16,1 1 0 0,-1-3 0 16,0-1 1-16,-1-1-1 0,0-5 1 15,0 3-1-15,-1-7 1 0,1-1 0 16,-1-3-1-16,-1 1 0 0,1-1 2 15,0 1-2-15,1-4 1 0,-1 0 0 16,1-4 0-16,-2-3-1 0,1-2 0 16,0 2 0-16,-1-3 0 0,-1 2 0 0,-4-5-1 15,-1-3 2-15,2-1 0 0,0-1-1 16,-1-5 0-16,5 0 1 0,0 1-2 16,0-1 2-16,-1-2-1 0,0 0 0 15,0-7 0-15,-1-2 1 0,-1 1-1 16,3-2 0-16,2-2 0 0,0 8 0 15,0 4 0-15,2-3 0 0,-1 2 0 16,0-1 0-16,0 0 0 0,1 3 0 0,-1 0 1 16,3 1-1-16,1 3 1 0,0 2-1 15,2-4 1-15,-1 6 0 0,-1-2-1 16,-1-2 1-16,-1 1 0 0,-2-1 0 16,-1 3 0-16,1 3 0 0,-1 1 0 15,0-1 1-15,2-2-2 0,-1-1 0 16,-1 0 1-16,-1-1-1 0,-1 0-1 15,2 1 1-15,-1-2 0 0,0 2 0 16,1 1 1-16,0 5-1 0,1 4 0 0,-1-2 1 16,1 1-1-16,-1 0 0 0,0-1 1 15,0 3-1-15,0 4 1 0,0 4-1 16,-2 3 0-16,-1-1 1 0,-1 2 0 16,2-1-1-16,-1 1 1 0,2-2 0 15,1 2 1-15,-1 1 1 0,1 6-1 16,-2 6 1-16,1-1 0 0,-2 3-1 0,2-1 1 15,0 1 0-15,0-1 1 0,-2 5 0 16,0-1 0-16,1 1-1 0,-1 3 1 16,2 0-1-16,0 1 0 0,-1-4-1 15,1 4-1-15,-2 0 0 0,1 1 1 16,1 2 0-16,-2-3-1 0,2 0 0 16,-2 0 0-16,1 0-1 0,-1-3 1 15,0-3 0-15,0 2-1 0,0-1-1 16,0-1 2-16,0 1-1 0,0 1 1 0,-1-1-2 15,2 1 1-15,-2-1 1 0,1 3-1 16,-2-5 0-16,1 2 0 0,-1-1 0 16,0-1 0-16,0-1 0 0,-3-2 0 15,1 0 0-15,0 1 0 0,-2-3-1 16,0 1 1-16,-2 2 0 0,1-2-1 0,-2 2 1 16,1 1 0-16,-2 3-1 0,0-2 2 15,-1-1-1-15,1 1 0 0,-2-2 1 16,-5 0-1-16,0 0 1 0,-5 2-1 15,-1-1 0-15,-3-1-1 0,0 1 0 16,4 3 0-16,-1 1 1 0,-1 3-1 16,3 1 1-16,-3 0-2 0,2 1 3 15,-2 6-2-15,1-6 2 0,-3 3-1 16,2 1 1-16,0-1-1 0,-1-4 1 0,0 0-1 16,-1 1 1-16,-2 2-1 0,0-2 0 15,-1 0-1-15,-3 3 0 0,1-3 0 16,1 3 1-16,-1-1-1 0,-1 2-1 15,1 1 1-15,2 2 0 0,0 0 0 16,3 2-2-16,5-2 1 0,1 1-1 16,1-3-1-16,4 2 0 0,1-1-1 15,5-4-1-15,2 0-2 0,1 0-2 0,1-3-1 16,5 1-5-16,-1-4-8 0,0 1-5 16,4 0-9-16,2-4-8 0,2-2-16 15,1 3-14-15,2 0-14 0,2 0-10 16,1 0 7-16,-1-1-172 0,4 4 86 15,1-2-69-15,3 1-605 0</inkml:trace>
  <inkml:trace contextRef="#ctx0" brushRef="#br0" timeOffset="-103369.366">21348 8953 425 0,'1'-2'175'0,"-1"2"-73"0,0 0 40 15,0 2-76-15,1-2-14 0,-1 5-12 0,-1-1-6 16,1 3-2-16,0 2 0 0,-1 0 0 16,1-2 0-16,-2 1-4 0,2 3-1 15,-1-1-1-15,1-1-2 0,0 2-2 16,-1 4-1-16,1-1 0 0,0 5 0 15,-1 7 1-15,-1 2 0 0,2 4 3 16,-1 3 2-16,-2-4 1 0,1-1 0 16,-2 5 0-16,0-1-1 0,0 4 0 0,0 3-2 15,2-4-1-15,-1 1-3 0,2 2-2 16,-2 5-2-16,2 1-2 0,-1 10-1 16,-1-3-1-16,-2 3-2 0,-2 4 2 15,-2-6 1-15,0 2-1 0,2 2 1 16,1 0-1-16,1-1-2 0,3 2 0 15,-5-1 0-15,1 0-2 0,-2 2-1 0,2-9-1 16,0 3-1-16,3 0 1 0,1-1-2 16,-2 0-1-16,2 4 1 0,-3 1 1 15,2 1 0-15,-2 3 2 0,-1-5 0 16,4 3 1-16,2 3 0 0,-1-1 0 16,0-2 0-16,-2 7-2 0,-1-2 0 15,3 0-1-15,-6-3-2 0,5 2 0 16,2-2-1-16,-3 1-1 0,2-4-1 15,-2 3 0-15,-2 4 0 0,-1 2-1 0,-1 2 0 16,1 3 0-16,2 3 1 0,2 0-1 16,-2-6 1-16,0 3-1 0,0 3 1 15,-1-2 0-15,1-6 1 0,3 2-1 16,-1 1 1-16,2-6 0 0,0-5 0 16,0 3 0-16,0-3 1 0,3 0-2 15,-2-2 1-15,2 4 0 0,-1 2-2 0,4 0 1 16,-3 0-1-16,1 3 0 0,-1 0 1 15,-1 1-1-15,2-7 0 0,-4 2 0 16,4 2 1-16,0 1 0 0,0-4 0 16,0 2 0-16,-2 0 1 0,1-1 1 15,-1-4-2-15,1-2 0 0,0 7 2 16,0-1-2-16,1-2-1 0,-1 2 1 0,-3 1-1 16,1-3 0-16,-1-3 1 0,-1-6-2 15,1-1 2-15,0 2-1 0,0 0-1 16,3-2 1-16,-2 6 0 0,0-2 1 15,-1-2 0-15,0 1 0 0,1-3-1 16,-1-6 0-16,0 3 1 0,2 0 0 16,-1 0-2-16,3 1 1 0,-2 3 0 15,4-3 0-15,-3-3 1 0,1-5-2 16,0-6 1-16,-1 0 1 0,-1-2-1 16,0 0 0-16,0-5 1 0,1-1-1 0,2-4 0 15,0 0 1-15,0-3-2 0,2 2 2 16,-1-2-1-16,2 1 0 0,0-3 0 15,1 3 0-15,-3-5 0 0,3 2 0 16,-1-3 0-16,0 0 0 0,1-1-1 16,-2 0 1-16,1-2 0 0,-2 0-1 15,1-2 1-15,-1-2 0 0,-2-2 0 0,3 1 0 16,0-2 1-16,2-4-2 0,0-1 0 16,3 0 1-16,1-1 0 0,2-2 3 15,3 3 0-15,3-2 2 0,4 0 2 16,3 2 3-16,4 0 1 0,4 0 0 15,0 2-1-15,3-4-2 0,0 2 0 16,-3 2-2-16,0-5-4 0,1 3 0 16,1-3-2-16,1 2 0 0,0 0 1 15,4-1-1-15,1 2 0 0,2-2 0 0,7 1 0 16,0-2 0-16,1-1 0 0,-3 2 1 16,2-5-1-16,-5-1-1 0,1 2 1 15,1 0 0-15,2 2 0 0,-1-1 0 16,1 3 0-16,1-3 0 0,-3 0 0 15,-3 0 0-15,-5 0 0 0,-4-2 0 16,-4 2 0-16,-4 1-1 0,-3-2 0 0,-2 2 0 16,-3 1-2-16,-5 3 0 0,-3-4-1 15,-5 2 0-15,-2 1 0 0,-3-1 1 16,-2 1 2-16,-2 0-1 0,0 1 2 16,0 0 2-16,0-4-1 0,0 1 0 15,-1-2 1-15,0-1 0 0,-2-3 0 16,0-2 1-16,0-3-2 0,0-1 0 15,2-3 1-15,-2-4-1 0,1-3 0 0,0-1 0 16,1-6 0-16,-2 0-1 0,2-8 1 16,-2-2-1-16,1-6 1 0,-2 0 0 15,1-6-1-15,0-3 1 0,0 2 0 16,3-4 0-16,0-3 0 0,3-3-1 16,0 5 0-16,0-5 1 0,1-2-1 15,-2-5 1-15,1 8 0 0,1-9-1 16,0-9 1-16,1 2-1 0,-1 4 1 0,0-10 1 15,-2 3-3-15,0 2 2 0,-1-8-2 16,-1 0 2-16,-1 4-1 0,2-5 0 16,-2 4 0-16,1 0 0 0,0-4-1 15,0 0 1-15,-3 1 0 0,2-5-1 16,-2 3 0-16,2-5 1 0,-2-3 0 16,2-2 0-16,-2 5 0 0,3-2 0 0,-1 2 0 15,-1-3 1-15,0 1-2 0,0-4 1 16,-1 4 1-16,2-2 0 0,-2-1-2 15,1 0 1-15,-5 0 1 0,1-2 0 16,-1 4-2-16,-2 1 1 0,0-3 1 16,2 6-1-16,-3-6 1 0,0 6-1 15,1 2 0-15,3-2 0 0,-2-3 0 16,0 4 1-16,3 2 2 0,0 2 0 16,1 0 2-16,3 0 2 0,-2-2-1 0,3 1 2 15,0 3-2-15,0 4-2 0,1-1 1 16,-2-1-3-16,1 3-1 0,-1 2 0 15,1 4-1-15,-3 7 0 0,1 2 1 16,-2 1 0-16,-1-1-1 0,2 4 0 16,-2 4 0-16,0 2 0 0,-2 8 1 15,-2 5-1-15,-1 5 0 0,0 2 1 0,1 2 1 16,1 4-1-16,0 6 1 0,-1-2-1 16,2 3 2-16,-5 6 0 0,2 0-1 15,1-1 0-15,-2 0 1 0,1 3 1 16,1 1 0-16,-1 5 2 0,-2 3 2 15,3 0 0-15,1 2 1 0,-1 2 0 16,0 1-1-16,2-2 2 0,-3 4-3 16,0-3 0-16,2 2-2 0,2-1 0 15,-2 0-2-15,1 3 1 0,-2-3-2 0,1 0-1 16,0 2 0-16,-1 1-1 0,1 1 1 16,-1 0 1-16,0-1 0 0,0 3-1 15,-2-1 0-15,-6-2 0 0,0 0 1 16,0 2-1-16,-3-2 0 0,-1 0-2 15,0 0 2-15,-2 0-1 0,-5 0 1 16,-2 0-1-16,-1 0 1 0,-3 1-2 0,-4 2 1 16,0 0 0-16,-9 4 0 0,-2-1 0 15,-4 1 1-15,-1-2-1 0,-3 0 0 16,3-4 1-16,2 1-1 0,-1-2 2 16,2-2 0-16,0 1 0 0,-5-1 1 15,2 2 0-15,0-4 1 0,-1 2-1 16,6 1 0-16,6 0-2 0,3-1 0 15,4 2-1-15,5 0-4 0,4 3-12 0,4 0-17 16,1 4-21-16,3 2-46 0,2 4-37 16,4 7-199-16,2 0 93 0,2 6-171 15,-3-1-603-15</inkml:trace>
  <inkml:trace contextRef="#ctx0" brushRef="#br0" timeOffset="-101110.398">24472 8880 544 0,'-8'-8'170'0,"2"5"-65"0,-1 1 64 15,3-1-105-15,2 2 4 0,0 0-4 16,1 2-2-16,-1-1 0 0,-1 4-3 0,0 2-3 16,2 5-1-16,0 3-2 15,1 5-3-15,0 3-5 0,0 0-3 0,-1 5-2 16,2 3-6-16,-1 4-6 0,1 6-5 16,0 8-4-16,2 0-2 0,-2 6-2 15,1 4 1-15,-1 1-1 0,0 3 0 16,0 1 0-16,2 6-2 0,0 1 0 15,-1 4-1-15,-1 7-2 0,-2-5-1 0,2 4-2 16,-2 4 1-16,-1 1-1 0,0-1 0 16,-2 11-1-16,1-4 1 0,-3-2 0 15,0 3 1-15,1-1-1 0,-3-2-1 16,2 3-1-16,-2-1 0 0,-1 2-1 16,-3-1-1-16,2-1-2 0,0 3 2 15,-1-1 0-15,-1 4 2 0,1 2 2 0,1-1 2 16,1 1 2-16,-1 11 1 0,2-10 2 15,0 2 0-15,0 0 0 0,2-7-2 16,-1 1-2-16,4-6-1 0,0-3 0 16,3 4-3-16,0-9 2 0,0-5-2 15,3 10 1-15,-1-6 1 0,1 1-1 16,1 4-1-16,1-1 1 0,0-8-1 16,1 4-1-16,0 2-2 0,-3-9 1 15,0 5-2-15,0 5 1 0,-1-4-2 0,1 0 0 16,-2 2 0-16,0-2 0 0,-1 0-1 15,2 7-1-15,-2-1 2 0,-3 0 0 16,3 3 1-16,0-7-1 0,-1-3 0 16,2 2 0-16,-1-2 2 0,0-5-3 15,1 1 1-15,-1 1-1 0,2-9 1 16,-2 0 0-16,0 5 0 0,0 2-1 0,2-1 2 16,1-2-1-16,-2 0 0 0,2-4 0 15,-1-8 0-15,-1-3 1 0,2-2-1 16,3-4 1-16,1-5-1 0,-2-1 1 15,2-5 0-15,-1-4-1 0,-1-10 1 16,0-1 0-16,-1-6-2 0,1-2 1 16,-2-1 0-16,-2-3-2 0,0 0 2 15,1-3-1-15,-1 0 0 0,2-1 0 0,-2-2 0 16,3-1-2-16,0-1 0 0,1-4 0 16,0 0 0-16,3 0 0 0,2-6 0 15,2-2 1-15,-1-1 1 0,5-1 1 16,2-3 1-16,-2 1-1 0,8 1 1 15,0 0 0-15,3 4 0 0,3 2 0 16,3-2-1-16,3 4 1 0,2-2-2 16,4 4 1-16,6 0 0 0,6-1-1 0,2 1 0 15,3 0 1-15,0 0-2 0,0-2 1 16,-2 0 0-16,0 0 0 0,1 0-1 16,1 3 2-16,3-3-1 0,5 2 0 15,1 1 0-15,-1 0 0 0,2 1 0 16,-5 2 1-16,-3-3-1 0,-1 0-2 15,1 0 2-15,1 1 0 0,3-1 0 16,-3-1 0-16,-2 1 0 0,-6 0-1 0,-7-3 2 16,-4 2-1-16,-2-3-1 0,-2-1 1 15,-3 1-2-15,-4-2 0 0,-2-2 0 16,-4 2-1-16,-5-6-1 0,-3 0 0 16,-3-2-2-16,-4-2 0 0,0-3 0 15,-5 1-1-15,-2-1 1 0,-3-2 1 16,-1 1 1-16,-2-2 1 0,-1 0 3 15,-1 1 0-15,0-3-1 0,-1-3 2 0,1-1-1 16,-1-9-1-16,0-4 1 0,0 0 0 16,1 0-1-16,1-6 1 0,1-6 0 15,2-3 0-15,0-7 0 0,4-12 0 16,1-5-1-16,3 1 2 0,2-4-1 16,0-6-1-16,3 2 1 0,4-7 0 15,0-2 0-15,-1 0 1 0,4-6-2 16,-5 4-4-16,1 0-2 0,-4-1-4 15,0 1-2-15,-3-1-1 0,-2 4 1 0,0-3 0 16,-3-3 5-16,1-1 1 0,-1 3 4 16,-1-4 1-16,1-3 2 0,-6 2-1 15,-2-7 2-15,6 2-1 0,0-1 1 16,1-1 1-16,-2 2 0 0,0-6 1 16,3 4 0-16,3-11-1 0,-1 3 2 15,-1-5-3-15,4 3 1 0,3-5 0 0,-2 2-1 16,1 0-1-16,-1 1 0 0,3-1 1 15,0 0 0-15,-3 4-1 0,0-1 0 16,2 8 1-16,-3-1-1 0,-3 9 0 16,0 2 1-16,-1 1-1 0,-3 8 1 15,-2 2 0-15,0-1 0 0,0 6 0 16,-2 8 1-16,-2-2-1 0,-1 4 1 16,-3 11 0-16,0 2 1 0,0 0 1 0,2 6 0 15,0 7 0-15,-1 2 2 0,-1 1-2 16,1 3 0-16,0 1-1 0,-1-2 0 15,1 3-1-15,3 0 1 0,0 3-2 16,0 3 2-16,2 4-1 0,-1 1 0 16,0 2-1-16,-2 3 2 0,-2 5 0 15,-1 3 0-15,-4 2 1 0,-1 4 2 16,0 3 1-16,-2 1 3 0,-2 1 2 16,2 3-1-16,-6-2 2 0,0 1 0 0,-4 2 1 15,-4-1-2-15,-2 1-1 0,2-1-3 16,-6 2 1-16,1-3-3 0,-4 1-1 15,-3 1-1-15,-3-1-1 0,-3-2-2 16,1 1 1-16,0 2 0 0,-7-5 0 16,-5 1 2-16,-4 1 1 0,-8 1 1 15,-1 0 3-15,2 0-1 0,-2 2 2 0,1 1 2 16,1 1 1-16,-6 2 0 0,0 2-1 16,-2-1 0-16,0 3 0 0,1 3-2 15,5-3-1-15,-3 5-1 0,3-3 0 16,3 3 1-16,4 1-3 0,3 2 0 15,6-4 0-15,8-1-1 0,11-1-5 16,6-1-8-16,9-1-15 0,8-2-20 16,9-1-29-16,4 2-61 0,0-3 112 15,9-5-346-15,0 0 144 0,1 0-103 0,0 3-1035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3:37:21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4439 13043 518 0,'-6'-9'164'0,"3"2"-59"16,-1-3 56-16,0 3-101 0,0 0-4 0,1-2-6 15,1-2-5-15,-1 2-6 0,2 0-5 16,1 0-1-16,0 0-1 0,-1 3-2 16,1-2-2-16,0 3-1 0,0-3 0 15,-2 4-2-15,0-3-2 0,-2 3-3 16,-2-1-5-16,-2 1-2 0,-1 2-2 16,-4 1-2-16,-3 1 0 0,0 0 0 15,-2 0 3-15,-3 3 2 0,0-1 5 0,2 6 1 16,-2 0 1-16,1 1-3 15,2 1-1-15,0 2-3 0,0 1-5 0,5 1-4 16,0 4-2-16,-1-2 0 0,1 3 3 16,3-3 1-16,-3 4 2 0,1-2 1 15,3 1 3-15,1-2 3 0,1-1 1 16,0 3 1-16,2-4-1 0,0 2 1 16,2 2 0-16,2 2-2 0,1 1-2 15,1 0-1-15,2-1-2 0,2 1 0 0,0 0-1 16,2-1-2-16,0-2 0 0,1 1 0 15,1-2-1-15,1-3 1 0,5 2 1 16,-4 0 0-16,-1 1 1 0,1 2 3 16,-4 1 0-16,0 6 0 0,-2 1-3 15,3-1-1-15,0-1 0 0,-2 4 0 16,-3-3-2-16,-2 2-1 0,-1 6 0 0,0 5 1 16,-3 1-2-16,-2-3 0 0,-1-2-1 15,-3 1-2-15,-3 1 0 0,-1 2 0 16,-1 2 0-16,-1-2-1 0,-1-9-1 15,1-1 1-15,-1-8 0 0,3-4 0 16,-1 0-1-16,2 0 2 0,1 0-1 16,1-4 1-16,-1-4 0 0,4-3-2 15,-1-5 0-15,3-2 0 0,1-2-3 0,0-2 1 16,1 0-1-16,2-5 0 0,1 0 0 16,0-1 0-16,1-2 1 0,2 0 1 15,1 2 1-15,2 5-1 0,2-2 1 16,0 6-2-16,-2 1 1 0,2 4-1 15,1 4 0-15,0 2 0 0,0 3 1 16,1 2-1-16,1 3 1 0,-2-1 1 0,0 4-1 16,1-1 0-16,-2 2-1 0,-1 5 0 15,0-1 1-15,-5 3 0 0,0-1 0 16,-2 7 1-16,0 2 0 0,-4 4 0 16,-3 2 1-16,3-3 0 0,1 1 0 15,-1 3-1-15,2-3 2 0,1 3-1 16,0 1-1-16,-3-4 1 0,-1 1 0 15,-3 1-1-15,0-1 1 0,1 3-1 16,-1-7 0-16,3-5 1 0,2-5 0 16,-1-4-1-16,4 0 1 0,-1 1-1 0,1 1 1 15,1-1-1-15,3 0 0 0,0-3-1 16,1-4 0-16,3 0 0 0,2-3-1 16,3 0 0-16,1-1-2 0,2-3-1 15,-1-1 0-15,1-5-4 0,-2-4-12 16,1 1-13-16,-2-2-24 0,0 0-20 0,-1 0-24 15,-3 2-191-15,-4-2 91 0,-4 4-119 16,-1-1-634-16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3:37:39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22439 6604 343 0,'-1'-2'141'0,"1"-3"-59"16,-1 1 35-16,0 2-58 0,-1-5-20 15,1 2-9-15,1 0-2 0,-1 0-1 16,1 2 0-16,0 3 1 0,0-3 3 0,-2 0 2 15,1 2 2-15,1-1 1 0,0 0-1 16,-1 0-2-16,2 2-2 0,-1-2 0 16,0 2-1-16,0-3 3 0,0 2 2 15,1-2 5-15,-1 1 5 0,0 2 6 16,0-4 3-16,0 1 3 0,-1 0-1 0,0 1-2 16,-1 1-4-16,1-3-2 0,1 4-5 15,-1 0-4-15,0-1-5 0,-1 1-5 16,1 1-3-16,0-1-4 0,-2 4-5 15,2 0-4-15,0 5-4 0,1-3-2 16,0 6 0-16,0 2-1 0,1 0 0 16,0 0 1-16,0 1 1 0,2 0-1 15,-2-2 0-15,2 2 0 0,-1 1-1 16,0-6-1-16,-1-1 0 0,0 2-2 0,2-6 0 16,1 0 0-16,-2 0-2 0,2 0 0 15,-1-2 0-15,-1-1 0 0,1 2-1 16,0-1 0-16,0-2 0 0,0-1 1 15,1 1-1-15,1-1 1 0,4-1 0 16,0 0 0-16,3-3 0 0,-1 0 0 16,3-4 0-16,-3 2 1 0,3-4 0 15,3-3 0-15,5-7 1 0,1-4 1 0,13-12 0 16,6-5 1-16,6-7 1 0,11-8 1 16,12-5 4-16,9-6 4 0,16-8 5 15,17-15 0-15,17-6 1 0,18-12-1 16,21-7 1-16,10-10-12 0,11 9-24 15,6-6-41-15,-4 8-40 0,-11 11-227 16,-4 8 118-16,-17 3-205 0,-31 15-726 16</inkml:trace>
  <inkml:trace contextRef="#ctx0" brushRef="#br0" timeOffset="112067.882">22554 6209 222 0,'-1'-11'147'0,"0"-2"-29"0,-1 0 10 0,2-4-32 15,-1 0-7-15,0-2-14 0,-2 1-13 16,0-4-8-16,0 4-7 0,-1 0-7 15,-1 1-4-15,1 3-4 0,-3 1-2 16,2-1 1-16,0 6-1 0,-1 2-1 16,-1 2 1-16,1 3-2 0,-1-2-2 15,2 3-1-15,2 0-4 0,2 0-2 16,0 2-1-16,1 1 0 0,0 6 2 0,0 6 5 16,1 9-1-16,2 4 2 15,2 5 1-15,1 1 2 0,1 3-3 0,-1-8-2 16,-3 1-3-16,-2 1-1 0,-1 1 0 15,-5 5-2-15,-1 1-1 0,-2 2 0 16,0-2 0-16,0 2 0 0,3 2-2 16,0 0 0-16,-1 2-1 0,0-3-1 15,0-4-2-15,-2-7 0 0,3-5-3 0,1-5-1 16,0-6-1-16,4-2-2 0,0-3-1 16,0-5-3-16,3 0 0 0,-1-3 0 15,1-1 0-15,1-4 1 0,0-1 1 16,0-1 0-16,0-3 4 0,-1-3-1 15,1 0 0-15,-1 1 0 0,-2 0 1 16,0 1-2-16,-1 0 1 0,2 2 0 16,-2 0 0-16,0 3-1 0,0 4 1 0,0-2-1 15,0 3 0-15,0 0 2 0,0 0-2 16,-2 4 1-16,1 1 2 0,2 3-2 16,-2 4 0-16,1-5 0 0,0 4-2 15,-1-1 1-15,2 2-1 0,-1-3-1 16,0 0-1-16,1-2 1 0,1 1-2 15,-1-1 0-15,0-1 1 0,-1-1 0 16,2-1 0-16,-2-1-1 0,0-1 1 16,0 0-1-16,2 0 1 0,1 1-1 0,1-3 1 15,3 0 2-15,2 0 0 0,3-3 2 16,1-2 2-16,1-3 0 0,4-2 0 16,3-4 0-16,3-4-3 0,8-2 1 15,8-5-2-15,4-9-1 0,5-11 0 16,9-7 1-16,8-9 0 0,7-10 2 0,14-3 3 15,14 1 0-15,10-12 2 0,13-2 0 16,13 1-1-16,11-8 0 0,9-1-1 16,9 4-3-16,8 1-1 0,6-5-1 15,-1 2-13-15,6-2-22 0,-3 2-56 16,-5-4-72-16,-7 3-150 0,-5-4 68 16,-31-5-218-16</inkml:trace>
  <inkml:trace contextRef="#ctx0" brushRef="#br0" timeOffset="120506.53">21678 5517 479 0,'16'-9'133'0,"0"-1"-42"0,-1 4 55 15,0-1-92-15,-3-1 4 0,0 2 1 16,0 1 2-16,-3 0-5 0,-3 2 0 16,-2 0 3-16,-1 1-1 0,-2-2-3 15,-1 1-3-15,-3-4-6 0,-2-1 0 16,-3-2-5-16,-1-6-8 0,-5 2-6 15,-1 1-5-15,-2 0-5 0,-5 2-2 16,-2-1-3-16,-6-1-3 0,-2-2 0 16,-6 0 1-16,-3 3-1 0,-1-4 2 15,-6 6-1-15,-4 0-2 0,-4 0 0 0,-5 5-2 16,-1-2-2-16,-2-2-1 0,-5 1-2 16,-3 0 0-16,-1 0 0 0,-8 2-1 15,-3 3 0-15,-3-3 0 0,-4 1 0 16,-6 0 0-16,-5 1 0 0,-4 0 1 15,-3 0 0-15,-2 1 0 0,-2 1 1 0,-2-1 0 16,-1-1 0-16,0 1 0 0,-2 0 0 16,-5 0 0-16,1 0-1 0,-2-4 0 15,-2 6 1-15,2 0-1 0,0-2-2 16,1 0 2-16,-1 1-1 0,-4 2 1 16,-1 0-1-16,-2-2-1 0,0 0 1 15,-5-3 1-15,2 3 0 0,0 0 1 16,7-2 1-16,-7 4 2 0,6 0 2 15,-9 1 1-15,3-1 2 0,-6 0 2 16,4 2 1-16,-5-1-1 0,11 3-1 0,-3-2-1 16,-1 2-1-16,0 3-4 0,1-2-1 15,-1 0-2-15,1 1-1 0,0 0-1 16,6 0 0-16,1-2-2 0,-5 2 0 16,-1 2-2-16,0 0-1 0,1-3-1 15,-3-1 0-15,2 2 0 0,3-1 1 16,6 2 1-16,-6-1 2 0,0 1 1 0,-4 2 2 15,4 2-2-15,-2-3 2 0,2 2 2 16,4 6-1-16,1 1 2 0,7 3 0 16,-2 2-1-16,1 3 2 0,-1-1 0 15,3 3-2-15,1-2 0 0,2 4-1 16,6 1-2-16,4 6-1 0,5 0 0 16,0 0-2-16,4 0 2 0,1-2-1 0,2-7 0 15,0 3 1-15,1 2 1 0,0 3 1 16,4 2 0-16,3 2-1 0,3-3 1 15,6 1 0-15,1 2 1 0,5 6-2 16,2 1 2-16,6 3 2 0,2-1 1 16,5-3 1-16,4-3 2 0,4 1 1 15,2 0 2-15,5 0-1 0,4 0 1 16,6 1 0-16,3 2-2 0,11-3-1 16,5 0 1-16,8 0-3 0,1-3-1 0,5-4 1 15,5 3 0-15,8 1 1 0,9-3 2 16,0 7-1-16,7-3 0 0,5-2 0 15,2 1-2-15,3 2 0 0,7-1-2 16,7 1-1-16,3-4 1 0,8-2 0 16,7-2-2-16,6-4 3 0,8-2-3 0,8-4 0 15,4-2 1-15,8-1 0 0,4-2-2 16,3-5 1-16,2 2-1 0,4-2 1 16,0-5-2-16,6 0 0 0,1 0 0 15,7-1 1-15,-2 0-1 0,4-1 0 16,-2 0-1-16,2 1 2 0,-1-2-1 15,4 2 0-15,-2 2 1 0,4 6-1 16,1-1 0-16,-1 6 1 0,-3-1 1 16,4 1 1-16,0-1 1 0,0 1 3 15,6-2 2-15,5-1 2 0,-3-2 1 0,1-3 1 16,-1-2 0-16,2 2 0 0,-3-6-2 16,0 0-2-16,9 4-2 0,-4-7-1 15,-2 0-1-15,-1 1-2 0,5-1-2 16,-4-3 1-16,1 1-1 0,6-2-1 15,-3 0 0-15,-5-1 0 0,-2 1 0 0,2-1-1 16,-5 0 2-16,2-2-2 0,1 0 2 16,5-2 0-16,-5-4 0 0,-5 0-1 15,0 0 1-15,-1-5-1 0,-4 0 2 16,3-4-2-16,2-2 1 0,-1-7 2 16,-2 0 1-16,-3-2 1 0,-2 2 1 15,-4-3 0-15,0 3 1 0,1 0 0 16,0 0 0-16,-2-3-2 0,-3-2-1 15,-5 1 0-15,-4 1-1 0,-6 1 1 16,-2 2-1-16,-3 3-1 0,-6 3 1 0,-2 0 0 16,-1 0 2-16,-1 3 2 0,-3-4 0 15,-4-1 1-15,-4-3-1 0,-2-3 0 16,-3 2-2-16,-2 0-1 0,-3-2-1 16,-1 1-2-16,-3-3 0 0,-6-4-1 15,-3-2 0-15,-3 1-1 0,-3 0 0 0,-7 5-1 16,-1-2-2-16,-4 1-1 0,-4-1-2 15,-4-5 2-15,-4-4-1 0,-5 1-2 16,-4-3-1-16,-5 0-1 0,-4 0-4 16,-3 0 0-16,-10-3-3 0,-6 2 0 15,-1 2 2-15,-12-5 2 0,-7-1 2 16,-4-1 5-16,-6 0 6 0,1-6 7 16,-6 7 6-16,-5 0 4 0,-6 2 4 0,-7-2 2 15,-12 5-2-15,-8 3-2 0,-7 1-3 16,-4-3-5-16,-11 1-6 0,-8 2-2 15,-7 4-2-15,-2 0-1 0,-9 6 0 16,-2 4 1-16,-4 2-2 0,-6-1 1 16,-1 1 1-16,-5 0-2 0,-3 5 1 15,3 1 1-15,0 0-3 0,-6 6 1 16,-4 5 0-16,4-2-2 0,-3-2 1 16,-1 4 0-16,3 0-4 0,7-1 1 0,-4 1-4 15,0 2-4-15,1-1-4 0,3 1-6 16,-2 3-8-16,2 2-9 0,4 2-10 15,2 5-19-15,-2-2-26 0,2 6-26 16,-5 8-192-16,2 6 102 0,-6 4-147 16,10 3-640-16</inkml:trace>
  <inkml:trace contextRef="#ctx0" brushRef="#br0" timeOffset="146385.333">9559 6604 520 0,'-5'-5'145'16,"2"-1"-57"-16,2 4 65 0,0-2-100 16,-1 0 2-16,2 0 3 0,-1 3 2 15,1-4 4-15,0 1 4 0,0 1 0 16,1 1 1-16,2 1 3 0,0 1-2 16,-2-2-2-16,0 2-4 0,2 3-5 15,-2 2-4-15,2 4-4 0,1 5-4 0,1 5-4 16,0 5-3-16,0 1-1 0,-1 5-2 15,0 2-2-15,-3 3-2 16,-1 5-3-16,0 1-2 0,-1 3-1 0,-1-3-4 16,0-3-1-16,1-6-2 0,1-2-3 15,0-10-2-15,1-3-4 0,3-11-2 16,3-6-2-16,4 0-1 0,3-11-2 16,5-9-1-16,3-7 0 0,7-15 1 15,7-14-2-15,11-5 1 0,11-18-1 0,11-13 0 16,11-5-1-16,12-10 0 0,10-8-1 15,12-13-11-15,8-4-25 0,4-13-59 16,-2-6-241-16,-3-1 143 0,-4 11-225 16,-10 3-847-16</inkml:trace>
  <inkml:trace contextRef="#ctx0" brushRef="#br0" timeOffset="147750.454">10716 7159 542 0,'-6'3'169'0,"0"5"-83"0,-1-5 66 16,-1 5-101-16,4-4-13 0,-1 1-5 15,4-1-2-15,-2-3 2 0,3 2-1 16,0-1-2-16,0-2 1 0,2 2 0 15,2-2 5-15,-1-2 6 0,5 1 3 16,4 0 7-16,3-2 4 0,6-1 4 16,6-1-1-16,4 0 0 0,6 0-2 0,6 1-2 15,7 2-2-15,3-5-4 16,5 1-6-16,2-3 2 0,5-2-5 0,2 2-2 16,3 0-4-16,2 2-4 0,2-1-2 15,0 1-1-15,-1 2-7 0,-4 0-2 16,-6-3-3-16,-5 3-3 0,-3 1-1 15,-6-3-1-15,-5 0-4 0,-4 2-1 0,-4 1-2 16,-5 0-1-16,-4 2 1 16,-6 0-2-16,-2 2-1 0,-5 0 1 0,-3 0-1 15,-2 2 0-15,-2-1 1 0,-2 0-1 16,1 2 0-16,-1-1 1 0,-3 1 0 16,1 0-1-16,-2-1-2 0,-1 1-4 15,-1-1-4-15,-2 0-7 0,-3-1-11 16,-3 0-14-16,-3-1-18 0,-3 0-28 15,-6-2-31-15,1-1-8 0,-9 2-180 16,0-6 81-16,-4 3-111 0,-1-1-571 0</inkml:trace>
  <inkml:trace contextRef="#ctx0" brushRef="#br0" timeOffset="148234.369">10487 7398 647 0,'-15'-4'216'0,"3"1"-68"0,9 2 68 15,3-4-126-15,4 0 3 0,5-3-10 16,7-2-6-16,4 2-9 0,5-5-7 16,7 1-8-16,5-1-9 0,7 2-10 15,5-2-6-15,7 1-5 0,2 5-1 16,6 1-2-16,7 3-3 0,8-3 5 0,4 3 4 16,2-4-2-16,6 2-1 0,3-5-2 15,4 2-4-15,0 2 1 0,1-2-2 16,-4 3-5-16,-5-3-2 0,-2 0-3 15,-3-1 0-15,-4-2 0 0,-3-2-2 16,-6 1-2-16,-5 2 0 0,-9 5-1 16,-3 1 1-16,-8 4-1 0,-7 1 0 15,-11 2 0-15,-6 3-4 0,-11-1-6 0,-7 2-7 16,-5-1-6-16,-1 1-9 0,-7-2-8 16,-3 1-10-16,-4-2-7 0,-1-1-5 15,-2-1-8-15,2-1-9 0,-8 1-13 16,0-1-6-16,-1 0-44 0,-4 2-110 15,1 2 64-15,5-2-94 0,0-1-397 16</inkml:trace>
  <inkml:trace contextRef="#ctx0" brushRef="#br0" timeOffset="148653.231">10714 7356 519 0,'-23'2'173'0,"6"-1"-51"16,5 2 54-16,6-2-95 0,5-1-6 15,1 0-5-15,5 0 1 0,5-3-1 16,9-2 1-16,8-4 2 0,8-1 0 0,8-4 4 16,12-3 6-16,12-2-5 0,11 0-7 15,8-2-2-15,7 0-8 0,6 3-11 16,5-1-8-16,5 2-13 0,-1 3-8 16,3 2-4-16,-2 3-9 0,-3 5-3 15,-3-1 3-15,-1 5-1 0,-4 0 1 16,-5 3-2-16,-10 2 0 0,-7-1-1 0,-9 5 0 15,-7-3-2-15,-9 1-6 0,-12-4-13 16,-8 3-19-16,-11-6-33 0,-9-4-40 16,-9-1 220-16,-2-5-432 0,-1-2 172 15,-11-8 0-15,-7 1-1351 0</inkml:trace>
  <inkml:trace contextRef="#ctx0" brushRef="#br0" timeOffset="155538.052">23124 8686 647 0,'-13'2'177'16,"-1"-2"-68"-16,-2 0 73 0,2-2-132 15,1 2 2-15,-2-2-9 0,1-3-9 16,1-3-9-16,0-2-5 0,-1-2-7 16,1 0-8-16,-2 2-6 0,-3 4-5 15,-1-2 0-15,-3 4-1 0,-1-2 0 16,-5 1 1-16,2-1 2 0,-5 1 3 16,-1 0 4-16,-7-5 5 0,-1 2 4 0,-4-1 7 15,-1 1 8-15,-5-1 6 0,1 5 4 16,-3-2 2-16,-4 1 0 0,0-6-1 15,1 1-4-15,-6-3-8 0,-2-5-3 16,-4-1-5-16,-6 3-6 0,-6-2-3 16,-2 2-3-16,-2-2-4 0,-8 2 0 0,-7 1-2 15,-8 2-1-15,-5 0 1 0,-1 0 0 16,-4 0 1-16,-1 1 0 0,-2 2 0 16,0-1-1-16,-9-1 2 0,3 3-2 15,-7-1 0-15,-3-2 0 0,-3 2-1 16,3 1 0-16,-9 1 0 0,4-4-3 15,-3 3-2-15,-6-2-1 0,-10-1-2 16,10-1-3-16,-8 2-2 0,-1-1 0 0,6 0 1 16,-1 0 3-16,-10 0 2 0,1 2 2 15,4-2 3-15,-10 2 2 16,3 2 1-16,7 0 1 0,-5 1-2 0,-10 3 2 16,5 1 0-16,1 1 0 0,-7-1 0 15,6 2 1-15,8-1 1 0,-5 1 0 16,-4 0 0-16,7 1 1 0,-2 0-1 15,-4-1-1-15,10-2 0 0,3 3-1 0,-5-4-1 16,-1 2 2-16,5-1-1 0,-5 0 1 16,-4 2 2-16,8-2 0 0,1 2 1 15,-6 1 2-15,-1 1 0 0,2 2 3 16,-3-2 1-16,-2 2 1 0,6 2 4 16,3-1 3-16,1 0 0 0,-6 6 0 15,3 3-1-15,0 2-4 0,-3 5-1 16,1 0-4-16,12 0-5 0,-3 2-2 0,1-3 0 15,4 3-1-15,0-7 0 0,0 2-2 16,5 1 1-16,4 0 1 0,-2-4-1 16,1 6-1-16,-3 0 1 0,3 2 1 15,-3 4 1-15,4 2 0 0,0 6 1 16,7 1 0-16,-3-3 3 0,1 1 0 16,2 5 0-16,2 0-2 0,2 5 1 15,1 5-2-15,4-3 0 0,3 2-1 16,6 1-1-16,-1-3 0 0,3 6 0 0,6-2 0 15,2-1 0-15,1 1-1 0,6 9 0 16,6-3 0-16,5 4-1 0,4 3-1 16,2 0 1-16,2-6 1 0,5 4 0 15,5 4-1-15,6 3 1 0,3 0 0 16,2 1 1-16,1 6 0 0,0-1 0 16,2-4 2-16,6 1 2 0,7 7 3 0,7-4 0 15,8-5 2-15,7 6 0 16,5-1 2-16,6-8 1 0,6-3-2 0,1 2 0 15,8 3-1-15,7-5-1 0,6 1-1 16,6 4 0-16,5 1-2 0,4-6-1 16,9 3 0-16,4 4-2 0,1 0 1 15,5-5-2-15,-1 2-1 0,0 1-2 16,-1-7 2-16,5-2-2 0,4 0 1 16,7-4-1-16,3-1 1 0,9 1-1 0,2-2 0 15,5-3 0-15,3-3 3 0,3-1-1 16,5-3-1-16,2-2 1 0,-1 2 2 15,2-2 0-15,0-6-1 0,4-1-2 16,2 1 2-16,4 0 0 0,2-1 0 16,5 4 0-16,-1-5-1 0,0-3-1 15,-4-4 1-15,4-1-1 0,3-4 0 0,1-1 2 16,-3 0 0-16,10 2 0 0,0-3 1 16,-1 2 0-16,-1-2 1 0,4 0-1 15,-1 0-2-15,1 1 0 0,-1-5 1 16,3 2-2-16,2-2 1 0,5-1-2 15,-4 0 1-15,-3 4 0 0,0 1-1 16,2 2 0-16,-1 1-1 0,0 0 0 0,4-1 2 16,3-1-1-16,-4 1-1 15,0-2 2-15,2-1-1 0,4-3 0 0,-2-1 1 16,-5 0-1-16,7-1 1 0,4 3 0 16,-1-2 0-16,-4-2 0 0,7 2 0 15,-2 0 2-15,-4-2-2 0,0 1 2 16,9 6 0-16,-1-6 0 0,-1 1 1 15,-2-2 2-15,5-6 0 0,-1-2 1 16,0-3 2-16,4 0 0 0,7 0 1 0,-6-7-1 16,-2 2-2-16,1 0-1 0,-2-4 0 15,-3-1-2-15,2 2-2 0,6-3-1 16,-4-5 0-16,-3 2 2 0,0 0-1 16,2-3 0-16,-4 0 2 0,2 0 0 15,6 1 2-15,-2-4-1 0,-10 2 0 16,5-2-1-16,0 3 0 0,-4-4-1 0,-3 5 0 15,9 0-1-15,-6 2-1 0,-2 2 2 16,-4 2 0-16,2 1 0 0,-1-4 1 16,0 2 2-16,4-1 2 0,2 0 2 15,3 2 0-15,-3-2-1 0,-3 0 2 16,4-4 0-16,-4-2 0 0,-2-5-2 16,2-2-2-16,3 1-1 0,-5-3 1 15,-4 1-2-15,-1-1-2 0,2 0-1 16,-3-5 0-16,-2-6-1 0,6 0 1 0,2-5 0 15,-4-1 1-15,-2 2-1 0,-1 2 0 16,0 0-2-16,-7-1 1 0,-4-5 0 16,-6 5-1-16,-3-1-1 0,-5-1 1 15,-5-1 2-15,-6 2 0 0,-3-7 1 16,-1 1 0-16,-10 0 3 0,3-1 1 16,-4 1 1-16,-1-3-1 0,-4 0 2 0,-4-5 1 15,-3 0 0-15,-3-9-1 0,-5 5 0 16,2-6-2-16,-2-4-1 0,-7 2-3 15,-7 1-3-15,-6-12-5 0,-8-2-2 16,-5 1-4-16,-5-4 0 0,-3-1-1 16,-6 7 1-16,-7-2 1 0,-9-6 3 15,-2 3 2-15,-5-3 2 0,-5-7 1 16,-10 8 2-16,-5-3-1 0,-6-2 2 16,-4 2-2-16,-11-1 2 0,-7 2 0 0,-5 7 2 15,-12 5 1-15,-8-5 4 0,-5 12 3 16,1-4 4-16,-5 1 5 0,-2 0 2 15,-6 10 2-15,-4 3-1 0,-8 2-4 16,-4 3-3-16,-5 3-3 0,-5 1-4 16,-7 0-5-16,-1 5-2 0,-6 3 0 15,-3 6-1-15,-1 3 0 0,-2-1 0 0,-4 4 0 16,-9 8 1-16,0-2-1 0,-6 5-1 16,-5 6 2-16,0 4-2 0,-1 1 2 15,-6 7-1-15,1 0-1 0,-1 2 2 16,-2 3-3-16,0 5-5 0,8 2-6 15,-1 3-6-15,-3 3-4 0,5 1-9 16,7 0-8-16,5 2-13 0,9 1-11 16,12-5-21-16,12-1-35 0,6 1 189 15,8 0-386-15,9 2 167 0,11-1-25 16,5 3-1240-16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1:19:06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2502 5593 814 0,'-18'7'204'0,"1"2"-93"0,4 0 99 15,3 4-169-15,2-4-4 0,0 1-5 0,3-2-9 16,2-3-6-16,3 1-5 0,0 1-4 16,3-2-3-16,1 0-1 0,1 2-2 15,-1-5 0-15,2 2 3 0,-1 1-2 16,6 0-2-16,2 0 1 0,3-1-1 16,4 2 1-16,3-4 0 0,3 1 2 15,5-2 5-15,5-1 2 0,5 0 3 16,3-1 0-16,1-3 2 0,0-1-1 0,0-2-2 15,0-1-2-15,4-2-2 0,1 2-2 16,2 1-1-16,1 0-2 0,-2 2 0 16,-2 4-1-16,-2-3-1 0,-5 1-1 15,-6-1-1-15,-5 3-5 0,-7-1-7 16,-8 0-14-16,-5 2-18 0,-4-1-18 16,-7 2-16-16,-1-1-87 0,-4 0-70 15,-2 4 38-15,-3-3-106 0,-1-1-251 16</inkml:trace>
  <inkml:trace contextRef="#ctx0" brushRef="#br0" timeOffset="666.758">2986 5294 694 0,'3'17'159'0,"-1"0"-81"15,2 2 86-15,3-2-145 0,3 0-4 0,2-2-2 16,0-2-4-16,5-1 1 0,3-3 0 16,-2-2 1-16,1 0 1 0,3 1 5 15,0-2 7-15,1 2 5 0,1 1 3 16,2 2 0-16,-1 2 1 0,-3 0-3 15,-1 3-3-15,-1 0-7 0,-3 2-5 16,-2 2-5-16,-1 2-3 0,-6 0-1 16,-4-1-2-16,-4 3 0 0,-3 0 0 15,-5 3 0-15,-6 4 1 0,-1 3 1 0,-4 0 2 16,-2 5 1-16,-4-4 0 0,0 1 3 16,-4 1 1-16,2 3 3 0,0 2 3 15,4 0 1-15,1-5 0 0,4-4-1 16,1-6 0-16,4-7-2 0,3-7-3 15,2-4-2-15,3-6-1 0,5-3 1 16,0-3 0-16,0-11-1 0,5-7-3 0,2-12-1 16,0-10 0-16,3-7-3 0,0 0-3 15,-1-4-2-15,1 1-1 0,-2-1 2 16,1 4-1-16,-5 1-2 0,0 1-2 16,-4 4 2-16,0 2-1 0,-3 2 1 15,-2 0-2-15,-3 5-8 0,-2 4-7 16,-3 5-11-16,0 3-15 0,-1 5-18 15,-2 2-16-15,2 1-168 0,1 2 89 0,2 4-102 16,4 0-573-16</inkml:trace>
  <inkml:trace contextRef="#ctx0" brushRef="#br0" timeOffset="3884.099">2356 6654 554 0,'-4'-1'223'0,"1"1"-91"16,2-2 56-16,1 2-93 0,0-2-32 16,1-1-14-16,3-1-10 0,3 2-7 15,3-5-8-15,6 1-5 0,3-3-6 0,3-1-6 16,5 1 1-16,3-2 2 0,-1 2-1 16,5 3 2-16,-1 1-1 0,1 3-2 15,0 2 1-15,1 0-2 0,-1 0-3 16,-3 2-1-16,-3-1-1 0,2-1 1 15,-3 0 4-15,2-3 2 0,1 1 2 16,1-2 3-16,-3-1 2 0,1-2 0 0,-1 1-1 16,-3-1-2-16,-2 1-3 0,-3 0-3 15,-3 2-2-15,-3 2-4 0,-3 1-2 16,-5 1-5-16,-1 1-5 0,-5 3-7 16,0 4-12-16,-2 0-16 0,-5 2-17 15,-3 2-1-15,-3-1-165 0,-1 0 82 16,-3-6-88-16,0-5-561 0</inkml:trace>
  <inkml:trace contextRef="#ctx0" brushRef="#br0" timeOffset="4484.696">2820 6390 827 0,'1'-3'248'0,"2"2"-121"0,-1 0 96 16,2-1-165-16,4 4-21 0,1-4-14 15,3 2-9-15,3 0-4 0,3 0-5 0,0 0-3 16,4 2-2-16,3-2-1 0,-1 2 0 15,2 1-1-15,1 2 1 0,0 1 1 16,1 3-1-16,1 2 1 0,0 0 0 16,0 1-1-16,2 0 1 0,-3-3 0 15,0-2 0-15,-1-2 0 0,2 1 0 16,-5-3 2-16,2 3 1 0,0-3 3 16,-2 3 3-16,-1-2 1 0,-2 2 3 15,-4 0 0-15,0 1 0 0,-6 2-1 0,-2 1-4 16,-2 2-2-16,-4 3-3 0,-3 6 0 15,-2-1-3-15,-3 4 0 0,-4-1 0 16,-4 3 0-16,-4-2 1 0,-1-1 0 16,-4 1 2-16,1-3 0 0,2 0 2 15,0 0 0-15,-1-5 3 0,6 0 0 16,4-3 3-16,2-3 0 0,3-7 4 0,4-1 4 16,1-2 5-16,0 0 2 0,4-4-1 15,1-6-2-15,6-5-1 0,6-7-4 16,1-4-6-16,2-2-5 0,0-1-4 15,-4 0-1-15,-5-1-1 0,-2 0-1 16,-4-2 1-16,-2 1 1 0,-3 3-2 16,-3 6-1-16,-2 4-2 0,-4 8-8 15,-4 7-9-15,-2 3-14 0,-3 1-18 0,0 7-21 16,-2 4-19-16,2 7-179 16,3 8 93-16,2-9-116 0,-1-5-601 0</inkml:trace>
  <inkml:trace contextRef="#ctx0" brushRef="#br0" timeOffset="7585.801">2311 7489 801 0,'-1'-4'212'0,"1"3"-117"0,0-2 96 15,0 0-160-15,2 1-20 0,5-2-7 16,3 1-4-16,3 1 0 0,4 1 0 16,4 0 0-16,4-3 1 0,5 1-1 15,2 1 0-15,1 0 5 0,3 1 4 16,2 1 5-16,2 0 5 0,2 1 6 16,1 1 3-16,2-1 3 0,-1 0-3 15,0 1-1-15,-1-2-3 0,2-989-2 16,2 1978-3-16,-2-991-1 0,0 1 0 0,0-2-1 15,-2 2-1-15,-2 0-2 0,-4-3-3 16,-4 0-3-16,-6 0-5 0,-4-2-10 16,-9 1-11-16,-4-1-16 0,-5 0-21 15,-5 1-20-15,0 1-169 0,-12 4 86 16,-13 1-116-16,-10 4-563 0</inkml:trace>
  <inkml:trace contextRef="#ctx0" brushRef="#br0" timeOffset="8206.79">2838 7244 613 0,'-4'-1'356'0,"0"1"-185"16,0-4 56-16,2 4-71 0,0 0-120 0,2 0-19 15,0 1-12-15,0-1-5 0,0 0-3 16,3 3-2-16,4-3-1 0,2 0-2 16,2 0 1-16,6 0 2 0,4 0 3 15,0 0 0-15,4-4 1 0,3 2 2 16,3 0 0-16,1 2 2 0,4 2 0 15,3-2-1-15,1 6 0 0,0-1 1 16,-1 3-1-16,-2 1-1 0,-2 2 0 16,-2 2-2-16,-3-1-1 0,-2 1-3 0,-2 2-2 15,-3-3-2-15,-5 1 0 0,-2 0-1 16,-2 0 0-16,-4 2 2 0,-2-1 1 16,-3 4 1-16,-1-2 1 0,-4-1 0 15,0 1 1-15,-2 0 0 0,-5 1 1 16,-1 3 1-16,-3 4 2 0,-3 0 0 15,-2 4-1-15,2-1-1 0,-2-3-2 0,4-1-2 16,-1-2-2-16,0-6-1 0,1-2 1 16,3-4 2-16,-1-2 1 0,3-2 4 15,2-3 4-15,0-2 6 0,0-1 3 16,1 0 0-16,-1-3 1 0,1-1 1 16,0-4-1-16,2-4-2 0,0-1-2 15,1-2-3-15,0-4 0 0,-2-2 0 16,2 2 0-16,-2-3-1 0,1 1-2 0,-3 6-2 15,-3-4-1-15,-1 6-2 0,-7 3-2 16,0 3-3-16,-5 3-4 0,-2 3-6 16,0 2-12-16,2 4-17 0,-1 7-55 15,5 1-115-15,1 5 64 0,0-5-128 16,3-6-398-16</inkml:trace>
  <inkml:trace contextRef="#ctx0" brushRef="#br0" timeOffset="40816.471">4560 9806 344 0,'-4'0'151'0,"0"0"-79"16,-1 0 34-16,1 2-57 0,-1-4-33 15,1 2-14-15,0 2-4 0,0-2-3 16,-1-2-1-16,1 2 2 0,0-1 2 16,-1 0 7-16,0 0 8 0,1-3 8 15,0 1 6-15,-1 2 2 0,1-2 0 16,-3 1-3-16,-1 2-5 0,0 0-10 15,2 0-7-15,-2-3-4 0,3 2-3 16,0-2 2-16,-1 1 4 0,0 2 8 0,1-3 10 16,1 0 8-16,0 2 7 0,2 0 8 15,-1 0 2-15,2-1 2 0,-3 0-5 16,3-1-4-16,1 3-8 0,0-2-6 16,2-1-7-16,2 0-4 0,-1 0-6 15,3-1-3-15,4-1-3 0,2 1 0 16,3-1 0-16,6-1 0 0,4 0 0 15,3 1 0-15,3-2 0 0,1 1 0 16,0-1 0-16,3 4-1 0,0 0-2 0,2 2 0 16,2-2 0-16,5 1 0 0,2 0 0 15,-2 1 1-15,0 0 0 0,2-2 2 16,-3 3 0-16,-2-1 2 0,3-3 0 16,1 5 0-16,-1-2 0 0,2 2 0 15,3 2 0-15,3-1-1 0,2 2-1 0,1-2-1 16,3 0 0-16,3-2-1 0,2 0 0 15,1-4 1-15,7 0 2 0,5-1 4 16,0 0 4-16,2 1 5 0,1-2 2 16,4-1 3-16,-3 0 3 0,2 0 0 15,5 2 1-15,-4 1-5 0,5 3-2 16,1-6-3-16,0 2-4 0,0 1-3 16,4 2-2-16,-2-1-3 0,1 1-1 15,-2 0 0-15,-1 0 0 0,-5-1 3 16,1 2 3-16,0 1 1 0,-3-1 2 0,2 2 2 15,-3 0 2-15,-1 0 0 0,-3 3-1 16,1-4-1-16,-4 0-3 0,-1 0 0 16,-2 0-2-16,-3-2 0 0,-2-3 2 15,-5-2-1-15,1 2 2 0,-1 2 0 16,-2 2 1-16,-2 1 0 0,-4 1-4 16,-4 1-2-16,-2-1-1 0,-2-1-3 0,-2-1-3 15,-2-2-2-15,-1-1-6 0,-4 0-3 16,-3-1-4-16,-8 0-5 0,-3 0-6 15,-5 2-5-15,-4 1-4 0,-3 1-4 16,-3 1-9-16,-4 1-11 0,-3 1 3 16,-1 4-178-16,-4-1 97 0,-8-1-98 15,-6-3-627-15</inkml:trace>
  <inkml:trace contextRef="#ctx0" brushRef="#br0" timeOffset="83128.98">4391 11514 496 0,'-1'-1'186'0,"-2"-2"-81"0,1 2 50 16,-1 0-92-16,0 1-22 0,-1 0-14 16,-1 1-10-16,0 0-5 0,1 2-3 15,0-2-4-15,3-1-2 0,0 1 0 16,1-1 0-16,0 0 0 0,1 0 2 15,0-1 1-15,1 1 2 0,-1 0 1 16,0-1 0-16,2 1 2 0,1 0 0 16,0-3 0-16,-1 2 1 0,4 0-1 0,-3-1 1 15,4 2 0-15,-2 0 0 0,3 2-1 16,1-1-1-16,1 0-1 0,2 2 0 16,1 1-3-16,1-2 0 0,2 1-2 15,2 1 0-15,1 1-2 0,1-1 0 16,3 0 0-16,-2-1 0 0,2 3-1 15,2-3 1-15,1 3 0 0,1-1 0 0,6-1 0 16,-1-2 0-16,5 1 2 0,3 1-1 16,1-2 1-16,-2-1 2 0,2-1 1 15,-6 0 1-15,0-1 0 0,0-1 1 16,1-2-1-16,2-1 0 0,2 2-2 16,3-3-2-16,1 0 2 0,4 3 0 15,1-1-1-15,1 1 1 0,-2 1-1 16,2 0 0-16,-2 2 0 0,-2-2-3 0,1 0-2 15,3 2 1-15,-2 0-1 0,0 2 0 16,5 0 2-16,0 3 1 0,3 1 3 16,-1-3 2-16,1 1 1 0,-2-1 1 15,0 1 2-15,-4-2 1 0,3 3-1 16,2 2-1-16,0 1 0 0,2-1-1 16,3-1 3-16,1-3 0 0,2 1 2 15,-1-1-2-15,1-2-1 0,0 0-1 16,2-1 2-16,0 0-4 0,3 0-1 0,-1 0-2 15,-1-1 1-15,2-1 0 0,-4-2-1 16,2-1 0-16,3-1-3 0,2-3 1 16,2-1 0-16,6-3-1 0,-2-2 1 15,3-2-1-15,-3 3 1 0,0-3 2 16,0 4 0-16,2 2 1 0,0 3 1 16,-1-4 1-16,-1 3 1 0,-4 0-1 0,0 3-2 15,-1-1-1-15,3 3-2 0,2 2 0 16,0-2-2-16,1 0 0 0,-2-4-1 15,-1 3-1-15,3-1 2 0,0-2 0 16,-2 0-1-16,0 2 1 0,-1-4-1 16,-4 1 2-16,-3 1-2 0,2 1 0 15,-2 3 0-15,5-2 0 0,-3 1 0 16,3-3-1-16,0 3 1 0,-1-5 1 16,-1 1-1-16,2 1 1 0,2 0-2 15,-3-1 0-15,2 0 1 0,-3 0-1 0,-1 0 0 16,-4 0 0-16,-1 3 0 0,-3-1 1 15,3 3 0-15,-4 3-1 0,1-2 1 16,0 2-1-16,0 0 0 0,-4-2 0 16,1 1 0-16,-5 0 0 0,-2 2 0 15,0 0 0-15,-4 0-1 0,-1 3 2 0,-3 0-2 16,-2 3 1-16,-1-2 1 0,-4 1 1 16,0 3 1-16,-3-3 1 0,-3 0 0 15,-4-1 2-15,-2 2 1 0,-2-2 0 16,2 4 0-16,-1-4-1 0,-2 4 1 15,1-5-1-15,1 1-1 0,-5 1-2 16,1-3 0-16,-2 0-2 0,1 0-1 16,-5 0-2-16,1 2-3 0,0-3-3 15,-4 2-5-15,1 1-4 0,-2 1-5 0,0 3-5 16,-2 2-6-16,0 4-8 0,-3 3-11 16,-1 2-8-16,1 6-12 0,-6 2 155 15,0 1-327-15,-6 4 153 0,-3-3-3 16,-13-7-1108-16</inkml:trace>
  <inkml:trace contextRef="#ctx0" brushRef="#br0" timeOffset="125600.333">3047 13278 648 0,'2'-14'196'0,"2"0"-101"16,1 0 76-16,3 2-128 0,2 2-16 15,2 2-12-15,0 2-6 0,2-1 0 0,1 3-3 16,1 2-2-16,0 2-2 0,1 0 0 16,-1 0-1-16,-1 1 0 0,-1 2 0 15,0-1 0-15,2 5-1 0,-2-3 2 16,3 0-1-16,-3-1-1 0,4 1 1 15,-1-4 2-15,3 2 3 0,0-2 6 0,4-2 5 16,1 1 8-16,-1 0 7 16,3-1 4-16,2 2 4 0,2-3 1 0,2 1-2 15,3 2-2-15,3-1-4 0,5 1-4 16,3-1-2-16,4 1-4 0,0-2-1 16,5 2 0-16,-1 0-1 0,2 2-2 15,1-2-1-15,2 1-2 0,5 2-3 16,2-2-1-16,1-1-4 0,4 0-2 15,4-1-3-15,-1-5-1 0,-2 0-1 16,2-1 1-16,5 2 1 0,-4 0-1 0,2 1 4 16,0 3 3-16,-4 1 2 0,-5 0 3 15,5 0 1-15,-1 4 0 0,2 2 0 16,1 3-2-16,1 0-3 0,1 0-2 16,-1-1-2-16,0 0-2 0,4-3-1 15,2-1-2-15,3-4 1 0,1-3 0 0,-1-1 0 16,0-3 1-16,-1-2-1 0,2 0 1 15,0 1-1-15,4 1 2 0,1 1 2 16,1 2 0-16,0 3 2 0,4 1 2 16,-7 1-1-16,1 2 1 0,-3 2-1 15,-3-3-1-15,-6 2-3 0,-1 4-1 16,1 2-2-16,-3-2-1 0,0 0 0 16,-3-2 0-16,-2-3 0 0,-8-1-1 15,-2-2 0-15,-3-1 1 0,-1 0 0 16,-6-2-1-16,0 2 1 0,-5 0 0 0,-4-1 4 15,-4 2 2-15,-2 2 0 0,-6 0 1 16,-3 1-1-16,-2 1 0 0,-1 0-1 16,-4-3-6-16,2 3-9 0,-3-4-12 15,2-4-15-15,0 0-20 0,-2-4-26 16,0 1-27-16,-2-4-186 0,-5 1 92 0,-8-3-124 16,-4-2-622-16</inkml:trace>
  <inkml:trace contextRef="#ctx0" brushRef="#br0" timeOffset="128430.383">4189 14187 424 0,'-4'-3'191'0,"1"2"-94"16,-1-3 43-16,2 3-66 0,2 1-48 15,-2 0-11-15,2 0-7 0,0 0-5 16,0 0-6-16,2 1-1 0,-1-1 0 16,-1 0 0-16,0 0 0 0,1 0 3 15,-1 0 4-15,0 2 5 0,2-2 2 16,-2 0 2-16,0 0 2 0,1 2 3 0,0-2 3 15,0 0 2-15,2 0 2 0,0 1 3 16,0-1 4-16,3 0 3 0,0 0 3 16,2-1 0-16,0 1 3 0,2-2-2 15,1 0-1-15,1 1-4 0,2-2-1 16,3 2-4-16,-2-1-2 0,5 2-6 16,2-3-3-16,2 2-4 0,2-2-3 0,6 2-3 15,2 1-4-15,3-1-3 0,4-1-1 16,3 2-2-16,0-1-1 0,2 2-2 15,3-1-1-15,3 0-1 0,3 2 0 16,5-1 1-16,0 0 1 0,-1-1 1 16,1 0 2-16,-2 1 2 0,4-1 1 15,2 2 0-15,4-1 1 0,1 2-1 0,3-1 1 16,4 1 2-16,2 3-2 0,0-1 1 16,4 3-1-16,5 5 1 0,-1 0 0 15,2 2 0-15,-1 1-2 0,1-2 0 16,-3 1 1-16,-1-2 0 0,-2-1-1 15,2-6 1-15,4-1-1 0,-3-3 1 16,1-2 0-16,2-4 4 0,2 1 3 16,-2-2 5-16,-1 0 4 0,1-1 5 0,-2-2 4 15,-3 1 6-15,0 0 1 0,1-1 1 16,0 1 0-16,0 0-1 0,-2 0-4 16,-4 2-3-16,-5 3-5 0,-2 2-5 15,-9 2-4-15,-4 3-4 0,-8 4-4 16,-7 0-4-16,-9 3-3 0,-5 1-6 15,-5 2-10-15,-6 1-13 0,-4 1-24 0,-7-1-24 16,-7 1-189-16,-4-3 100 0,-14-14-139 16,-18 0-639-16</inkml:trace>
  <inkml:trace contextRef="#ctx0" brushRef="#br0" timeOffset="152537.818">4582 15941 621 0,'0'-10'159'15,"-3"3"-73"-15,2 2 74 0,0-1-123 0,-1 2-13 16,4 1-5-16,-4 1-2 0,2 2-5 15,0 2-6-15,2-2-4 0,-2 0-3 16,1 3-4-16,0-2 0 0,0 2-1 16,1-1 0-16,-1 0 1 0,0 0 0 15,-1-1 2-15,0 1 3 0,2-1 1 16,-2-1 1-16,0 0 4 0,0-1 4 16,1-1 4-16,-1 1 4 0,1-1 6 15,2-1 3-15,-2 0 1 0,3 1 0 0,1 1-1 16,1-1-2-16,1 2-4 0,2 0-2 15,1 0-4-15,2 0-1 0,2 3-3 16,3-1-3-16,1 2-1 0,1-2-3 16,3 0-1-16,1-1-2 0,3 1 0 15,2-1-1-15,3 0 0 0,0-2-1 16,0 1 1-16,1-1-1 0,-3-2 1 0,0-1 0 16,0-1 1-16,2 1 0 0,0-1 1 15,1 0 1-15,0 1 3 0,-1 0 1 16,1 3 2-16,2 1 0 0,1 1 2 15,1 6 1-15,4-2-2 0,1 3 0 16,3 1-3-16,1 0-1 0,2 0-2 16,1-3-1-16,1 1-1 0,3-2-1 0,-2-5-1 15,0 4 0-15,0-4-1 0,3 0 2 16,-1 0-1-16,1 1 3 0,1 0 3 16,-1 0 2-16,-1 1 3 0,0 0 3 15,0 2-1-15,-2 1 0 0,-1 0-1 16,1 2-3-16,3 1-2 0,2 2-1 15,2-2-2-15,1-1-1 0,-3 1 0 16,0-1 0-16,-4-6 0 0,1 0-1 16,-1-1-2-16,2-1 1 0,1-3 1 0,3 1 1 15,2-2-1-15,-1 1 0 0,0-3 0 16,1 1-1-16,-3-1-1 0,-1 2 0 16,2-1 0-16,1 5 1 0,3 0-1 15,3 1-1-15,3-1 3 0,0 1 1 16,3 0 0-16,-6 0-1 0,-1-2 0 15,-3 1 0-15,0 1 1 0,1 0-1 16,1 0-2-16,-1 0 1 0,0 0-1 0,-2-4 1 16,-2 2 0-16,0-4 0 0,-2 1 1 15,-1 0 5-15,2 3 3 0,0-4 4 16,-3 6 4-16,1 0 2 0,0 2 0 16,-1 2 1-16,1-3-4 0,2 0-5 15,-1 0-3-15,2-1-4 0,2-2-3 16,2-1-1-16,-1-4-3 0,2 0 0 15,-1-3 0-15,-6-2 0 0,-1-1 0 0,-3 2 0 16,-2-5 1-16,-3 7 0 0,2-4 1 16,-2 2 1-16,-2-1 0 0,0 3 1 15,-4 0 1-15,0 3 2 0,-4-2 4 16,0 3 3-16,-3 3 5 0,-3 0 2 16,-7 2 0-16,-2 0 0 0,-7 4-4 15,-4 2-3-15,-6 3-5 0,-4 0-8 0,0 3-12 16,-8-3-25-16,-6-3-39 0,-8-3-106 15,-6-3-97-15,-6-8 48 0,-7-7-200 16,-10-5-276-16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1:22:20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2938 6407 122 0,'0'-4'100'0,"0"-1"-13"16,0-2-2-16,2 1-14 0,0-2-12 16,1 0-12-16,-1 0-8 0,2 1-8 15,0-1-3-15,0 0 0 0,1-1 2 16,-2 2 2-16,1-1 4 0,-2 1 4 16,1 1 1-16,-2 1-1 0,0-2-2 0,2 3-4 15,0 2-5-15,2-2-3 0,0 1-4 16,1 2-5-16,1-1-4 0,1-1-3 15,1 0-2-15,2 2-1 0,1 0-2 16,1 0-2-16,1 2 0 0,-1-1-1 16,0 1-1-16,-1 3 1 0,3 0 0 15,-2 2 0-15,1 1 0 0,0 2 1 16,1-3 1-16,0 3 2 0,1 0 1 0,1-2 3 16,1 0 1-16,4 1 3 0,1-1 3 15,3-2 1-15,1 0 1 0,3-1-1 16,-2-2-1-16,4 2 0 0,2 0-2 15,1 0 0-15,3 0-1 0,2 1-1 16,1 0-3-16,5 0 1 0,4 4-2 16,-1-4-2-16,1 3-3 0,0-3-1 15,2 3-1-15,-3-5-1 0,2 0-1 0,3 3 1 16,2-2 0-16,1-1-1 0,2 3 0 16,1-5-1-16,2 0 2 0,1-1 0 15,2 0-1-15,-3 0 1 0,0-1 0 16,0 1 2-16,1 1-1 0,1-1 0 15,1 0 1-15,-2 1 1 0,0 1 0 16,-5-1 1-16,-1 0-1 0,2 3 0 0,0-4 0 16,4 3-1-16,2 1 0 0,-1-1-1 15,1 0 0-15,2 1-1 0,-2-3 0 16,4 0 0-16,-1 2 0 0,4 0 4 16,2-2 3-16,-2 3 2 0,1-3 4 15,2 2 0-15,-3-3 1 0,-2 0 1 16,2 0-2-16,0 0-3 0,0-2-1 15,3 1-2-15,4-2 0 0,-1 0-2 16,0-1-1-16,1 0-1 0,4 0-2 0,-3 4-1 16,1-4 0-16,0 0-1 0,0 0 0 15,-1-1 0-15,3 0 1 0,2-1 0 16,3-3 1-16,3 0-1 0,4-2 1 16,0 0 0-16,0 0 0 0,3 4 0 15,-4-1 0-15,-3 3 1 0,2-3 1 16,-5 2 0-16,-2 0 0 0,1 1 1 0,0 3-2 15,2 0 1-15,0-1-2 0,-3-1-2 16,-1-1 1-16,4-1-1 0,-2 4 0 16,0-3 1-16,2 0-1 0,-1-2 0 15,-4 1 1-15,1-1 0 0,1 2 2 16,-1 4 1-16,-1-4 1 0,0 1 1 16,-3 0 1-16,1-1 0 0,0 0-2 15,-1 2 0-15,0 0-2 0,0 0-1 0,-5 0-1 16,0 0 0-16,-2 3-1 0,0-4 1 15,4 3 0-15,-2 0 1 16,6 0 0-16,-2-2 0 0,-1 0-1 0,-3-2 2 16,1 4-2-16,-6 0 0 0,1-1-1 15,2 1 1-15,-3 0-1 0,0 1-1 16,-3-4 0-16,-2 3 1 0,-2-1 0 16,0 1 1-16,1 0 2 0,2 1 2 15,4-3 2-15,1 2 1 0,4 1 0 0,-1 0 0 16,1-3-1-16,0 3-2 0,2-1-1 15,1 1-2-15,4 0-1 0,-4 0-1 16,4 0 1-16,-3 1-1 0,1-1 1 16,0 3 1-16,2-3 0 0,0 1 1 15,-3 2 2-15,-1-2 0 0,0 0 1 16,-1 3-1-16,0-1 0 0,3-2-1 0,-1 2 1 16,-4-2-1-16,-2 0 0 0,1-1 1 15,-1 0 1-15,-2 0 1 0,3 0 1 16,-1-1-1-16,2 0 2 0,2 1 1 15,-4-3 1-15,2 3 2 0,1 0 1 16,-1 0 2-16,-3 0-1 0,0 0 0 16,0-1-2-16,-4 1-4 0,0 0-1 15,-1-3-3-15,0 1-3 0,-1 2-1 0,4-2 0 16,-3 1-1-16,-1 0 0 0,2-3 1 16,-6 1 1-16,-4 0 3 0,-2 0 4 15,-4 2 3-15,-7-1 4 0,-1 2 4 16,-6-2 1-16,-6 1 3 0,-3-1 0 15,-2 2-4-15,-2 0-3 0,0 2-3 16,-3-2-4-16,2 3-2 0,-5-1-3 16,0 2-3-16,-2-1-1 0,-2 1 0 0,2-1-1 15,0 2 0-15,-2-1 0 0,1 0-1 16,-1 3 0-16,0 0-2 0,1 1-8 16,-2-1-8-16,1 4-13 0,-2-4-14 15,-3 0-26-15,2-2-31 0,-4-1-22 16,-1-2-182-16,-8 2 91 0,-4-4-129 15,-2 0-595-15</inkml:trace>
  <inkml:trace contextRef="#ctx0" brushRef="#br0" timeOffset="10283.16">14766 7341 604 0,'-3'-9'220'0,"-1"1"-95"0,2 2 62 16,-1 2-110-16,3 3-37 0,2-1-12 15,0 2-8-15,6 2-8 0,2-1-8 16,6 1-4-16,0 1-2 0,4 0-1 15,-1-2 0-15,2 0 0 0,1 0 0 16,-2 1 0-16,2-2 2 0,1 0 1 0,-1 0 1 16,-1-2 0-16,-1 0 2 0,2-1 2 15,2-1 3-15,-1-1 3 0,3 1 4 16,2 2 3-16,0-3 3 0,1 3 3 16,3 2 0-16,4-1 1 0,3 1-3 15,2 0 0-15,5 3-1 0,2 2-1 16,2-3-3-16,6 4-1 0,3-1-2 15,3-1-3-15,6-1-2 0,5 1-3 0,4 3-1 16,1-2-2-16,6-2 0 0,0-1-2 16,1 2 0-16,0-3 1 0,4 2 0 15,0-6-1-15,7 3 0 0,4-1 0 16,3 0 1-16,2 1 0 0,5-4 0 16,1 1 5-16,1 2 3 0,-3 1 3 15,4 1 2-15,-1 1 1 0,2-2 0 0,4 2-1 16,5 2-2-16,4 1-5 0,2 0 0 15,-1 2-3-15,3-1 0 0,-3 2-2 16,-1-2 0-16,2-1-1 0,0 2 0 16,-2 1-2-16,2-1 0 0,0-1 0 15,-7 1 1-15,-2 0-1 0,-1 0 1 16,-8 1 3-16,1 3 3 0,1-1 5 16,-1 3 3-16,-2 1 1 0,-2 4 0 0,-6 3-1 15,-7-1-2-15,-7 1-4 0,-6-1-9 16,-6-3-8-16,-7-3-10 0,-6-1-15 15,-6-5-18-15,-11-4-20 0,-9-4-17 16,-8 0-179-16,-11-3 89 0,-14-7-107 16,-4-8-605-16</inkml:trace>
  <inkml:trace contextRef="#ctx0" brushRef="#br0" timeOffset="51069.148">20390 8846 484 0,'-17'-2'145'0,"1"0"-55"0,0-1 54 0,6 0-93 15,1 2-3-15,4-2-6 0,0 2-5 16,2-2-2-16,2 3-4 0,1-1-3 15,0 0-7-15,1-2-3 0,4 0-4 16,-1 1-2-16,4-3-2 0,-2 2-2 16,5 3 0-16,-1 1 0 0,3 1 2 15,2 0 2-15,4 2 1 0,1 1 3 0,4 2 1 16,3-1 2-16,6-1 1 0,3 1 2 16,4-4 1-16,3 1 0 0,6-3 0 15,6 0 0-15,1-2 1 0,7 2-1 16,4-1-1-16,6 2-1 0,3-2-1 15,5 0-2-15,-3 1 1 0,10 0-2 16,4-1 0-16,3-1-2 0,0 0 0 16,8-2 0-16,-2 0 1 0,0 1-1 0,2-2-1 15,1 1-2-15,3 0 0 0,3-1-1 16,0 1-1-16,2-1-3 0,3-1-2 16,1 2 0-16,-1 1-1 0,5-4 3 15,-2 2 1-15,6 1 2 0,-5-2 2 16,8 1 2-16,5 3 1 0,0-1 2 15,0-1-3-15,8 3 0 0,-4-2-2 16,0 2 0-16,3-1-2 0,2 2-1 0,3-3 0 16,-1 0-2-16,-5 3 0 0,1 0-1 15,-1-3-1-15,2 1-1 0,-6 1 2 16,10 1 0-16,-1 1 2 0,4-1 2 16,-5 0 1-16,5 3 1 0,-6 1 0 15,4 0-1-15,-2-1-1 0,0 3-3 16,4 0-2-16,1-2-2 0,-6-2-1 15,0 1 0-15,3-3-2 0,-2 0 1 0,4-1 0 16,4-1-1-16,1 0 1 0,-1-2 5 16,-2 0 5-16,-2-1 6 0,-1-3 5 15,-11 1 4-15,8 1 6 0,2 3 2 16,-4-1-4-16,-3 2-3 0,4 2-4 16,-8 3-5-16,-4 0-4 0,0 0-6 15,-2 4-3-15,-2 2 0 0,-2-3-2 16,-2 3-2-16,-3 0-1 0,-6-3-1 0,-2 0-1 15,-4-2-2-15,-8-2-2 16,-6 0-6-16,-3-2-3 0,-11 0-5 0,-11-4-9 16,-8 0-14-16,-10-2-15 0,-13-6-29 15,-8 0-36-15,-19-4-201 0,-10-8 106 16,-8-10-161-16,-14-1-674 0</inkml:trace>
  <inkml:trace contextRef="#ctx0" brushRef="#br0" timeOffset="79169.288">11479 10819 517 0,'-10'-1'164'16,"2"1"-72"-16,2-1 60 0,1 0-95 16,1-1-10-16,1 0-6 0,1 2-2 0,-1-3-2 15,1 1-1-15,0-2-2 0,2 1-3 16,0-2-2-16,0 1 0 0,0 0 0 16,3-1 0-16,-2 1-3 0,3 0-4 15,1-1-3-15,2 1-4 0,2 4-4 16,2-2-5-16,2 2-2 0,4 0-1 0,1 0 0 15,1 0-2-15,4 4 0 0,2-2 0 16,-1 3 0-16,3-2-1 0,6 2 2 16,0 0-1-16,5 2 1 0,4-1-1 15,1 1 1-15,4-2-1 0,5-1 0 16,1 5 0-16,10-4-1 0,5 2 0 16,4 0 0-16,7 1 1 0,3-2-1 15,1 1 1-15,5-1-1 0,4 3 1 0,5-1-1 16,2-1 0-16,3 0 1 0,2 1-1 15,3-5 0-15,7 3 1 0,1-3 0 16,8-1-1-16,7-2 2 0,5-5 0 16,-1-1 3-16,6 3 5 0,2-5 6 15,1 1 7-15,2 6 8 0,6 1 3 16,3-2 3-16,-1 0-2 0,-2 4-2 16,5-2-5-16,4-2-6 0,-1 0-7 0,9-1-5 15,7-3-3-15,-6 1-1 0,6-4-3 16,8-1-2-16,2-1-1 0,-2 3 0 15,11-2 1-15,-13 0-1 0,3 3 1 16,3-2 0-16,-11-1 0 0,6 2 1 16,10 0 2-16,-11 1 4 0,-2 3 5 15,6-4 5-15,-4 4 5 0,-2 3 7 16,5 1 6-16,-9-3 2 0,-1 3 1 0,-7 3-2 16,-6-1-2-16,-10 4-5 0,5-1-7 15,-2 1-4-15,1-1-6 0,-3-2-6 16,5-3-7-16,-10-5-11 0,-4-4-13 15,-8-8-17-15,-4-2-15 0,-9-1-22 16,-12 4-26-16,-11 1-19 0,-13 13-178 16,-7 0 94-16,-13 2-116 0,-14-3-601 15</inkml:trace>
  <inkml:trace contextRef="#ctx0" brushRef="#br0" timeOffset="150798.776">5633 15915 387 0,'-5'5'112'15,"1"-1"-41"-15,2 0 44 0,0-1-76 16,2-2-6-16,2 0-3 0,-2 1 0 16,2 0-2-16,4-2-2 0,-1 1-1 15,1 1-1-15,3-1-1 0,1 2-3 16,1-3-2-16,2 0-5 0,3 2-4 0,4-2-4 15,0 3-4-15,6-2-4 0,1-1-5 16,0-1-3-16,4 0-2 0,3 2 0 16,0-2-1-16,5-1 1 0,4 1 4 15,-3 0 3-15,2 1 2 0,1-3 3 16,1-1 2-16,1 2 4 0,2-1 3 16,4 2 6-16,3-2 5 0,2 3 7 0,6-1 8 15,1 1 2-15,4 0 0 0,2 0-3 16,0 0 0-16,0 0 1 0,2 0 0 15,2 1 0-15,0 2 4 0,2-3 2 16,-1 0 4-16,-1 0 1 0,-3 0-6 16,2 0-5-16,0-4-5 0,5 1-4 15,5 1 0-15,4-1-2 0,0-3-2 16,2-1 0-16,2 1-2 0,0 1-1 16,1-6-5-16,-1 5-4 0,3-1-5 0,-4-2-1 15,-2 4-1-15,5-4-2 0,-2 3 0 16,4-3 0-16,0 2 1 0,0 1-1 15,-1 1 0-15,4 1 1 0,-5 1 1 16,2 3 0-16,1 0 1 0,-4 0 1 16,-3-2 0-16,6-1 0 0,-3 1 2 15,6-2 0-15,-2-1-1 0,2 1 0 0,-6 1-1 16,6 2-1-16,-3-4 0 0,-1 1-1 16,-1 0-1-16,-1 1-1 0,-6-1 1 15,1 2 0-15,-1 1-1 0,-1-1 1 16,0 2-1-16,-1 0-1 0,-5 3 1 15,-1-1-2-15,-2 5-2 0,-8-1-3 16,-1 3-5-16,-4 2-2 0,-3 0-1 16,-3-2-2-16,-4 3 3 0,-3-2 1 0,-1 4 4 15,-4-1 5-15,1 3 6 0,3-2 7 16,-1 1 6-16,2 0 4 0,2-1 3 16,1-3 6-16,1 0 5 0,1-2 3 15,3-4-3-15,0 0-1 0,0-5-3 16,4 0-3-16,3 0-4 0,4-5-6 15,0-3-6-15,2-1-2 0,-1-5-3 16,0 0-1-16,-2 0 0 0,2 3 0 0,1 1 1 16,-2 1 1-16,-1 1 1 0,-2 3 2 15,-1 1 2-15,-5 0 2 0,1 4 1 16,-1 2 1-16,-1 0 0 0,-1 1 1 16,-1 2-1-16,-2 3 0 0,-3 1-1 15,-2 0 0-15,-4-2 0 0,-3 2 0 16,0-2 0-16,-2-3 1 0,-2 2-1 0,1 1 0 15,1-1 1-15,1 1-3 0,0-4 0 16,1 1 0-16,-1 0 0 0,-1-3 0 16,-2 2 0-16,-2 0-1 0,1 0 0 15,-3 1-1-15,-5 1-2 0,-1 1-2 16,-3-1-1-16,-5 2-2 0,-3-4-3 16,-2 1 1-16,-3 1-2 0,-3-4 0 15,0 2 0-15,-1-2-1 0,-3 1 0 16,-1-1 1-16,-2-1-1 0,0-1 0 0,-2 1-2 15,0-2-4-15,0 0-8 0,0-1-13 16,-2-2-20-16,-2-2-38 0,-1-2-15 16,-2-1-238-16,-8-8 118 0,-5-18-168 15,-10-4-764-15</inkml:trace>
  <inkml:trace contextRef="#ctx0" brushRef="#br0" timeOffset="205136.749">16361 16084 625 0,'2'-2'191'0,"-2"-1"-102"15,2 3 72-15,2 0-125 0,1-3-18 16,4 2-12-16,0-1-3 0,3-2-1 16,1 1-1-16,0-2 2 0,1 1 0 15,0 1 3-15,0 0 3 0,0-1 3 16,1 1 3-16,-1 1 3 0,3-2 0 0,-2 4 3 16,2 0-1-16,2 1 0 0,2 2 0 15,2-3-1-15,1 2 0 0,5-2 1 16,2 1 2-16,0 1-3 0,3 2 0 15,4-1-1-15,2 1 0 0,1 1-2 16,3 1-1-16,3-2-2 0,8 3 1 16,3 0 0-16,2-1 0 0,3-2 1 15,0 0 0-15,-2-2-1 0,1 1 0 16,2 0-1-16,5 0 0 0,3 1-1 16,8-1-1-16,3-3 1 0,3 1 1 0,4-1 3 15,5-4 1-15,6 2 4 0,2-5 4 16,2 1 3-16,1-3 1 0,2 0 1 15,-1 0 0-15,5 1-1 0,6 3 1 16,2 5 0-16,6-3-1 0,4 3 1 16,-4 2-1-16,-1 4 1 0,2 7-3 0,-6-3-5 15,3 4-6-15,-5 1-1 0,8 1-2 16,0 0-5-16,0-1-2 0,-7-3-1 16,-2-4-2-16,-12-3-2 0,-11-5-5 15,-6-4-13-15,-12 0-11 0,-4-5-17 16,-9-4-28-16,-11-6-32 0,-12-6-207 15,-11 5 109-15,-21-10-152 0,-9-6-691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1:35:25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16392 4088 905 0,'-13'-236'74'16,"-15"-139"20"-1</inkml:trace>
  <inkml:trace contextRef="#ctx0" brushRef="#br0" timeOffset="840.387">15548 2868 1863 0,'-35'-4'3'0,"2"1"0"0,-10-9-1 16,-12 5 0-16,20-1-1 0,0-1 3 16,-1 1 0-16,-35-7-1 0,2 1-1 0,-5 2 1 15,0 0-1-15,-5 2 0 0,-2 2 0 16,-7 2-1-16,0 0 1 0,3 0-2 15,-1 1 1-15,0 0-1 0,-3 2 1 16,2 3-1-16,-2 0 0 0,3 3 0 16,1 2 0-16,-3 4 1 0,1 0 0 15,-5 2 0-15,-3 3 0 0,3 4 0 0,5 1 0 16,-1 3 1-16,3 0-1 0,3 1 2 16,0 3 4-16,2 6 5 0,6 4 3 15,4 3 5-15,2 1 3 0,2 0 2 16,2-7 0-16,2 9-1 0,2 0-4 15,5 6-3-15,7 1-3 0,5 4-2 16,4 2-3-16,5 4-2 0,5-2-1 16,3 5-1-16,3 0-2 0,5-3 0 15,-2 0-1-15,5 1 0 0,-1 3-1 0,5 1 0 16,-1 1-2-16,8 0 1 0,2-2 0 16,2-2-1-16,5 0 1 0,4-6 3 15,5 0 3-15,4 1 1 0,8 2 3 16,4-7 1-16,3-2 4 0,8-2 0 15,7-7 0-15,5-5-2 0,8 2 0 16,9-4-1-16,5 0-2 0,6-1-2 0,7-5-2 16,3-6-1-16,2-5-2 0,8-3-1 15,2-3-2-15,3-1 1 0,2-1 0 16,4-1-2-16,1 2 0 0,1-4-1 16,0 0-1-16,0 0 3 0,-3-1-2 15,0 1-1-15,-2-2 2 0,2 1 2 16,4 2 0-16,-2-1 1 0,2 2 0 15,-4-1 1-15,-1 2-1 0,-1-2-1 16,-5 2 0-16,-1-4 0 0,3-4 0 0,2-1 0 16,-2-3 0-16,6-7 2 0,3-3-1 15,-2-4 0-15,-1-2 0 0,-2-2 1 16,-2-5-1-16,-4-2 1 0,3-4 1 16,3-8 1-16,2-7 1 0,-4-1-1 15,2-5 0-15,-6-7 0 0,-4-2-1 16,-3-8-1-16,-5-5-2 0,-12-5 0 0,-8 4 0 15,-1-3 0-15,-12-3 0 0,-6 6 3 16,-8-3-1-16,-7-1 1 0,-11 0 0 16,-11 7 0-16,-7-5 1 0,-9 5-1 15,-1-4-2-15,-7 1 0 0,-7-2 0 16,-11 3-1-16,-6 0-1 0,-9-2-1 16,-8 4 0-16,-9 3-2 0,-7-2 0 15,-3 2-1-15,-6 9 0 0,-8 2-1 0,-3 3 1 16,-10 12-1-16,-9 1 1 0,-4 4 0 15,-3 3 2-15,-5 3 0 0,-2 3 1 16,-1 7 0-16,-1 2 1 0,-5 1-1 16,-5 6-5-16,3 2-4 0,-1 1-9 15,2 5-9-15,6 7-11 0,6 1-10 16,6 5-12-16,8 5-9 0,0 8-21 16,4 5-21-16,3 9-8 0,1 7-181 0,1 11 96 15,1 7-125-15,-8 8-602 0</inkml:trace>
  <inkml:trace contextRef="#ctx0" brushRef="#br0" timeOffset="3084.939">16851 4549 335 0,'-11'3'136'15,"0"-2"-33"-15,5-1 30 0,2 0-63 16,0-1-1-16,3 0-11 0,1-2-6 16,-2-2-3-16,2 0 0 0,2-2 1 15,-1 2 4-15,0 1 7 0,1 2 5 16,-1-2 5-16,0 1 0 0,0 3-2 15,1 0-1-15,2 3-2 0,0 1-4 0,2 2-2 16,3 5-7-16,3 0-4 0,2 5-3 16,3 4 0-16,7-2-1 0,4 7 1 15,6 7-5-15,10 5 0 0,11 8-3 16,2 11-2-16,7 4-6 0,7 7-8 16,0 4-7-16,5 0-3 0,12-1-4 15,4 6-2-15,6-5-3 0,9-7-2 16,-1-1-3-16,-2 2 0 0,1-6 1 0,-6-6-2 15,-7-4 1-15,-11-9 1 16,-14-9 2-16,-13-7 0 0,-12-1 1 0,-9-3-1 16,-11-1 0-16,-9-3-1 0,-13-7-11 15,-3-7-13-15,-13-2-14 0,-12-1-17 16,-12-7-24-16,-10-2-23 0,-3-3-24 16,-6 0-4-16,-3 4-172 0,3 0 84 15,4 3-87-15,3 0-590 0</inkml:trace>
  <inkml:trace contextRef="#ctx0" brushRef="#br0" timeOffset="3914.068">16669 4530 572 0,'-9'7'168'0,"3"-2"-52"15,-1-4 66-15,2 2-108 0,0-5 2 16,4 4-8-16,1 0 0 0,1-2 5 16,0 3 3-16,6 1 1 0,3 2-3 15,1 2-2-15,1 5 7 0,1-2-3 0,3 6-8 16,-3 2-12-16,1 3-6 0,3 4-6 16,1 9-2-16,4 6-10 0,2 7-7 15,2 2-6-15,1 3-4 0,-4 0-5 16,3 0-4-16,-6-8-4 0,1-3-2 15,-4-13-2-15,-2-10-4 0,-4-11-7 16,-5-8-4-16,1 0-4 0,-5-8-4 16,-2-10-5-16,0-16-1 0,-6-7-2 15,-3-12 5-15,-4-5 3 0,-7-2 5 0,-2-1 4 16,1 4 7-16,-10-2 3 0,-7 1 5 16,-6-3 3-16,-3 5 0 0,-3 0 2 15,2 2 0-15,3 4 0 0,9 11 0 16,9 11-3-16,6 6 6 0,8 14-2 15,8 8-2-15,4 5 0 0,1 10 1 16,2 10 1-16,6 6 3 0,6 3-2 0,4 1 1 16,4-3 1-16,3-5 0 0,0-4 0 15,4 0-1-15,-1-5-2 0,2-3-1 16,-1-4-2-16,4-3 1 0,0-7 0 16,3-1 0-16,4-2 1 0,1-4 2 15,2-4-1-15,5-3 2 0,3-2-2 16,-1-3 1-16,-1 1 0 0,-2 2-3 15,-9 3 1-15,-5 4-1 0,-6 8 1 0,-7 0 0 16,-3-983 2-16,-4 1978 3 0,-5-982 5 16,-7 6 2-16,-1 2 3 0,-5 3 0 15,-7 2 0-15,-8 4-1 0,-5-3-3 16,-3 4-5-16,-7 3-2 0,-6 8-3 16,-6-1 1-16,0 7-1 0,-5 2 0 15,3 4-1-15,7 1 0 0,5 3-1 16,7-4-1-16,0-2-1 0,7-12 1 0,3-9-3 15,6-11-5-15,10-12-13 0,4-8-14 16,4-5-17-16,8-12-35 0,6-10-48 16,6-18-195-16,9-13 102 0,-3 0-166 15,4-5-639-15</inkml:trace>
  <inkml:trace contextRef="#ctx0" brushRef="#br0" timeOffset="4692.679">14820 4754 378 0,'-21'9'212'0,"1"2"-86"0,2 0 35 15,0 2-38-15,2 3-62 0,2-2-1 16,0 1 0-16,0-3 7 0,1-2 2 16,1-2 2-16,4-4 0 0,3-2-1 15,3 0-3-15,2-2-7 0,0-4-11 16,1-1-7-16,4-3-8 0,4 0-5 15,3 0-4-15,1 3-3 0,3-2-3 16,4 4-3-16,2 2-3 0,3 1-4 0,4 0-1 16,2 4-1-16,6 3 3 0,2 5 2 15,3-2 5-15,0 0 3 0,0-1 5 16,-1 1 4-16,3-5 1 0,1 0 0 16,8-3-2-16,2 1-2 0,6-3-4 15,5 0-3-15,3-3-4 0,1-3-2 16,3-2-2-16,-3-7-2 0,-3-1-2 15,-4-2-1-15,-1 2-1 0,-3 0-1 0,-2 4-2 16,-4 3-3-16,-9 2-5 0,-7 3-5 16,-11 1-12-16,-9 1-11 0,-11 2-20 15,-2 2-22-15,-4 5-35 0,-7 3 157 16,-2 0-358-16,-9 6 158 0,-14-5-36 16,-14 4-1153-16</inkml:trace>
  <inkml:trace contextRef="#ctx0" brushRef="#br0" timeOffset="5705.243">19146 5396 330 0,'-9'-42'80'16,"0"-1"10"-16,6-1 38 0,-1 4-58 16,1 3 5-16,-1 6 7 0,-1 5 7 15,0 4-7-15,1 7-7 0,-1 5-2 16,1 7 2-16,1 3 1 0,2 4 2 15,0 5 1-15,1 9-2 0,1 4-2 0,3 7-6 16,1 6-5-16,3 4-3 0,0 5-7 16,2 1-5-16,3-1-6 0,4 5-5 15,2-2-6-15,2 6-4 0,1 0-6 16,1 1-3-16,-3-1-5 0,-2 0-3 16,-1-7-2-16,0 2-4 0,-2-7-2 15,0-7-2-15,-1-10 0 0,1-10-1 16,-5-9-1-16,2-5 1 0,-2-2 0 0,-2-14-1 15,-1-8-1-15,-1-12 1 0,-3-8 0 16,0-5 0-16,1 3-2 0,1 1 2 16,3 3-2-16,4 4 1 0,2 3 2 15,4 1-2-15,1 6 2 0,3 7 0 16,1 8 0-16,1 8 0 0,-2 5 0 16,-1 3-1-16,1 8-1 0,-1 6 1 15,0 5-1-15,-2 7 2 0,-2 3-1 16,-1 0 0-16,-3 4 1 0,-1 4 1 0,-2 4 3 15,-1 3 2-15,2 2 2 0,-1 0 3 16,0-1 2-16,-1-3 2 0,2-4-2 16,-2-4-1-16,2-1-2 0,-1-12-2 15,1-7-7-15,-2-8-7 0,0-9-16 16,-1-1-20-16,-1-11-36 0,0-10-42 16,-3-5-201-16,1-4 100 0,-5 0-172 0,0-1-637 15</inkml:trace>
  <inkml:trace contextRef="#ctx0" brushRef="#br0" timeOffset="6174.684">19958 5761 586 0,'-16'13'215'16,"-1"0"-77"-16,3-3 54 0,2-2-107 15,7-3-15-15,4-4-12 0,1 0-8 16,1-1-4-16,3-1 2 0,2 0 7 16,3 0 4-16,3 1 0 0,2-2 4 0,3 1 4 15,1 1 0-15,1-3-4 0,2-2-9 16,1-2-8-16,0-5-8 0,1-4-9 16,1 0-9-16,-2-2-6 0,0-4-7 15,-1 1-5-15,-3-2-4 0,-5-4-2 16,-2-3-2-16,-2-5-2 0,-3 1-2 15,-3 0-1-15,0 4 3 0,-3 3 2 16,-3 6 1-16,-3 0 6 0,-4 2 3 16,-6 2 5-16,-4 3 5 0,-4 8 3 0,-1 6 0 15,1 2 3-15,-1 5-3 0,1 9-2 16,6 7-1-16,4 3-3 0,1 7-3 16,8 13-1-16,5 4-2 0,0 5 0 15,4 2-1-15,4 4-1 0,6-7-2 16,3 1 0-16,5-6 0 0,2-4-1 15,6-9 0-15,3-7-1 0,1-9-5 0,3-13-2 16,0-7-6-16,2-6-11 0,0-12-15 16,2-6-34-16,2-13-32 0,-5-9-209 15,5 3 111-15,-5-6-174 0,-4-5-696 16</inkml:trace>
  <inkml:trace contextRef="#ctx0" brushRef="#br0" timeOffset="6844.555">20447 5700 436 0,'-1'-4'233'0,"-2"1"-83"16,3-1 44-16,-1 2-55 0,1 1-31 16,-2-1-11-16,4 0-9 0,-2 4-5 0,1-2-4 15,2 3-8-15,-1 3-8 0,1-3-11 16,2 5-9-16,-1-1-4 0,0 0-5 15,3 4-10-15,1-5-8 0,2 3-6 16,3 1-5-16,1 2-1 0,2 2-2 16,-2 4-1-16,3 3 1 0,0-1-1 15,-3 1 1-15,3-4-1 0,-1-2 0 16,-1 0 0-16,-1-6 1 0,0-4 1 0,1-4-1 16,-1-1 1-16,1-8 1 0,1-5 1 15,-1-6 1-15,-1-7-2 0,-3-2 0 16,-2-3 0-16,-1 0 0 0,-5-5-2 15,-3 5-1-15,0 0 0 0,-4-2 1 16,-5 2 0-16,-3 1 0 0,-3 0 0 16,-2 2 1-16,0 7-1 0,3 6-1 15,2 7-1-15,2 8-3 0,5 0-5 0,4 10-7 16,-1 6-10-16,2 6-18 0,3 0-21 16,2 2-28-16,4-1 16 0,0-3-208 15,8-1 96-15,0-2-94 0,1-7-676 16</inkml:trace>
  <inkml:trace contextRef="#ctx0" brushRef="#br0" timeOffset="7225.454">20844 5369 705 0,'-14'10'260'0,"1"1"-86"0,2 2 64 15,10 2-129-15,1 1-27 0,0-4-12 0,9 3-13 16,3 0-16-16,-1 4-12 0,5 6-6 16,2-1-5-16,-1 1-7 0,1-1-6 15,2-4-1-15,0-2-2 0,-1-3 0 16,0 1-1-16,-1-3 0 0,-2-2 0 16,-2-2-1-16,-2 0-1 0,-5-5-1 15,-2-1 1-15,-1-3-1 0,-4-2 0 16,0-5-1-16,0-2 1 0,-4-8 1 15,3-1 1-15,0-5 1 0,1-2 1 0,0-2 6 16,2-5 4-16,6 1 2 0,1 0 3 16,2 1 1-16,0 2 0 0,2 1 1 15,-1 0-5-15,2 2-3 0,1 3-4 16,-2 4-3-16,-1 8-5 0,-1 6-8 16,-2 4-11-16,-3 4-18 0,-3 5-24 15,-1 4-30-15,-2 2-188 0,2 6 98 0,3-3-143 16,1 0-630-16</inkml:trace>
  <inkml:trace contextRef="#ctx0" brushRef="#br0" timeOffset="7498.251">21335 5241 841 0,'-14'8'313'0,"2"1"-108"16,6 0 74-16,3 3-156 0,3-1-27 15,1 4-17-15,8-1-16 0,3 3-20 16,3 1-11-16,5 2-6 0,2 3-7 0,0 2-8 16,0 1-10-16,2 2-9 0,-5 0-18 15,2 2-15-15,-2-2-21 0,-2-2-27 16,-3-5-27-16,0-6 13 0,-2-4-193 15,-4-8 92-15,-8-3-77 0,0-5-624 16</inkml:trace>
  <inkml:trace contextRef="#ctx0" brushRef="#br0" timeOffset="8108.079">21821 5257 748 0,'-14'5'223'0,"-2"2"-91"0,2-2 89 15,1-1-140-15,0-1-16 0,2 1-7 16,-4-2-7-16,4 0-5 0,0-1-9 15,0 2-7-15,1 2-5 0,2-2-5 0,-1 5-2 16,0-1 0-16,2 1-3 0,2 4-2 16,0-3 0-16,5 3 0 0,1 3 2 15,-1-2 0-15,7-1 1 0,3 0 0 16,6-4 1-16,4-2-1 0,3-1-3 16,6-2-4-16,0-3 0 0,4 3-2 15,0-3-3-15,-1 0 1 0,1 0-3 0,-4 1-1 16,-3 3 0-16,-5 3-2 0,-7 2-1 15,-9 7-1-15,-5 5 0 0,-3 4-1 16,-3 6 1-16,-10 3 1 0,-4-1 1 16,-6-1 2-16,-4-2 0 0,-3-3 1 15,1-6 0-15,1-3 1 0,2-8-1 16,7-6-1-16,7-4-1 0,7-1-2 16,8-8-7-16,0-9-16 0,7-4-22 15,8-3-33-15,6-8 64 0,2-3-265 0,9-3 114 16,2-2-85-16,-1-3-835 0</inkml:trace>
  <inkml:trace contextRef="#ctx0" brushRef="#br0" timeOffset="8392.219">21975 4584 803 0,'0'11'246'0,"2"0"-75"0,-1 5 87 16,0 4-157-16,-1 6-8 0,3 5-12 16,1 8-9-16,2 6-11 0,3 4-13 15,3 6-8-15,5 10 1 0,2-2 2 16,4 1-1-16,4 2-2 0,4-6-5 16,0-8-5-16,-1 0-7 0,-3-7-8 0,0-7-12 15,-3-4-16-15,-3-2-19 0,-2-8-9 16,-2-4-13-16,-5-2-22 0,-5-9-18 15,-4-7-14-15,-3-2-12 0,-3-7-3 16,-6-9-158-16,-5-2 83 0,-1-991-85 16,-2 1976-540-16</inkml:trace>
  <inkml:trace contextRef="#ctx0" brushRef="#br0" timeOffset="8561.173">22009 5305 597 0,'1'6'276'0,"4"-3"-100"0,4-3 55 15,4 0-91-15,7-7-42 0,2-1-15 16,3-3-14-16,5-3-15 0,2 1-13 0,-3 1-10 16,-1-1-14-16,-1 3-19 0,-3-2-25 15,1 2-34-15,-2 0 14 0,-1 1-214 16,0 2 97-16,0 2-127 0,-5 0-669 16</inkml:trace>
  <inkml:trace contextRef="#ctx0" brushRef="#br0" timeOffset="8809.799">22554 5140 498 0,'3'5'237'0,"-1"0"-88"15,2-2 51-15,4 0-70 0,0 4-46 16,4-1-9-16,5 6-4 0,0 1-4 0,2 6-14 15,1 6-6-15,0 6 2 16,0 1-3-16,-2 8-6 0,-2-2-6 0,-1-3-7 16,-5-6-2-16,-2-4-18 15,1-9-30-15,-2-7-34 0,-1-3-18 0,-1-6-191 16,2 0 90-16,-7-9-139 0,0-5-612 16</inkml:trace>
  <inkml:trace contextRef="#ctx0" brushRef="#br0" timeOffset="9358.425">23128 4975 547 0,'-6'0'244'16,"0"0"-77"-16,0 4 60 0,-2 1-77 15,1 5-30-15,-2 3-10 0,-1 8-4 16,-2-1-9-16,-2 5-17 0,-2-1-20 15,0 7-17-15,2-3-10 0,-2 1-5 16,5 4-7-16,2 3-3 0,5-2-2 16,4 5-2-16,1-1 1 0,7-6-3 15,5-2-6-15,6-7-2 0,3-7-1 0,4-9-1 16,5-5 1-16,2-2-2 0,5-7-4 16,0-3-6-16,6-14-14 0,-5-4-27 15,-3-4-33-15,-4-1-31 0,-5-5-191 16,-4 10 88-16,1 4-149 0,-4 0-591 15</inkml:trace>
  <inkml:trace contextRef="#ctx0" brushRef="#br0" timeOffset="9831.305">22452 4839 562 0,'4'4'359'16,"0"-1"-183"-16,-1 6 53 15,0 0-40-15,0 4-159 0,0 0-8 0,-2-2-10 16,-1-3-16-16,-1-3-32 0,-2-1-4 16,-1-1-190-16,2-1 96 0,-1-2-126 0,-2 0-615 15</inkml:trace>
  <inkml:trace contextRef="#ctx0" brushRef="#br0" timeOffset="10100.46">21283 4714 860 0,'-11'6'200'0,"3"-4"-125"0,5 1 97 0,3-2-186 15,2 0-177-15,9-1 88 0,5 2-112 16,-3-2-569-16</inkml:trace>
  <inkml:trace contextRef="#ctx0" brushRef="#br0" timeOffset="10840.992">24347 4752 653 0,'5'-18'208'0,"0"4"-64"15,-1-5 81-15,-3 8-113 0,-1-2-6 16,-2 1-2-16,-2 1-4 0,-3 0-8 16,-3 2-14-16,-4 3-18 0,-5 1-15 15,-3 4-14-15,-3 1-11 0,-2 2-7 16,-1 3-5-16,-1 8-6 0,2 4-5 0,0 5-4 16,3 5 1-16,6 10-1 0,2-1 1 15,6 7 1-15,9-3 2 0,1 4 3 16,6 0 3-16,6 8 1 0,6-1 3 15,5 5 0-15,4 1 0 0,1 2 1 16,5 1-2-16,0-4 0 0,1 2-3 16,-2 2 1-16,0-1-4 0,-2-8-2 15,-6 5-2-15,-3-3-9 0,-7-8-9 16,-5-4-10-16,-4-6-16 0,-2-7-16 0,-3-7-20 16,-2-7-17-16,-4-11-175 0,-7-3 93 15,-2-6-109-15,-9-8-606 0</inkml:trace>
  <inkml:trace contextRef="#ctx0" brushRef="#br0" timeOffset="11007.16">24025 5367 936 0,'0'1'313'0,"6"-1"-132"15,8-1 98-15,6-1-190 0,7-6-17 16,2-2-33-16,2-7-32 0,1-4-47 15,3-1-40-15,-4-4-200 0,3 5 100 16,-6 3-181-16,-2 3-614 0</inkml:trace>
  <inkml:trace contextRef="#ctx0" brushRef="#br0" timeOffset="11386.24">24589 4927 718 0,'-1'-8'210'0,"0"2"-85"16,1 1 74-16,0 2-146 0,1 2-13 15,-1 1-15-15,2 1-4 0,2 4-11 16,0 3-4-16,3 5 5 0,-1 5 6 16,3 6 8-16,0 7 8 0,1 2 11 15,2-2 5-15,1-6 2 0,4-4-2 0,2-6-6 16,3-4-7-16,0-4-9 0,-2-1-10 15,-2-5-6-15,0-1-6 0,2-3-3 16,-1-2 0-16,3-6-1 0,0-6-1 16,1-3-2-16,-2-5-3 0,-3-6-5 15,-1-3-5-15,-6 5-4 0,-4-5-2 16,-6 3 1-16,-1 3 4 0,-3 2 2 16,-7-2 5-16,-5 2 4 0,-3 3 4 15,-1 3 1-15,0 7-8 0,4 8-10 0,3 5-14 16,2 4-12-16,3 6-14 0,2 7-15 15,5 1-89-15,0-2-72 0,7 2 50 16,0-3-119-16,5-2-274 0</inkml:trace>
  <inkml:trace contextRef="#ctx0" brushRef="#br0" timeOffset="11788.409">25151 4677 388 0,'-12'0'355'0,"0"4"-158"16,-1 1 21-16,1 1-5 0,3 5-148 16,3 3-18-16,2 4-9 0,4 4-9 15,0-1-10-15,2 2-5 0,2 0-1 0,1-1-2 16,3 0 0-16,1-4-1 0,3-3-4 16,-1-4-3-16,1-5-8 0,-1-2-9 15,-2-3-8-15,1-1-9 0,-4-1-5 16,-2-2 0-16,0-2 0 0,-2-4 7 15,0-8 6-15,-1 1 9 0,0-1 8 16,-1-8 10-16,1 3 6 0,2-1 6 16,2 0 6-16,2-1 4 0,0 0 3 0,6 5 4 15,1 4 1-15,2-1-1 0,2 6 1 16,0 2-1-16,-4 5 1 0,2 3 1 16,-1 0-2-16,-2 7-3 0,1 3-2 15,0 6-5-15,-2 3-6 0,-2 7-4 16,-2 5-4-16,-4 0-5 0,-2 2-3 15,1-1-6-15,0-1-6 0,-1-10-8 16,1-2-14-16,2-5-15 0,1-5-24 0,1-6-11 16,2-3-181-16,1 0 93 0,-1-4-116 15,0-7-606-15</inkml:trace>
  <inkml:trace contextRef="#ctx0" brushRef="#br0" timeOffset="12283.504">25896 4678 766 0,'-4'-2'226'16,"-1"-1"-89"-16,-3 1 80 0,0-4-151 15,-3 3-31-15,-2 0-12 0,-2-2-5 0,0 2-14 16,1 2-13-16,0 2 0 0,2 1 3 16,0 5 5-16,-4 4 5 0,-2 1 2 15,1 5 2-15,0 4 4 0,1 3 0 16,3 3 2-16,4-1 4 0,0 6 4 16,4-1 5-16,3-4 8 0,2 2 5 15,6-2 2-15,1-4-1 0,10 1-5 0,4-4-5 16,4-3-6-16,4-14-7 0,7-3-6 15,-1-2-3-15,2-12-10 0,0-10-16 16,3 0-25-16,-5-2-33 0,3-7 34 16,-2 0-230-16,0 1 95 0,-8-4-94 15,-7 1-716-15</inkml:trace>
  <inkml:trace contextRef="#ctx0" brushRef="#br0" timeOffset="12541.582">25994 3945 625 0,'5'15'440'0,"0"3"-204"0,-1 6 56 0,4 4-35 16,2-1-167-16,2 3-13 0,-1 2-16 16,6 4-8-16,0 8-14 0,0 5-12 15,-1 6-13-15,1 5-6 0,-1 5-2 16,-2-3-3-16,0-4-8 0,1-9-12 15,-2-4-18-15,-2-9-17 0,-2-2-19 16,-2-1-17-16,0-3-14 0,-2-3-17 16,0-5-7-16,-4-10 3 0,-1-7-144 0,0-5 84 15,-1 0-77-15,-3-7-520 0</inkml:trace>
  <inkml:trace contextRef="#ctx0" brushRef="#br0" timeOffset="12711.296">25982 4551 508 0,'3'15'382'0,"5"-2"-144"0,3-1 32 16,5-5-40-16,4-4-113 0,7-3-25 15,0-4-14-15,2-5-18 0,2-4-17 16,-2-2-24-16,1-6-31 0,0 2-54 16,-2-3 246-16,-2-1-476 0,3 3 201 15,-3 4-33-15,-4 1-1492 0</inkml:trace>
  <inkml:trace contextRef="#ctx0" brushRef="#br0" timeOffset="12914.636">26561 4595 978 0,'0'0'259'0,"-1"2"-134"0,-1-1 133 16,2-1-190-16,0-1-37 0,0 2-4 15,0 1-2-15,4 2-5 0,4 3-17 0,1 1-20 16,1 2-18-16,2 7-15 0,-2-5-19 16,1 1-7-16,-2-1-179 0,2 1 90 15,-2-1-94-15,0-4-609 0</inkml:trace>
  <inkml:trace contextRef="#ctx0" brushRef="#br0" timeOffset="13465.724">27074 4277 701 0,'-7'12'323'15,"-4"1"-140"-15,-2 4 81 0,1 3-102 16,-2 1-74-16,-3 1-24 0,1 1-5 15,-1 2-8-15,-1 2-23 0,0 4-16 16,5 3-12-16,4 5-3 0,4-2-1 16,5-2-1-16,1-8 0 0,8 0 2 0,4-9 2 15,8-3 4-15,1-995 0 0,1 1969 3 16,1-991 2-16,3-5 0 0,0-8 0 16,4-5-2-16,2-5-2 0,-3-2-1 15,-4-5-3-15,-6-5-3 0,-8-2 1 16,-4 2-1-16,-8-1 1 0,0 3 2 15,-5 7 5-15,-7 4 3 0,-8-1 5 16,-10 3 4-16,-3 5 1 0,-6 7 0 16,4 6-3-16,0 4-1 0,4 4-4 0,3 5-4 15,4 7-4-15,3 5-2 0,8 3-6 16,8-1-10-16,5 1-16 0,5 1-22 16,8-3-35-16,9 0 18 0,5-3-225 15,8-9 101-15,1-8-112 0,3-2-706 16</inkml:trace>
  <inkml:trace contextRef="#ctx0" brushRef="#br0" timeOffset="13875.659">27452 4402 943 0,'-20'13'394'0,"-4"0"-164"0,-1 5 91 16,2 0-165-16,0 4-65 0,4-1-33 15,2 2-13-15,3-1-15 0,3 1-17 16,5-3-7-16,3-1-4 0,3-4-3 15,2-1-5-15,0-3-7 0,5-3-8 0,0-7-7 16,4-1-8-16,3-3-8 0,0-3-4 16,3-2-2-16,-2-7 5 0,-1-2 8 15,-2-4 8-15,-2-2 8 0,-3-4 12 16,-1-1 11-16,1 1 10 0,-2 2 7 16,2 2 5-16,3 7 4 0,0-2 4 15,0 2 0-15,3-1-2 0,0-1-1 0,1 1-3 16,2 3-1-16,-1 4 0 0,-2-2-1 15,0 6-1-15,0 3 0 0,-2 3-3 16,2 1-3-16,1 7-2 0,1 1-5 16,-3 6-4-16,1 6-3 0,0 1-1 15,-3 1-3-15,1 3-1 0,-1 1 0 16,2 4-1-16,-3-1-2 0,2 1-3 16,0-4-6-16,-1-6-6 0,-2-6-4 15,1-2-8-15,-5-4-8 0,1-2-11 0,-5-3-19 16,0-4-26-16,-3 0-25 0,-2-5-186 15,-4-4 96-15,1-5-147 0,-5-6-605 16</inkml:trace>
  <inkml:trace contextRef="#ctx0" brushRef="#br0" timeOffset="14330.647">26480 4116 743 0,'0'6'480'0,"1"-1"-227"15,0 2 62-15,5 1-74 0,0 4-166 16,2-1-26-16,-1-2-18 0,0-1-9 16,-2 1-18-16,-4-5-20 0,2 4-18 0,-1-1-19 15,0 1-15-15,0 1-15 0,1 4-10 16,1-4 3-16,0 1 13 0,1 2 16 16,1-3 18-16,2 0 24 0,1-4 21 15,1-1 24-15,1-4 15 0,-1 0 12 16,-2-2 12-16,1-8 5 0,-2-4 0 15,0-4-3-15,-2-2-12 0,-4-5-9 16,-1 1-12-16,-5 0-9 0,-5 4-8 0,-8 1-5 16,-4 2-5-16,-1 1-4 0,-3 7-4 15,3-984-7-15,3 1981-18 0,4-987-12 16,3 10-25-16,4 7-33 0,4 4-20 16,5 5-191-16,1 2 95 0,4 1-136 15,4-3-606-15</inkml:trace>
  <inkml:trace contextRef="#ctx0" brushRef="#br0" timeOffset="21088.945">11706 5305 294 0,'2'0'258'15,"-2"1"-109"-15,-4 0 16 0,1 1-2 16,-1 1-97-16,0 0-3 0,2 2 0 15,-1 0 4-15,3 2 1 0,1-2-9 0,2-1-8 16,0 2 1-16,0-5-1 0,0 1-2 16,-2-1-10-16,3-1-4 0,0-1 5 15,3-2 4-15,0-6-9 0,1-1-9 16,2-6-6-16,4-6-3 0,1-2-4 16,4-2-6-16,3-5-1 0,2-1-2 15,2-3-2-15,3-3 2 0,0-4-2 16,3 0 0-16,3 1 0 0,4 6-1 0,2-1 0 15,2 3 0-15,-2 3-1 0,-1-1 0 16,-3 0 0-16,-2 5-1 0,-3 3 1 16,-2 6 1-16,-6 4-1 0,0 4-1 15,-6 1-1-15,-6 6-1 0,0 2-4 16,-7 0-6-16,-5 2-13 0,0 1-22 16,-5 3-28-16,-4 3 0 0,-6 2-194 0,0 5 89 15,3 2-115-15,0 2-624 0</inkml:trace>
  <inkml:trace contextRef="#ctx0" brushRef="#br0" timeOffset="21795.224">12178 4618 677 0,'-4'4'191'0,"0"-4"-80"15,0 2 78-15,4-1-134 0,0 2-9 0,2 0-3 16,1 2-4-16,3 0-1 0,1 0-1 16,2 2-1-16,0-1-1 0,3-3 1 15,1 0-3-15,1 0-3 0,-1-3-4 16,5 0-5-16,0 0-5 0,3-1-4 15,1-3-4-15,1 0-3 0,1-1-1 16,1 0-2-16,-1 2 0 0,1-2 0 0,-2 2 0 16,-1 2-2-16,-3 1 0 0,-1 1 0 15,-2 2-1-15,-3 3 2 0,-3 1-1 16,-4-1 0-16,-1 5 3 0,-3 1 2 16,-2 1 3-16,-3 3 5 0,-1 2 3 15,-1 4 3-15,-1 0 6 0,-1 1 2 16,1 1 4-16,-1 0 4 0,1-6 0 15,-1 0-3-15,1-4-1 0,1-3-4 16,0-3-2-16,2 0-4 0,1-4-5 0,2 0-2 16,0-4-3-16,0 0-1 0,0 0-2 15,0 0-2-15,0-6-2 0,-2 0 0 16,2-6-1-16,-4-2 0 0,1-8-1 16,-5-5 2-16,0-4 0 0,-5 2 0 15,-2-2 1-15,-2 4-1 0,2 5 2 16,-1 4 2-16,2 5 0 0,4 5-1 0,1 4 1 15,1 3-2-15,3 1-2 0,0 4-5 16,1 0-10-16,2 2-15 0,1-1-19 16,1 4-37-16,0-1-37 0,3 1-195 15,4 1 95-15,2 2-160 0,3-2-623 16</inkml:trace>
  <inkml:trace contextRef="#ctx0" brushRef="#br0" timeOffset="23991.35">8549 4982 302 0,'-6'-1'161'0,"4"-1"-44"0,-2-1 20 16,1-1-45-16,1 0-20 0,-2-1-12 0,0-1-13 15,0-1-8-15,-1 1-7 0,3 3-4 16,-1-2-2-16,0 2-6 0,3 2 2 15,0 0 8-15,0 1 5 0,0 0 4 16,0 0 0-16,0 0 0 0,0 0 4 16,3 1-1-16,1-1-4 0,0 1-3 15,2 2-2-15,2-2 0 0,0 3 1 16,2-3 0-16,0 2-2 0,1-2-1 16,0-1-4-16,1 0-1 0,1-2-4 0,0-1-1 15,3-1-4-15,0-1-3 0,-1-1-2 16,2-1-2-16,-2-2-2 0,0-2-3 15,0-5-2-15,1 2-1 0,-5-3 2 16,-1-2-2-16,-1 1-1 0,-5 0 1 16,-1-1 1-16,-3 3 0 0,-1 2 2 15,-3 2-1-15,-3 3 2 0,-2 3 1 0,-2 2 0 16,-3 3 0-16,-2 1 0 0,-2 4-2 16,-1 3 0-16,-3 6-2 0,4 6-1 15,-2 6 0-15,4 2-1 0,0 3 0 16,2-1 0-16,1-4 1 0,4-1 0 15,0 1 1-15,5 2 2 0,3 0 1 16,1 4-1-16,2-3 1 0,5-2-1 16,-1-4 0-16,2-4-2 0,1-3-1 15,3-3-2-15,1-2 0 0,5-1 0 0,1-2-2 16,2-3 2-16,-1-4-1 0,3 0-2 16,-2-3-4-16,2-3-6 0,-1-2-9 15,3-2-32-15,-3-1-20 0,-2 2-17 16,-2-4-1-16,-2-2-184 0,-3-1 72 15,2-8-54-15,-1-2-626 0</inkml:trace>
  <inkml:trace contextRef="#ctx0" brushRef="#br0" timeOffset="24421.341">8894 4781 561 0,'-3'4'202'0,"0"1"-71"16,3 2 58-16,1-2-97 0,1 1-13 16,5 1-5-16,1-1-3 0,1 3-5 15,1-3-5-15,2 4-6 0,-1 0-8 0,3 3-10 16,-2 1-9-16,1-1-8 0,0 1-6 15,-2 3-6-15,0 1-4 0,-1 4-5 16,0 1-2-16,1 3-2 0,-2-3 0 16,1-5-1-16,0-1-3 0,-1-5-4 15,0-5 0-15,-1-4 0 0,0-3 0 16,-2-1-2-16,-1-5 2 0,0-3 1 16,2-6 4-16,-2-2 1 0,2-3 0 15,-1-8 0-15,-1 3-3 0,-1 2-2 0,0 1-2 16,0 1-3-16,1 2-5 0,1 3-1 15,-1 1 1-15,1 2-1 0,-3 4 0 16,1 2-2-16,-1 7-5 0,0 0-2 16,-2 2-9-16,-1 4 99 0,-1 4-255 15,2 3 123-15,-1 1-29 0,0 1-876 16</inkml:trace>
  <inkml:trace contextRef="#ctx0" brushRef="#br0" timeOffset="25369.715">9531 4678 524 0,'0'0'209'0,"-2"0"-63"15,0-1 52-15,-1 1-84 0,1 0-16 16,0 1-2-16,-1-1-2 0,0 2-2 16,-1 1 0-16,-1-1-7 0,-3 0-10 15,2 3-11-15,-3 2-13 0,-2 2-10 16,4 3-14-16,-1-2-12 0,-2 5-7 16,2 3-4-16,-2 3-2 0,-1 1-1 15,2 4-2-15,2 1-3 0,-2-2 0 0,2 0-3 16,3 1-1-16,2 0-1 15,2-5 1-15,1 4 1 0,4-3 2 0,3-5 1 16,0-5 2-16,2-4 2 0,1-8 0 16,1 0 1-16,-2-4 0 0,5-6 0 15,-3-5 1-15,1-3-1 0,0-6 1 16,1 1-1-16,-1 0 0 0,-2 0-1 16,-2-2 0-16,0 3 0 0,-3 0 1 0,-2 1-1 15,-3 4 2-15,-1 4 0 0,0 3 1 16,-4 8 1-16,0 2 1 0,-1 2 1 15,0 5 0-15,-1 6 0 0,2 3 0 16,1 3 2-16,2 0 0 0,1 1 0 16,1-4 0-16,2 2-1 0,3 0-2 15,2 2 1-15,1-1-3 0,1 3-1 16,-1-6-1-16,0-1-3 0,2-6-5 0,-4-3-8 16,1-2-10-16,-1-1-16 0,-2-3-19 15,0-3-18-15,-1-1-18 0,-3-3-13 16,-1-4-4-16,0-1-159 0,0-4 86 15,0 3-73-15,0-5-562 0</inkml:trace>
  <inkml:trace contextRef="#ctx0" brushRef="#br0" timeOffset="25715.992">9676 4433 674 0,'0'0'234'0,"0"0"-83"16,2 2 71-16,-1-2-122 0,2 2-13 15,0-2-3-15,1 4-5 0,0 0-7 16,0 2-4-16,1 5-4 0,2 0-7 15,-1 6-10-15,3 4-11 0,0-1-9 16,-1 4-5-16,2 1-7 0,0 1-6 16,2 5-4-16,-2 3-5 0,1-1-6 0,-1 4-7 15,-1 3-12-15,-1-2-12 0,-1-5-13 16,1-4-13-16,0-5-10 0,0-7-13 16,1-2-12-16,-3-3-7 0,2-4-153 15,-2-4 90-15,-1-4-93 0,-3-3-549 16</inkml:trace>
  <inkml:trace contextRef="#ctx0" brushRef="#br0" timeOffset="26092.937">9975 4783 535 0,'-1'13'218'0,"-2"1"-84"16,2-1 56-16,0-2-86 0,1 0-25 16,0-4-8-16,1 2-4 0,2-2-8 15,-1-3-7-15,2 3-7 0,0-4-10 16,1 1-9-16,0 0-8 0,4-2-4 16,-1 0-3-16,1 0-3 0,3-1-4 15,-1-1 0-15,1-1-4 0,1-1-5 0,0-2-4 16,-2-3-6-16,1-2-5 0,0 0-8 15,-3-1-10-15,0-4-6 0,-3 0-7 16,-1-3-3-16,-2 1 0 0,-1-3 4 16,-2 1 8-16,0 1 8 0,0 2 11 15,-2-1 10-15,-1 6 7 0,-1 0 6 16,-1-1 2-16,0 5 1 0,0-1 0 0,1 1-4 16,0 2-9-16,2 4-12 0,0 3-150 15,2-2 89-15,3 4-107 0,3 7-528 16</inkml:trace>
  <inkml:trace contextRef="#ctx0" brushRef="#br0" timeOffset="26559.357">10384 4585 563 0,'-7'-6'193'0,"2"1"-92"0,-1-2 62 0,1 4-105 15,0-1-25-15,1-4-9 0,0 4-3 16,0-1 0-16,-1 2 6 0,2 3 6 16,-1 4 7-16,0 0 4 0,-1 1 5 15,1 8 3-15,2 0-2 0,-2 3-4 16,3 0-9-16,-1 4-7 0,2-2-8 15,3 4-7-15,-2 2-6 0,2 3-5 16,-1 1-3-16,4 1-1 0,0-2-2 16,1-5 1-16,0-5-1 0,2-5 0 0,-2-1-3 15,0-5-3-15,1-1-2 0,1-5-4 16,2-2-3-16,-1-1-2 0,1-3-2 16,1-3-1-16,0-3-1 0,-3 3 1 15,2-1 2-15,-3 1 2 0,1-4 4 16,0 5 2-16,0-1 5 0,-4 1 5 15,0 3 0-15,-1 1 2 0,-1 2 0 0,-1 2 0 16,2 1 0-16,0 2 2 0,1 1-2 16,0 3 1-16,-1 2 0 0,0-1-7 15,0 0-13-15,0 1-2 0,-2-5-179 16,2 1 100-16,4-1-114 0,-2-3-623 16</inkml:trace>
  <inkml:trace contextRef="#ctx0" brushRef="#br0" timeOffset="27176.404">10656 4298 517 0,'-3'1'227'0,"2"3"-74"0,1 0 48 16,0 3-81-16,0-1-23 0,0 2-8 15,1-1-2-15,2 2-3 0,1 2-4 0,0-2-4 16,1 2-6-16,1 1-7 0,2 1-10 16,1 1-12-16,0 3-10 0,4 2-9 15,0 7-8-15,2 4-7 0,1 3-3 16,-2 2-3-16,-1 1-1 0,-2 0-7 15,-2-5-6-15,-1 4-9 0,0-2-11 16,-2-2-14-16,1-5-12 0,-3-3-12 16,-1-9-9-16,0-6-11 0,-3-7-9 0,0-1 356 15,-1-5-500-15,-4-5 223 0,-1-4 111 16,-1-3-1685-16</inkml:trace>
  <inkml:trace contextRef="#ctx0" brushRef="#br0" timeOffset="27384.993">10648 4695 633 0,'4'3'211'0,"-1"0"-93"0,4 0 72 16,2-3-115-16,3 0-13 0,1-3-7 16,4 0 0-16,-1-5-5 0,5-2-4 15,-3-2-6-15,4 2-8 0,-2-5-15 16,0 5-22-16,-2-1-26 0,0 0-23 15,-3 2-62-15,0 2-114 0,0 1 49 0,-5-1-119 16,-1-2-367-16</inkml:trace>
  <inkml:trace contextRef="#ctx0" brushRef="#br0" timeOffset="27638.438">11093 4543 648 0,'0'9'233'16,"0"1"-82"-16,-2 1 66 0,2-4-121 16,2 6-21-16,-2-4-14 0,2 2-12 15,1-1-13-15,1 0-12 0,1 0-9 0,0 1-9 16,0-1-12-16,0-1-20 0,1 1-19 15,-3-7-8-15,3 1-179 0,1 1 88 16,4-1-110-16,-1-3-597 0</inkml:trace>
  <inkml:trace contextRef="#ctx0" brushRef="#br0" timeOffset="28052.241">11289 4459 625 0,'-7'8'187'0,"1"4"-82"0,-1 2 70 0,3 0-118 16,2 1-13-16,2 3-5 0,0 2-5 15,1-5-2-15,2 2-1 0,2 0-2 16,0-3-2-16,0 3-4 0,3-4-3 15,1-1-1-15,0-1-2 0,6-4-3 16,1-3-2-16,-2-1-3 0,2-3-4 16,0-1-1-16,-3-2-6 0,3-3-5 0,0-3-4 15,0-3-6-15,-3-1-8 0,0 0-6 16,-3-5-6-16,-1 1-2 0,-4 1-1 16,-1-4 3-16,-4 1 5 0,0 1 9 15,-3 1 8-15,-3 2 10 0,0 1 12 16,-5 2 7-16,-2 2 6 0,-1 3 5 15,-1 6 2-15,-1 1 2 0,1 1-2 16,3 7-6-16,1 5-9 0,-1 4-12 0,2 2-11 16,2 3-12-16,1-2-14 0,4-2-119 15,3-3-43-15,1 0 40 0,3-6-146 16,1-2-174-16</inkml:trace>
  <inkml:trace contextRef="#ctx0" brushRef="#br0" timeOffset="28473.912">11594 4502 542 0,'-5'20'297'0,"0"1"-152"16,0 0 55-16,1-1-68 0,4-6-87 15,-2 1-15-15,2-4-6 0,3-2-5 16,1-2-4-16,1-1-6 0,4-5-8 0,1-1-10 15,1 0-10-15,-1-4-5 0,0-1-8 16,-3-4-7-16,-2-2-4 0,-1-5 2 16,-2 3 4-16,1-3 6 0,0-4 7 15,-3 2 7-15,-2 0 13 0,0-1 16 16,-1 0 13-16,-1 4 11 0,0 1 9 16,2 3 6-16,2 3 6 0,-2 1 3 15,4 0-4-15,-1 2-4 0,2-2-4 0,-1 2-4 16,2 0-3-16,1 2-4 0,0 1-4 15,3 2-5-15,2 0-3 0,1 2-5 16,3 3-3-16,-1 0-3 0,1 5-1 16,1-4-3-16,0 2-2 0,-1 3-2 15,1 1-2-15,-2 1-2 0,0 5-6 16,0 0-7-16,-3 4-13 0,1-2-13 16,-4 2-15-16,0-5-15 0,-1 1-17 15,-5-6-11-15,-1 1-162 0,2-2 88 0,-5-1-88 16,1 2-569-16</inkml:trace>
  <inkml:trace contextRef="#ctx0" brushRef="#br0" timeOffset="28742.343">10919 4408 820 0,'0'5'355'16,"0"-1"-150"-16,-2-2 89 0,2 0-141 0,0-1-59 16,0-1-31-16,2-3-14 0,-2 2-17 15,0-3-31-15,0-1-31 0,-3 0-40 16,-1-2-26-16,0 2-204 0,-2 3 98 15,-2-1-155-15,1 3-654 0</inkml:trace>
  <inkml:trace contextRef="#ctx0" brushRef="#br0" timeOffset="29685.497">9350 5299 514 0,'0'2'139'0,"-1"-1"-48"15,2-1 64-15,-1 1-91 0,0-2 1 16,2 1 6-16,-2-1 6 0,0-2 5 16,1 3 5-16,-1-4 1 0,1 3-1 15,-1-2-1-15,1 3-2 0,-2-1-5 16,0 0-7-16,-2 0-10 0,2 1-12 0,-3-7-9 16,-1 3-10-16,0 2-8 0,-2-2-7 15,-2 1-6-15,2 3-2 0,-2 2-3 16,-2 0-2-16,0 3-2 0,-1 6-1 15,2 3-2-15,-2 4 1 0,4 6-2 16,2 1 1-16,1 1 1 0,2 2 0 16,3-2 0-16,0 3-1 0,3 4 1 0,1 1 0 15,3 1 1-15,1-1-2 0,4-1 3 16,2-3-1-16,0-1 3 0,3 1 2 16,2-2 1-16,1 2-1 0,1 1 1 15,0 1-1-15,-2 0 0 0,-2-6-1 16,0-1-3-16,-3-1 0 0,-1-2-3 15,-4 5-3-15,3 2-5 0,-6 1-4 16,-1-2-8-16,-1-4-9 0,-3-9-11 16,-1-5-18-16,-4-9-20 0,-3-1-18 15,-4-7-12-15,-1-8 253 0,-3-8-415 0,4-7 178 16,-6-6 78-16,-7 0-1387 0</inkml:trace>
  <inkml:trace contextRef="#ctx0" brushRef="#br0" timeOffset="29885.411">9215 5778 745 0,'-3'13'248'0,"2"-4"-95"0,1-2 77 16,4-2-142-16,4 1-11 0,6-6-10 16,4-2-5-16,5 1-10 0,3-9-11 15,4-3-5-15,0-4-6 0,0-1-15 16,-4-1-18-16,0-2-25 0,-4-3-27 0,-4-1-24 15,1-1-187-15,-2-5 90 0,3-2-137 16,-2-1-611-16</inkml:trace>
  <inkml:trace contextRef="#ctx0" brushRef="#br0" timeOffset="30302.351">9745 5428 621 0,'-7'2'200'0,"-1"-1"-74"15,2 2 71-15,1-3-112 0,-2 1-8 16,2 1-3-16,1 1-2 0,1 1-3 0,0 2-6 16,3 2-6-16,-1 1-8 0,2 4-8 15,0 2-5-15,1 1-3 0,0 4-3 16,3-1-2-16,2 0-3 0,0-2-1 15,4-3-2-15,2-1-3 0,1-3-4 16,1-2-3-16,5-4-2 0,2-2-4 16,-1-2-1-16,3-1-3 0,0-7-6 15,-1-2-4-15,-2-4-6 0,-3-6-5 16,-3-3-3-16,-3 0-4 0,-4-2-3 16,-2 4 2-16,-2 0 5 0,-3 2 3 0,-1 2 7 15,-1-1 2-15,-3-2 4 0,-1 1 6 16,-4 4 2-16,-3-3 5 0,-2 3 8 15,-4 8 3-15,-2 0 2 0,0 7-1 16,4 0-1-16,-1 9-8 0,4 8-13 16,3 4-19-16,1 3-25 0,1 2-25 15,4 0-22-15,3 1-179 0,1 2 89 0,2-4-120 16,0-1-586-16</inkml:trace>
  <inkml:trace contextRef="#ctx0" brushRef="#br0" timeOffset="31425.124">10167 5292 295 0,'0'-3'217'0,"-1"2"-72"0,0 0 15 0,-2-1-27 16,2-2-46-16,0 3-12 0,-1-1-4 15,2 0-3-15,-1 1-3 0,1 0 0 16,-1 1 1-16,1 1 1 0,0-1-2 15,1 4-3-15,-1 2-2 0,1 2-5 16,2 6-5-16,0 4-6 0,0 4-8 16,1 0-5-16,0 1-7 0,3-1-6 15,-1 0-4-15,0 1-2 0,3 0-3 0,-2 3-1 16,1-1-2-16,-2-3-1 0,1-4-2 16,-4-4 0-16,1-5-3 0,0-5-1 15,-3-4-1-15,2-2-1 0,1-3 0 16,-2-10 0-16,-2-6-3 0,3-3 2 15,0-2 0-15,-2-1-1 0,0 0 0 16,2 2 1-16,-1-2-1 0,2 0 2 0,0 0 1 16,0-2 0-16,1 5 2 0,0 4 0 15,0 7 0-15,1 4 1 0,0 6 3 16,0 3 2-16,1 4 3 0,1 5 1 16,-1 7 2-16,1 4 1 0,1 5 0 15,0 3-2-15,0 0-3 0,3-1-2 16,-2 1-2-16,3-4-1 0,-1 0-2 15,2 1 0-15,-3-3-2 0,2 0-3 16,-2-4-8-16,1-5-8 0,-1-4-13 16,0-5-20-16,0-4-21 0,0 0-24 0,-3-2-7 15,-2-9-179-15,1-2 84 0,1-8-93 16,1-1-599-16</inkml:trace>
  <inkml:trace contextRef="#ctx0" brushRef="#br0" timeOffset="31802.67">10683 5191 464 0,'-3'-8'157'0,"-1"2"-52"0,1-3 49 16,1 4-78-16,0-4-12 0,-1 2 1 15,2 2 1-15,-2 3 1 0,1-2 5 16,-1 4 4-16,2-1 4 0,-3 1 1 16,0 3 1-16,-2 0-3 0,-1 3-5 15,1 5-9-15,-1 2-8 0,0-1-11 16,1 5-13-16,0 0-7 0,1 2-8 16,1 3-6-16,3 1-4 0,1 5-5 15,1-1-1-15,3 0-2 0,1 0-1 0,1-3 0 16,3-2 0-16,3 0 1 0,1-4-3 15,4 1-4-15,-1-1-5 0,4 0-6 16,-2-5-7-16,1-5-9 0,-1-7-15 16,2-1-12-16,-2-2-15 0,-2-5-14 15,0-3-6-15,-2-4-168 0,-2-3 86 16,-6-1-89-16,-1-1-582 0</inkml:trace>
  <inkml:trace contextRef="#ctx0" brushRef="#br0" timeOffset="32096.32">10946 4868 486 0,'-3'2'301'0,"-2"5"-121"15,0 0 43-15,1 3-51 0,-1 0-84 16,1-2-19-16,0 1-11 0,3 1-8 15,1 1-16-15,0 8-13 0,4 5-6 16,3 7-4-16,5 2 3 0,1 4 2 16,2 0 2-16,1-1 3 0,2 0-1 0,0 3-1 15,-1 1-2-15,0-2-4 0,-2-2-3 16,2 1-19-16,-4-9-7 0,1-5-16 16,-3-5-20-16,-2-4-25 0,-5-5-18 15,-2-2-172-15,1-2 87 0,1-5-107 16,-6-1-554-16</inkml:trace>
  <inkml:trace contextRef="#ctx0" brushRef="#br0" timeOffset="32308.239">10945 5298 747 0,'3'7'247'0,"3"-1"-102"16,1-2 82-16,4-4-137 0,-1 0-16 15,2-4-11-15,0-1-8 0,3-3-10 0,-1-5-8 16,1-2-7-16,-1-1-14 0,-1 1-16 16,1 1-21-16,-2 1-20 0,0-4-23 15,1 3-19-15,-1 1-173 0,-1 0 80 16,3 2-108-16,1 2-567 0</inkml:trace>
  <inkml:trace contextRef="#ctx0" brushRef="#br0" timeOffset="32554.056">11289 5140 528 0,'5'6'182'0,"0"3"-71"15,4 0 61-15,0 0-92 0,1-1-19 16,3 2-11-16,-2-1-6 0,1 3-8 16,0-4-17-16,0 2-20 0,-3 1-21 15,0 0 175-15,-3 0-340 0,1 4 152 16,-1 1 7-16,-2 1-1135 0</inkml:trace>
  <inkml:trace contextRef="#ctx0" brushRef="#br0" timeOffset="33155.165">11630 4937 755 0,'-11'2'275'0,"-1"0"-97"0,-2 1 72 16,2 2-143-16,2 0-24 0,-2 2-19 15,2 3-16-15,6 0-15 0,0 3-11 0,4 3-9 16,2-2-3-16,0 4-3 0,3 1-2 16,3 0-2-16,2 2 0 0,1-2 0 15,3-1 0-15,-1-1 1 0,0-1-2 16,-1 0 0-16,1-3 0 0,0-1-1 15,1-7 1-15,-1 0-1 0,1-2-1 0,2-3-1 16,-1-5-1-16,0-2-1 0,-1-3-3 16,-3-3-4-16,0 0-6 0,-5-1-5 15,-1-5-6-15,-3 1-4 0,-2-3 0 16,0-1 2-16,-4 0 5 0,-3 4 6 16,0 3 7-16,-4 2 8 0,-2 5 7 15,0 4 6-15,-2 1 4 0,2 3 0 16,-1 4-1-16,5 4-2 0,-1 8-9 15,1 2-7-15,1 2-14 0,1 3-17 16,1-2-16-16,3-5-19 0,2 0-16 0,1-4-152 16,4-3 79-16,2-1-96 0,6-2-530 15</inkml:trace>
  <inkml:trace contextRef="#ctx0" brushRef="#br0" timeOffset="33569.413">11875 4995 718 0,'-3'20'338'16,"3"-7"-122"-16,0 3 61 0,2 0-121 15,-1 1-44-15,2-5-29 0,0 1-19 16,3-1-19-16,-1-3-13 0,1-1-10 16,1 2-12-16,0-5-14 0,1 0-16 0,-1-2-14 15,-1-3-22-15,2 0-19 0,-4-4-14 16,0-5-4-16,-3 1 2 0,-1-7 4 15,0-2 9-15,-1-4 22 0,-2-1 19 16,0-5 15-16,-1 4 12 0,2-1 12 16,-2 3 14-16,1 2 11 0,0 2 7 15,-1 0 7-15,4 2 5 0,0-3-4 16,2 0-3-16,2 0-4 0,0 0-4 16,5 5-7-16,-1 2-2 0,1 6-2 0,1 5 2 15,0 0 1-15,3 3 1 0,2 6-1 16,1 4 0-16,0 1-3 0,0 5-3 15,0 2-5-15,1 1-4 0,-2 2-4 16,1 5-1-16,0 2-1 0,-1 1-1 16,-3 4-2-16,-3-3-4 0,-1-6-9 15,-3 1-15-15,-1-10-21 0,-4-6-24 0,0-1 82 16,-1 0-276-16,-2-11 121 0,-2 0-54 16,-10 0-900-16</inkml:trace>
  <inkml:trace contextRef="#ctx0" brushRef="#br0" timeOffset="33786.659">11173 4913 875 0,'-7'8'285'15,"2"-5"-146"-15,1 0 100 0,0 0-172 16,4-3-31-16,0-3-32 0,2 0-26 0,0 0-17 16,1-4-198-16,8-2 105 0,4 1-147 15,1-5-657-15</inkml:trace>
  <inkml:trace contextRef="#ctx0" brushRef="#br0" timeOffset="36131.829">19098 10576 547 0,'-7'-5'219'0,"2"1"-52"15,0 0 50-15,2 3-94 0,1-1-3 16,2 1-7-16,0 1-7 0,0 0-9 16,2 0-11-16,3 3-6 0,4 1-7 15,4 1-10-15,7 2-10 0,5 5-8 16,6 1-8-16,4 6-6 0,6 4-7 16,3 8-6-16,4 0-3 0,1 3-1 0,-2-1-1 15,-3 2 0-15,-4 0 0 0,-4 0 0 16,0 1-2-16,-3-3-2 0,-1-2-3 15,-4-6-2-15,-1-9-2 0,-4-10-2 16,-2-6-2-16,-5-4 0 0,-4-12-3 16,-4-8-1-16,-5-11 1 0,-3-2-1 15,-2-7 0-15,0 0 2 0,-3-2 0 16,0-1 2-16,1 1 2 0,4 3 0 0,0 1 1 16,2-1 0-16,5 2 1 0,0 0 0 15,5-2 1-15,1 6 2 0,-3 3 0 16,-2 10 0-16,-2 4 0 0,-2 6-1 15,-4 4 1-15,-1 4 1 0,-4 3 2 16,-5 3 1-16,-2 0 0 0,-6 1-1 16,-3 6 3-16,-1 0-1 0,-3 5-2 0,-6 1-2 15,0 1 0-15,-3 4 3 0,-1 0 0 16,3 0 2-16,-3-1-1 0,3 2 0 16,0 1-1-16,5 2-3 0,-1-2-5 15,4 2-7-15,2 0-11 0,4-4-11 16,-1-2-17-16,9-4-27 0,2-5-44 15,5-2-25-15,3-2-205 0,4-3 99 16,1 0-166-16,3-6-630 0</inkml:trace>
  <inkml:trace contextRef="#ctx0" brushRef="#br0" timeOffset="37120.357">20425 10907 611 0,'-6'-9'231'0,"-2"0"-82"0,-1 1 64 16,-2-2-109-16,1 2-23 0,-1-2-15 16,-4 0-13-16,0-1-13 0,-2 1-11 0,-5 0-11 15,0-2-8-15,-1-1-6 0,-1 0-2 16,-2 3 1-16,0-3 5 0,-2 0 3 15,-4 2 5-15,-1 0 6 0,1 2 6 16,-1 4 8-16,-2 4 4 0,0 1 0 16,0 1 1-16,-5 3-1 0,-1 1-5 15,0 2-5-15,-2 2-6 0,-2 0-7 16,0 0-3-16,1 5-5 0,-2 1-5 16,-1 1-2-16,-3 3-1 0,0 4-1 0,-4 3 0 15,0 6 0-15,1 8 0 0,3 5 0 16,2 2 0-16,4 4 0 0,0 7 1 15,4-1 0-15,0 4 0 0,4 7 2 16,4 0 3-16,5 0 7 0,2-2 6 16,15 4 7-16,5-1 2 0,5 1 2 15,1 2 1-15,10 5-3 0,7 2-5 0,6-5-6 16,11 3-5-16,6 2-4 0,6-5-1 16,5 4-2-16,6 0 0 0,4-6 1 15,7-10 4-15,5-2 5 0,1-10 3 16,0-8 2-16,-6-4 3 0,2-6-2 15,4-8 0-15,1-7-5 0,5-10-1 16,4-7-4-16,-2-6-2 0,-2-10-2 16,-4-10 1-16,2-13-2 0,1-7-1 0,-2-12-4 15,0-12-1-15,-5-6-6 0,-7-6-6 16,-7-8-10-16,-6-3-3 0,-4-1-3 16,-3 0-3-16,0 1 1 0,-6 1 4 15,-3 7 7-15,-9 4 8 0,-6 1 6 16,-9 0 4-16,-10 8 3 0,-3 0 2 15,-8 4 0-15,-13 1 1 0,-8 7 0 16,-11-5 0-16,-11 5 0 0,-8 5 0 0,-8 6 2 16,-6 2 6-16,-12 8 5 0,-11 5 6 15,-8 7 1-15,-8 8 0 0,-3 8-1 16,0 9-6-16,2 2-13 0,1 10-16 16,1 13-16-16,3 9-14 0,-1 11-20 15,4 14-23-15,-1 5-29 0,9 15-22 16,3 7-14-16,9 5 328 0,7 1-496 15,9 4 206-15,6-9 124 0,8 0-1642 16</inkml:trace>
  <inkml:trace contextRef="#ctx0" brushRef="#br0" timeOffset="46473.079">12624 4449 251 0,'-5'10'143'0,"1"-1"-32"16,-1-1 13-16,2-2-42 0,1-2-6 0,0-4-13 16,1 0-12-16,0 0-7 0,1-5-6 15,0-1-3-15,0-2-3 0,1 3-2 16,2-4-2-16,-1 2 1 0,2 1-2 16,0 3-1-16,0-3-3 0,-2 3-1 15,2 1 0-15,-1 0-2 0,-1 0-2 16,1 1-1-16,1-1 0 0,-2 2 0 15,2 2-1-15,1-1-2 0,0 3-1 0,3 1-2 16,0-1-2-16,2 1 0 0,-1 1-2 16,2-1 0-16,0 1-2 0,1 0 1 15,-2-1 1-15,2 0-1 16,1-1 1-16,1 0-1 0,0 1 3 0,3-1 1 16,-2 5 1-16,2-2 1 0,1 5-1 15,0-1 1-15,1 0-2 0,3 4-1 16,3 0-2-16,-1-3-2 0,1 3-1 0,-6-3-1 15,2-5 0-15,-2 0 2 0,3 3 1 16,4-7 0-16,5 2 3 0,2 0 4 16,2-2 2-16,4-3 3 0,-1 0 0 15,1 0 3-15,-2-2 0 0,1 1 0 16,-2-2-4-16,0 1 0 0,0-2-1 16,-3 0-2-16,-6 2-1 0,3 0-1 0,0 2-2 15,-3 0 2-15,2 2 0 0,9 0 0 16,-2 1 2-16,-1 1 0 0,1-1 1 15,-5 1 2-15,-4 3-3 0,-5-2-1 16,-4-2-2-16,-7 3-2 0,1-2-5 16,-4 1 1-16,-3-2-3 0,-1 0-1 15,-2-1-1-15,1 0-1 0,-1-2-3 16,0 3-2-16,-2-3-6 0,0 0-11 16,-2 0-22-16,-3 0-25 0,0-1-23 0,-4 1 31 15,-1-2-215-15,1 2 88 0,-2 2-64 16,-4-1-694-16</inkml:trace>
  <inkml:trace contextRef="#ctx0" brushRef="#br0" timeOffset="47663.107">13397 4748 263 0,'0'-1'185'16,"0"-2"-58"-16,3 0 16 0,-2-2-32 15,0 1-26-15,1-3-16 0,-1 2-6 16,-1-2-5-16,1 5-8 0,-1-1-4 0,-1 3-5 15,2 0-3-15,0 0-2 0,1 1 1 16,-2 2-2-16,1-1 0 0,2 5 0 16,-1-1-1-16,1 3-2 0,-2 3-3 15,3-1-5-15,-2 2-2 0,4 2 0 16,0 0-1-16,2-1 2 0,0 3-1 16,1-2-1-16,2 2 0 0,1-1-2 15,2 0-2-15,3 0-1 0,2 3-2 16,-2 3 1-16,0 5-1 0,2 7 1 15,1 3 1-15,0 0 1 0,8 0 1 0,3-7 3 16,3 3 1-16,2-2 2 0,4 3-1 16,-3 5 0-16,2 0 0 0,-3 1-1 15,0-3 0-15,0 2 0 0,3 2-2 16,-1 3 0-16,1 0 1 0,2 2-3 16,-1 0 0-16,3 2-4 0,3 1-2 15,4 0 0-15,2 0-1 0,1 1 0 0,1-1-1 16,3 7 1-16,-2-1-4 0,2 0 2 15,1 2-1-15,2 2-2 0,6-6 1 16,1 3-1-16,0-1-3 0,0 8 1 16,-1 2-1-16,-4-5 0 0,-2 5 0 15,3 4 0-15,2 0-2 0,-1-7 2 16,5 3 0-16,0 2-2 0,1-1 1 16,-3-2 1-16,0 6 1 0,0 3 3 15,1-6 2-15,3-1 2 0,2 1 3 16,1 0 2-16,-3-5 0 0,-5 4-2 0,-2 5 2 15,0 0-4-15,2-3-1 0,2 2-4 16,2 0-2-16,3 1 0 0,-3-6 0 16,-2 2-4-16,-1-2 1 0,0-1 0 15,-1-4 0-15,6-2 1 0,1-4 0 16,-3 2 0-16,-1-3 1 0,-4-1 1 0,-4 3-2 16,2 1 1-16,0 0-3 0,2 2 1 15,0-4-2-15,4 5 1 0,-1-4-1 16,0 2 1-16,-1-1 0 0,3 7 0 15,-3-1 1-15,1-1 1 0,2-3 1 16,0-5 3-16,-3-5 2 0,-3 1 1 16,-2-3-1-16,-3 2 1 0,2 1-1 0,-2 0-1 15,2 0-4-15,-3 0-1 0,1 1 1 16,-1-1-2-16,1 0 0 0,0 1 2 16,2-1 1-16,-2-1-1 0,-2 0 3 15,-4-1-2-15,2-3 0 0,-5-1 3 16,-1-3-3-16,-3 2 0 0,-6 0 1 15,-4-6-1-15,-2-2 0 0,-1-1 1 16,-2-5-1-16,-2 0-1 0,-3-1 1 16,-2 0-2-16,-2-3-1 0,-4-4-1 0,0-2 1 15,-2-3-2-15,-1-4 0 0,0-2 0 16,-4-2-1-16,-1-4-1 0,-2-1 1 16,-3-1-3-16,-2-1 0 0,0-3 1 15,-3 2-2-15,1-3 2 0,-1 2 1 16,-1-1-3-16,-1 2-1 0,-3-2-8 15,0-2-13-15,-2 1-16 0,-2-3-18 0,-2-1-26 16,-1-6-25-16,-1-3-39 0,0-5-24 16,-2-1-182-16,3-2 89 0,3 1-130 15,0 2-586-15</inkml:trace>
  <inkml:trace contextRef="#ctx0" brushRef="#br0" timeOffset="86002.701">19565 16471 709 0,'-7'7'269'15,"-4"0"-144"-15,0-7 81 0,0 0-125 0,1 1-44 16,0-2-18-16,-2-2-5 15,1-2-1-15,-1 1-2 0,0-1-3 0,-1 0-4 16,2 0-1-16,-3 0-3 0,0 0 2 16,-3-2 0-16,1 2 1 0,-2-3 3 15,0 3 3-15,-1-5 3 0,1 1 6 16,-3-2 3-16,2 2 4 0,-4-1 3 16,0-2 2-16,-2 0 1 0,-2 0-1 15,1-5-2-15,-1 2-4 0,-1 2 0 0,-3 0-3 16,-1 1-3-16,-2 3 0 0,-1 3-3 15,2 1 2-15,1 2 1 0,2 1-2 16,-2 0 1-16,1 1-1 0,-3 0-2 16,1 1-1-16,-2 0-3 0,0 0-3 15,3 0-2-15,0 0-1 0,-2 1 1 0,3 0 2 16,-1 3-1-16,1 0 1 0,-1 1 0 16,1 6-2-16,3 1-1 0,-1 6-2 15,0 7-3-15,2 8-2 0,1 6 1 16,0 5-2-16,4 5 2 0,5 4 0 15,3 5-1-15,3-4 2 0,0 3 1 16,1 1 1-16,4 0 1 0,-2-4 3 16,0 1 1-16,3-1 2 0,1-1 1 15,1-1 1-15,3-1 3 0,0-3-1 16,3-2 0-16,2-6-1 0,3-2 0 0,4-1-2 16,4-1-1-16,4-2-2 0,8-7-1 15,8-4 1-15,7-8 1 0,3-4-1 16,7-5 2-16,2-5 1 0,1-1-2 15,6-5 2-15,5-4-4 0,3-5-2 16,0-4 0-16,5-4-1 0,-2-2-1 0,-2-2-1 16,-1 0-1-16,-1 0-1 0,-4-1 1 15,-6 5-1-15,0-2-2 0,-6-1 2 16,-4-3-1-16,-4 1 2 0,-7-4 2 16,-6-1 3-16,-1 2 3 0,-8 0 6 15,-2 3 4-15,-6 2 4 0,-3-4 0 16,-10 0 0-16,-2-6-2 0,-1-5-4 15,-8-1-4-15,-4-1-5 0,-8-1-1 16,-4-1-2-16,-8 0-2 0,-8-2 1 0,-8 0-1 16,-4 8-1-16,-3 7 2 0,0 4-2 15,-4 9-2-15,-2 1-2 0,-1 4-1 16,-3 1-5-16,-1 7-3 0,5 4-7 16,1 1-8-16,5 6-5 0,0 3-6 15,5 7-9-15,6 5-6 0,2 0-19 16,6 7-18-16,5 5-21 0,4 3 235 0,9 3-418 15,9 5 175-15,6-7 34 0,4-10-1378 16</inkml:trace>
  <inkml:trace contextRef="#ctx0" brushRef="#br0" timeOffset="86917.957">20175 16732 507 0,'-6'2'206'0,"0"-2"-114"0,1 0 55 0,1 0-85 15,0 0-45-15,1 0-13 0,-1 0-3 16,0-2 4-16,3 2 4 0,-2 2 5 16,3-2 5-16,0 1 3 0,0-1 7 15,3 1 7-15,0-1 5 0,3 0 3 16,1 2 1-16,4-2 2 0,0 0 1 15,6 1-2-15,0-1-4 0,5 0-5 0,6-1-3 16,7-2-2-16,5 0-3 0,13 0-2 16,7-3 2-16,8 0-1 0,6 2-1 15,2 0-1-15,4 3-2 0,1 1-4 16,3 1-1-16,4 2-2 0,3-1-2 16,-2 0 2-16,0-1 3 0,-3-1 1 15,-5-1 4-15,-5-1 2 0,-9 1 2 16,-6-2-2-16,-11 0-4 0,-7-4-4 0,-11 2-6 15,-7-1-9-15,-11-1-13 0,-10-3-15 16,-4 1-20-16,-7-3-26 0,-11 1-30 16,-8-1 209-16,-6 0-401 0,-7 6 172 15,-11 2 9-15,-5 1-1300 0</inkml:trace>
  <inkml:trace contextRef="#ctx0" brushRef="#br0" timeOffset="87704.074">20429 16292 779 0,'0'5'305'0,"0"2"-136"0,-3 1 77 16,1 0-146-16,0-2-31 0,0 2-25 15,1-1-13-15,-2-2-8 0,-1 1-5 0,-1-1-3 16,-3 3-3-16,-3 1-4 0,-5 0-3 16,-4 4-3-16,-5 0 2 0,-6 1-2 15,-4 2-1-15,-5-1 0 0,-2 0-1 16,-6 2 2-16,0 3 1 0,1-4-2 15,2 4 1-15,2 2 0 0,4-1-1 16,9 3 0-16,1-2 0 0,7-1-1 16,7 0 0-16,7 0 0 0,7-5-1 15,1 1-1-15,10-4-1 0,4 3-1 0,8-4 0 16,7 0 1-16,5 2-1 0,2 3 1 16,7-2 2-16,2 1 1 0,3-1 1 15,-2 1 0-15,-1-1-1 0,-1 2-1 16,-1 1-2-16,-3-1-3 0,-4 3-1 15,-2 0 0-15,-3-1 0 0,-5-985 0 0,-3 1976 3 16,-1-989 0-16,-5 1 4 0,-4-2 4 16,-4-3 2-16,-7-3 2 0,-2-5 4 15,0-2-1-15,-1-7 3 0,-4 0-1 16,-3-6-2-16,-1-4-1 0,-5-8-2 16,-3-6-3-16,-2-5 1 0,0-4-1 15,-1-3 0-15,2-8 2 0,2-5 1 16,1 0 2-16,0-5 2 0,2 0-1 0,0 2-1 15,5 3-1-15,-1 5 0 0,6 4-3 16,-3 9-2-16,4 7-1 16,1 2-1-16,1 1-1 0,0 6-1 0,1-3-5 15,0 4-5-15,2 3-7 0,-1 5-14 16,2 1-21-16,-1 2-31 0,1 1-161 16,-1 0-34-16,0-3 26 0,-3-3-205 15,-1-2-102-15</inkml:trace>
  <inkml:trace contextRef="#ctx0" brushRef="#br0" timeOffset="96129.32">22456 16355 664 0,'-6'-2'189'0,"-2"0"-98"0,-2-2 77 16,-2-1-131-16,2 1-17 0,1-4-8 15,-2 3 0-15,2-1 4 0,0-1 3 0,0 1 5 16,0-2 4-16,0 2 5 0,0-1 5 15,-1-1 0-15,0 3-1 0,-2-1-4 16,-1 3-2-16,-1-1-3 0,0 2-4 16,1 2-4-16,-1 0-1 0,2 1 1 15,1 4 3-15,2-2 2 0,-3 3 3 16,2 5 1-16,-2-1 1 0,2 4-2 16,-1 0-1-16,4 6-6 0,-2-1-4 15,2 4-3-15,1 2-4 0,2 3 0 16,1-2 0-16,3 3 3 0,0 5 2 0,5 3 0 15,4 4 0-15,3 5 1 0,2-5 0 16,0 1 0-16,1 0-4 0,0-2-3 16,-1-2-1-16,0 3-1 0,3-3 0 15,-1-3-3-15,-1-4-2 0,-2 0 1 16,-3-1-3-16,-2 3-2 0,-1-1-4 0,-6 1-5 16,-1-3-7-16,-1-5-8 0,-3-7-11 15,-5-3-10-15,0-3-13 0,-4-5-15 16,1-5-8-16,-2-2-7 0,2 0-10 15,-2-7-154-15,3-2 86 0,-2-6-79 16,-3-1-560-16</inkml:trace>
  <inkml:trace contextRef="#ctx0" brushRef="#br0" timeOffset="96417.055">21983 16826 713 0,'5'4'233'0,"2"-4"-122"0,-1 0 81 16,6-1-142-16,2-2-21 0,4 1-15 15,4-3-2-15,4 0 4 0,2-4 7 16,4 1 3-16,2-1 4 0,-2 1 1 15,3-1-3-15,-3 1-5 0,-1 2-8 0,-3-2-12 16,-1 0-12-16,-5 1-16 0,-2-2-18 16,-4 0-17-16,-3 0-164 0,-5 2 85 15,-5 5-108-15,-3 0-555 0</inkml:trace>
  <inkml:trace contextRef="#ctx0" brushRef="#br0" timeOffset="96872.584">22686 16454 1008 0,'1'15'310'0,"-1"-2"-174"16,0 0 114-16,0-1-205 0,0-3-41 0,4 2-25 15,1-2-5-15,3 2-1 0,2 0 3 16,2 2 5-16,-1 0 8 0,2 3 6 16,-1 2 6-16,-3 1 3 0,-2 2 2 15,0-1 4-15,-1 0 3 0,2-2 3 16,0-3 2-16,-2-2 2 0,1-4 1 16,-1-1-3-16,-3-3-1 0,-2 0-5 15,-1-2-5-15,0-3-2 0,0-3-6 16,-5 0-9-16,0-4-10 0,-2-5-7 0,1-5-7 15,-2-3-6-15,0-7-5 0,0-3 1 16,-1-1 4-16,0 0 6 0,3 0 6 16,3 3 6-16,3-2 6 0,3 2 5 15,6 1 5-15,4 5 8 0,2 1 7 16,3 5 5-16,6 1 4 0,1 5 5 16,2 0 1-16,2 2 0 0,-1 3-6 0,1 1-6 15,-4 3-9-15,0-2-11 0,-2 2-14 16,-2-2-17-16,-6 2-14 0,1 0-172 15,-10-1 90-15,-5 1-108 0,-1-5-589 16</inkml:trace>
  <inkml:trace contextRef="#ctx0" brushRef="#br0" timeOffset="97332.028">23468 16276 930 0,'-3'12'377'16,"-2"-6"-208"-16,-6 1 91 0,-6-4-187 0,1 1-78 15,3 0-51-15,-1-2-17 0,-1-1-10 16,2 3 1-16,0 3 9 0,1 5 16 16,-4 1 19-16,0 5 17 0,-1 5 16 15,1 2 12-15,-4 0 11 0,4 2 10 16,-1 2 12-16,4-1 4 0,1 2 4 15,5 1-1-15,3 2-1 0,2-3-8 16,2-2-8-16,0-2-10 0,4-8-4 16,3-4-6-16,2-3-4 0,1-2-1 0,3-7-2 15,4 1-1-15,3-3 1 0,1-2-1 16,0-1 0-16,-2-4 0 0,0-6-3 16,-2-6-1-16,-3-3-3 0,2-8-4 15,-2-2-2-15,-1-3-1 0,-4 6 0 16,-4-1 2-16,-4 3 1 0,-1 1 4 15,-1 0 6-15,-7-2 4 0,-2 1 4 16,-3 0 1-16,-1 1 1 0,0 4-1 0,1 4-3 16,0 7-4-16,3 3-8 0,-2 7-10 15,2 1-6-15,1 3-10 0,1 8-10 16,3 4-12-16,1 2-15 0,4-3-165 16,0 2 2-16,6-3 20 0,5-10-180 15,1-3-22-15</inkml:trace>
  <inkml:trace contextRef="#ctx0" brushRef="#br0" timeOffset="97816.963">23803 16409 1136 0,'6'44'462'0,"-4"-8"-257"0,0-3 117 0,0-6-214 16,-1-2-104-16,5-3-52 0,2-7-23 16,1-2-20-16,-3-1-14 0,1-3-7 15,-5 0 5-15,-2-2 12 0,-2 3 15 16,-5-1 21-16,0-2 32 0,-2 1 27 16,1-3 29-16,3-2 22 0,2-3 14 0,3-2 5 15,2-4 0-15,-1-4-9 0,5-6-9 16,3-7-12-16,0-3-10 0,3-3-9 15,1-4-6-15,0 1-2 0,1 0-4 16,4 0-4-16,-1-2-2 0,3 5-1 16,2-2-1-16,-1 6 1 0,-3 5 4 15,2 5 1-15,-1 9 5 0,-4 5 2 16,-1 1 3-16,-1 5 2 0,-3 8 2 16,-3 6-1-16,-1 5-1 0,-2 5 0 0,-3 4-1 15,-1 3-2-15,0-1 0 0,-2 4-4 16,-1 2 0-16,-1 4-3 0,2-2-3 15,-1-3-1-15,1 1-1 0,0-4-2 16,1-3 0-16,1-3-2 0,-1-2-4 16,1-8-6-16,0-7-10 0,0-7-14 15,1-7-17-15,-1-4-34 0,-1-12-36 0,0-12-80 16,1-7-109-16,-3-9 50 0,0-5-154 16,1-6-313-16</inkml:trace>
  <inkml:trace contextRef="#ctx0" brushRef="#br0" timeOffset="98127.537">24333 15451 1099 0,'2'39'388'15,"0"1"-210"-15,-1 4 121 0,-1-3-214 16,5-1-55-16,4 6-37 0,4-1-10 16,5 4-3-16,1 2-2 0,3 5 2 0,3 1 3 15,-5 4 5-15,2-1 5 0,-3-3 2 16,0 1 2-16,-5-1 1 0,0-6-1 16,-4-3-6-16,-2 0-8 0,-3-10-8 15,-1-4-13-15,-3-7-10 0,1-9-14 16,-2-4-13-16,0-6-12 0,-3-8 399 15,-1-3-565-15,-5-6 253 0,-4-10 122 0,0-15-1886 16</inkml:trace>
  <inkml:trace contextRef="#ctx0" brushRef="#br0" timeOffset="98319.314">24346 16214 1229 0,'11'27'417'0,"1"-5"-222"0,3-4 137 16,5-5-235-16,4-3-65 0,7-7-34 16,6-3-22-16,2-5-15 0,2-7-18 15,2-2-29-15,-6-4-35 0,-2 0-24 16,-8 1-173-16,-3-1 84 0,-4 3-133 16,-5-2-542-16</inkml:trace>
  <inkml:trace contextRef="#ctx0" brushRef="#br0" timeOffset="98553.71">24986 16293 1329 0,'0'49'498'0,"-3"-3"-273"0,0-4 143 15,3-5-250-15,0-4-101 0,3-3-45 16,3-2-19-16,7-1-17 0,-4-3-18 16,2-6-17-16,-3-4-30 0,0-4-24 15,-5-3 62-15,1-2-235 0,-2-4 99 0,2-1-63 16,-1-3-729-16</inkml:trace>
  <inkml:trace contextRef="#ctx0" brushRef="#br0" timeOffset="98999.264">25267 16350 1170 0,'0'38'450'0,"-4"-7"-242"0,-1-5 126 15,-1-9-219-15,3-3-85 0,3-4-45 16,4-3-17-16,2-5-13 0,5 1-8 15,1-3-5-15,1 0 3 0,-1-4 9 16,1 1 10-16,-3 0 11 0,2 0 13 0,-1-1 12 16,2 0 12-16,1-2 7 0,1-2 3 15,1-4 0-15,1-3-3 0,-1-4-1 16,-2-3-5-16,-3-3-6 0,-2-2-3 16,-3 0-2-16,-5 0-2 0,-1 3 2 15,-3 0-1-15,-4 1-1 0,-6 3 3 16,-3 1 2-16,-1 7 3 0,-4 4 5 15,0 8 0-15,-1 4 5 0,-1 7 2 16,0 7-3-16,1 6-2 0,1 7-6 0,3 3-2 16,5 10-3-16,5 6-5 0,6 5 0 15,2 1-1-15,5 1 2 0,4-2 0 16,4-3 2-16,2-6-1 0,5-4 1 16,2-4-5-16,1-6-3 0,4-3-9 15,4-5-12-15,1-11-14 0,0-10-26 16,4-3-32-16,-1-9-17 0,1-12-192 15,2-7 93-15,-1-2-135 0,-5-3-607 0</inkml:trace>
  <inkml:trace contextRef="#ctx0" brushRef="#br0" timeOffset="99414.041">26006 16418 1391 0,'0'45'490'0,"2"-10"-262"16,-2-6 150-16,0-4-270 0,0-6-91 16,8-6-45-16,1 3-23 0,8-5-19 15,1 0-18-15,1-4-14 0,-1 2-7 16,0 0-1-16,-6 2 8 0,1 0 11 16,-2 3 15-16,-1-1 18 0,1 1 21 15,-1-3 23-15,-3-3 17 0,-1-2 8 0,-5-3 2 16,-1-3-2-16,0-3 2 0,-5-1 1 15,-4-6-5-15,0-7 0 0,-5-4 2 16,-3-4 6-16,2-4 8 0,-2-3 4 16,1 0 6-16,6-2 8 0,2-3 6 15,7-3-1-15,1 0-1 0,4 1 0 16,9 3-2-16,1 5-1 0,9 6-3 0,8 3-2 16,4 5 0-16,5 5 0 0,6 3-4 15,2 2-3-15,1 0-6 0,0 1-7 16,0-2-5-16,-3 3-7 0,-3 0-7 15,-7-1-11-15,-6 4-12 0,-10-3-17 16,-8 0-25-16,-12-1-32 0,-4-3-38 16,-18-1 88-16,-17 2-297 0,-15 2 123 15,-14-2-62-15,-6 4-941 0</inkml:trace>
  <inkml:trace contextRef="#ctx0" brushRef="#br0" timeOffset="99904.043">24788 15230 900 0,'-22'10'379'0,"-3"7"-131"16,1 2 80-16,-2 4-166 0,-1 2-39 16,4 1-36-16,-1-1-26 0,3 0-21 15,3 2-18-15,2-3-11 0,6 1-8 16,3 2-1-16,7 5-2 0,3 2 1 15,6 4 2-15,6 0 3 0,6-6 1 0,6-3 1 16,1 0 1-16,5-5 1 0,0-4 0 16,2-1-3-16,1-9-1 0,1-8-2 15,2-2 0-15,1-9-2 0,-3-8-1 16,2-5-1-16,0-9 1 0,-7-8-2 16,-2-7-2-16,-3-3 1 0,-11-4-1 15,-5-2 1-15,-9-3 0 0,-2-3-1 16,-6 2-2-16,-8 0-1 0,-8 4-8 0,-3 10-8 15,-3 13-13-15,-6 14-16 0,0 14-22 16,-4 4-28-16,0 13-40 0,0 10-191 16,0 11 99-16,-1 1-154 0,5-3-642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1:38:14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 4333 649 0,'0'-7'182'0,"0"1"-83"16,0 0 82-16,1-2-121 0,2 4-2 0,2-1 3 16,0 1 6-16,3 1 8 0,-1 3 6 15,4 0 5-15,0 3 0 0,5 2-2 16,0 4-3-16,4 5-8 0,6 6-9 16,1 2-10-16,5 3-11 0,7 9-8 15,7 8-7-15,3 5-7 0,0 6-1 0,1 5-2 16,-1 6-3-16,-2 0-4 0,-1 5-3 15,3 6 0-15,2 3 3 0,1-3 0 16,-3-6 0-16,-1-3 0 0,-2-12-5 16,-5-12-7-16,-2-17-12 0,-6-12-12 15,-4-13-7-15,-11-2-7 0,-5-16-15 16,-13-11-16-16,0-2-20 0,-9-5-22 0,-12 4-14 16,-7 0 84-16,-12 6-251 0,-4 2 101 15,-1 7 0-15,0 5-825 0</inkml:trace>
  <inkml:trace contextRef="#ctx0" brushRef="#br0" timeOffset="514.032">2469 5031 699 0,'-9'0'173'0,"2"6"-78"0,7 0 97 16,-7 0-127-16,5 3 2 0,4 2 4 16,-4-2 9-16,8 4 7 0,3 0 0 0,-4-3-1 15,15 2-5-15,4 2-3 0,7 0-3 16,11 1-6-16,9 5-4 0,2 0-6 16,2 1-7-16,3 2-11 0,3 2-6 15,-2 2-7-15,4 1-3 0,3 0-7 16,2-1-5-16,-1-5-6 0,-2-2-2 15,-5-2-3-15,-5-2-1 0,-8 0-3 16,-10-4-8-16,-5-5-6 0,-7-7-6 16,-7 0-6-16,-8-10-5 0,-7-8-5 0,-3-9 3 15,-5-7 4-15,-9-8 5 0,-3-2 5 16,-3-1 6-16,1 5 8 0,0 1 2 16,3 7 4-16,0 2 3 0,3-1 5 15,1 1 2-15,3 0 5 0,0-1 1 16,4 3 3-16,0 2 2 0,1 1 0 15,0 5-1-15,1 0 0 0,1 4-2 0,-1 3-2 16,1 4 3-16,-2 5 3 0,0 4 3 16,0 1 1-16,-2 11 0 0,-2 4-3 15,-1 8-1-15,1 10-6 0,-2 10-5 16,-3 1-5-16,-2 6-4 0,-5 0-12 16,-2-2-22-16,-1-1-30 0,-3-4-49 15,4-6-38-15,0-9-198 0,6-10 77 16,0-15-164-16,1-4-570 0</inkml:trace>
  <inkml:trace contextRef="#ctx0" brushRef="#br0" timeOffset="2429.081">830 2917 621 0,'0'-11'189'0,"-1"3"-69"0,1-3 70 15,0 2-115-15,0 0-6 0,-2 1 5 16,2-4 4-16,-1 2 2 0,-1-3 2 16,-2-1 4-16,-1 3 2 0,-6 0-4 15,2 2-6-15,-1 4-6 0,-3-3-7 16,-4 3-9-16,0 1-11 0,-7 4-10 0,-3 0-8 15,-3 5-4-15,-1 3-6 0,2 8-2 16,0-1-2-16,4 2-1 0,3 1 0 16,1 5 1-16,6-6-1 0,2 1 2 15,4-3-3-15,1 2-3 0,8-1 1 16,0-2-2-16,1 0-3 0,2-1-2 16,6-5-3-16,1-1 0 0,3 2-1 15,1-6 0-15,2 2-2 0,-5 1 0 0,6 1 0 16,0 1-2-16,0 1 0 0,3-2 1 15,1 2 0-15,-4 0 0 0,1 3 2 16,-4 0-2-16,-5-1 2 0,-4 3 1 16,-4 2-2-16,-1-1 2 0,-5 9 0 15,-5 0 1-15,-4 2 4 0,-6-2 0 16,0-3 1-16,-2-6 1 0,1 1 0 16,0-3-1-16,0 1 0 0,-3-6-2 15,1-3-1-15,-3-5-2 0,-2-5-5 0,2-3-7 16,0-4-10-16,2 1-15 0,7 2-20 15,6 1-45-15,8 0 238 0,3 2-465 16,10 2 206-16,12 0-27 0,7 1-1487 16</inkml:trace>
  <inkml:trace contextRef="#ctx0" brushRef="#br0" timeOffset="2932.762">1133 2453 604 0,'0'-9'314'0,"0"9"-115"16,-3 0 62-16,3 12-74 0,-5 9-64 16,-3 9-15-16,-4 4-7 0,-3 6-9 0,0 7-13 15,5 2-16-15,-1 2-15 0,6 3-9 16,1 3-7-16,2 2-6 0,-2 3-3 16,0-6-5-16,1 0-4 0,2-3-1 15,0-6-3-15,1-5-7 0,-2-8-11 16,1-2-15-16,-1-6-14 0,-1-6-13 0,0-4-29 15,0-2-35-15,0-10-28 0,-1-4-158 16,2-7-12-16,-2-4 6 0,-3-9-170 16,-2-3-34-16</inkml:trace>
  <inkml:trace contextRef="#ctx0" brushRef="#br0" timeOffset="3095.105">934 3043 912 0,'-2'4'396'0,"1"-3"-175"0,1 2 91 15,2 0-156-15,7 1-67 16,5-6-32-16,6 2-14 0,3-3-12 0,6-1-13 16,6-5-23-16,3 0-24 0,3 0-50 15,0-4-25-15,-2-3-218 0,-1 1 98 16,-7-3-178-16,-4-2-668 0</inkml:trace>
  <inkml:trace contextRef="#ctx0" brushRef="#br0" timeOffset="3497.492">1562 3048 623 0,'-3'-8'373'0,"0"-1"-176"0,0-4 56 0,-1-2-81 16,2-1-97-16,0 1-33 0,0-1-12 15,0 5-8-15,0 2-8 0,-2 2-7 16,-2 6-4-16,-3 1 1 0,-3 5-1 15,-4 6 0-15,-4 8-1 0,-2 5-1 16,0 5-1-16,1 2 1 0,-1 1 2 16,4 0 4-16,6 2 7 0,3 0 9 15,1 0 5-15,6-3 0 0,2-7-2 16,4-4-2-16,4-9-4 0,4-6-7 0,3-5-9 16,6-2-3-16,3-6-2 0,3-6-4 15,2-5-4-15,-2-7 0 0,-3-1-2 16,1 1 1-16,-5 2 4 0,-3 3 8 15,-1 5 12-15,-4 4 17 0,-3 3 10 16,-1 5 9-16,-3 1 7 0,-1 3 6 16,0 5 1-16,-4 4-5 0,1 4-9 0,-1 4-9 15,-1 4-8-15,1-1-7 0,3 3-13 16,-2-1-24-16,3-2-32 0,1-4-37 16,4-4-60-16,0-3-221 0,10-3 105 15,3-4-195-15,-1-2-716 0</inkml:trace>
  <inkml:trace contextRef="#ctx0" brushRef="#br0" timeOffset="3932.806">1913 2361 598 0,'6'8'287'16,"-1"5"-103"-16,2 7 57 0,-1 14-87 15,-2 3-52-15,-1 7-15 0,-2 1-6 16,-1 5-4-16,1 1-6 0,-1 4-5 16,0 3-2-16,3 3-4 0,1 0-2 15,-1 1-7-15,1-8-10 0,1 1-11 0,-1-10-11 16,-1-9-17-16,-2-4-19 0,0-4-19 15,-1-6-28-15,-2-4-36 0,-1-6-34 16,-3-7-192-16,-1-2 95 0,0-3-150 16,-1-3-603-16</inkml:trace>
  <inkml:trace contextRef="#ctx0" brushRef="#br0" timeOffset="4421.699">1870 2898 849 0,'-4'8'301'16,"3"1"-156"-16,1 2 100 0,4-1-158 16,1-4-46-16,4-1-21 0,5-5-8 15,5 0-9-15,5-6-16 0,3 1-19 16,5-4-18-16,-2 0-17 0,-1 2-14 0,1-2-9 16,-2 3 1-16,1 1 9 0,-6 1 16 15,-3 3 26-15,-5 1 33 0,-3 1 37 16,-3 3 39-16,-1 3 34 0,-1 6 22 15,0-1 15-15,-1 3 2 0,-4 1-8 16,1-1-20-16,-1-2-26 0,1-1-28 16,3-3-22-16,2-5-14 0,5-2-14 0,4-2-12 15,2-5-11-15,4-1-10 0,2-6-11 16,0-2-14-16,0-4-6 0,-1 2-16 16,1-2-5-16,-3 2 5 0,0 1 7 15,0 3 12-15,-6-1 13 0,-1 0 11 16,-5-1 24-16,-4-1 25 0,-4 3 21 15,-2 0 17-15,-4 4 16 0,-4 3 12 16,-5 4 8-16,-4 1 0 0,-6 4-9 16,-1 3-13-16,-5 6-15 0,-2 5-17 0,-2 5-12 15,1 2-10-15,-1 3-10 0,4 7-6 16,3 4-2-16,4 7-2 0,7-3 1 16,4-1 0-16,9-4-1 0,2-4 1 15,5-4-4-15,7-3-9 0,7-4-9 16,7-6-13-16,2-8-21 0,2-5-22 15,3-4-50-15,-2-1-13 0,-3-4-210 0,1-2 99 16,-7 1-154-16,-7-2-652 0</inkml:trace>
  <inkml:trace contextRef="#ctx0" brushRef="#br0" timeOffset="5179.162">885 3798 702 0,'-9'-8'322'0,"-1"-1"-148"0,-2-2 82 16,1 0-106-16,3 0-60 0,-3-1-22 0,-2 2-1 15,1 0 0-15,0 1-6 0,0 1-11 16,-1 0-7-16,-1 4-6 0,-6 3-5 15,-3 1-6-15,-3 2-7 0,-1 5-5 16,-1 2-5-16,-2 4-4 0,4 2-1 16,3 3-1-16,1 2 0 0,4-2 0 15,4 0-1-15,-1 1 0 0,3-2 0 0,6 0-1 16,4 1 1-16,2 0-1 0,4-5-1 16,6-1-1-16,3 0 0 0,3-4 0 15,3 1 0-15,3 0 1 0,2 2 0 16,6-2 1-16,1 2 1 0,1 0 2 15,-1 1 1-15,-2 0 2 0,-5-2-1 16,-5 0 2-16,-3 2 1 0,-10-4 5 16,-4 1 9-16,1 1 8 0,-5-1 5 0,-2 4 4 15,-9 0 1-15,-6 2-2 0,-4 1-5 16,-7 2-10-16,-4-2-10 0,-2-1-6 16,5-3-5-16,0-4-6 0,3-4-5 15,2-1-5-15,3-1-9 0,0-4-12 16,2 0-16-16,6 2-19 0,7 0-29 15,8 2-36-15,1-2-26 0,10 2-183 16,6 2 86-16,12 5-140 0,6-2-575 0</inkml:trace>
  <inkml:trace contextRef="#ctx0" brushRef="#br0" timeOffset="5436.138">1016 3969 859 0,'-8'8'364'0,"0"9"-196"0,3 7 102 0,1 1-146 16,4 7-66-16,1 4-31 0,5 2-3 16,0 2 0-16,3 6-1 0,-3 5-3 15,2 2-1-15,-3 1-3 0,2 2-1 16,-2-3 2-16,-1-7-12 0,0-7-27 15,0-4-24-15,-3-11-23 0,1-7-21 0,2-8-24 16,0-8 19-16,-3-1-190 0,3-9 100 16,0-8-57-16,-3-8-643 0</inkml:trace>
  <inkml:trace contextRef="#ctx0" brushRef="#br0" timeOffset="5739.763">1053 3821 707 0,'1'-11'265'0,"1"2"-89"16,1 5 75-16,1-3-122 0,5 2-24 16,0 0-14-16,3 2-8 0,1 2-11 15,4 0-16-15,1 0-14 0,4 1-12 16,1 0-8-16,-1 1-7 0,2-1-5 16,-1 2-4-16,-1 1-2 0,-1 2-4 15,-3-1-3-15,-5 4-3 0,-6 1-4 0,-1 2-1 16,-5 2 2-16,-1 3 0 0,0 0 3 15,0 3 3-15,-7 0 4 0,-4 1 3 16,-3 5 1-16,-6-1 0 0,-2 1 0 16,1-1 0-16,0-3-4 0,-1-7-4 15,4 0-6-15,0-7-11 0,4 1-16 0,3-6-27 16,6-1-32-16,4 1 173 0,1-4-364 16,12-1 154-16,6-5-19 0,7-6-1165 15</inkml:trace>
  <inkml:trace contextRef="#ctx0" brushRef="#br0" timeOffset="6142.918">1670 3727 677 0,'-10'-2'392'0,"0"-2"-192"0,-5 1 75 15,3 3-84-15,-3 0-100 0,1 1-33 16,0 3-2-16,2-1-1 0,1 1-16 15,-1 2-15-15,2 3-8 0,0 5-6 16,-2 3-2-16,0 1-4 0,1 7-5 0,-2 2 0 16,-1-1 0-16,0 3-1 0,1 6 1 15,2-2-1-15,5 1 1 0,6-3 0 16,0-4 0-16,4-8 0 0,6-3-1 16,6-6-1-16,2-6-2 0,4-4 1 15,5-4-1-15,1-6-2 0,2-10 0 16,-2-5 2-16,-4-5 0 0,-3-1 3 15,-3 0 0-15,-2 4 1 0,-2-3 5 0,-1 3 6 16,-2 4 7-16,-2 3 5 16,-1 3 6-16,-3 5 4 0,2 6 2 0,-4 3-1 15,0 3-3-15,-2 0-7 0,-1 5-5 16,0 6-5-16,0 0-4 0,-1 5-8 16,-2 2-8-16,3-1-20 0,0 1-19 15,2-3-48-15,0-2-32 0,5-3-206 16,6-5 96-16,2-3-171 0,3-2-628 15</inkml:trace>
  <inkml:trace contextRef="#ctx0" brushRef="#br0" timeOffset="6497.405">2266 3569 878 0,'-27'0'329'16,"0"0"-141"-16,1 0 95 0,5 0-155 16,2 2-39-16,1 0-18 0,0 1-5 15,5 1-9-15,3 1-10 0,1 6-10 0,1 2-6 16,1 5-8-16,0 5-7 0,0 4-2 15,1 6-2-15,-1 2-2 0,3 1 0 16,3 4-2-16,1-5-3 0,1-1 0 16,6-4-2-16,4-1-7 0,8-5-5 15,4-6-9-15,4-7-12 0,2-10-17 16,1-1-21-16,0-8-27 0,1-9-28 0,0-4 388 16,-2-4-577-16,6-3 243 0,-3 1 109 15,-1 0-1880-15</inkml:trace>
  <inkml:trace contextRef="#ctx0" brushRef="#br0" timeOffset="6897.386">2583 3551 539 0,'-18'3'482'0,"-2"4"-218"0,0-1 27 0,2 2-39 15,1 2-139-15,4 5-52 0,7 0-20 16,4 2-11-16,2 3-11 0,6-2-8 15,8-1-6-15,4-1-1 0,2-5-5 16,5 0-9-16,2-5-10 0,1-2-10 16,3-4-8-16,0 0-9 0,0-4-13 0,-3-1-9 15,-4-4-5-15,-4-3-1 0,-3-1 7 16,-3-1 8-16,-1-1 9 0,-4 1 15 16,-2-4 16-16,-4 3 21 0,-3 2 15 15,0 1 10-15,-1 0 7 0,-4 0 6 16,-3-2 2-16,-3 1 3 0,-4 2 3 15,0 8 3-15,-3 3 5 0,-7 0 0 16,0 12-1-16,-8 2-4 0,-4 5-7 0,0 3-11 16,2 4-10-16,4 4-12 0,1 0-6 15,8 5-2-15,6 3 0 0,5 0 4 16,6 0 2-16,5-4 1 0,4-1 0 16,5-5-8-16,8-3-11 0,3-4-18 15,9 0-29-15,0-5-35 0,4-6-67 16,1-6-146-16,4-4 68 0,0-4-157 15,1-6-436-15</inkml:trace>
  <inkml:trace contextRef="#ctx0" brushRef="#br0" timeOffset="8627.979">11738 4314 427 0,'4'0'230'15,"3"1"-81"-15,0-1 43 0,5-1-47 16,0 1-42-16,3-6 0 0,2 4 2 16,2-5 1-16,3 1-4 0,0-3-6 15,3-4-9-15,4-1-10 0,3-2-12 16,7 2-12-16,10-4-11 0,4 1-9 15,2 3-10-15,7-3-6 0,1 1-6 0,-1 0-4 16,-1 3-2-16,1 2-2 16,-4-1-3-16,0 3-2 0,-2 3-3 15,-4-1-4-15,-7 3-6 0,-5 1-9 0,-10 0-12 16,-10 0-10-16,-6 3-15 0,-8 0-11 16,-6 2-16-16,-6-1-22 0,-4 2-178 15,-8-2 100-15,-4 9-114 0,-10 0-633 16</inkml:trace>
  <inkml:trace contextRef="#ctx0" brushRef="#br0" timeOffset="9153.225">11879 4047 736 0,'-4'-4'257'15,"0"1"-96"-15,3-1 80 0,0 3-135 0,-1 1-21 16,2 4-18-16,-1 1-10 0,0 2-12 15,-3 6-14-15,0 3-12 0,-5 2-9 16,-3 7-5-16,-3 6-2 0,-4-2-3 16,-3 5 1-16,-3-3-1 0,-3 7 0 15,1 2 1-15,-3-1-1 0,-5 1 2 16,1 1 1-16,1-11 2 0,0-4 2 0,4-4 1 16,8-7 0-16,2-6-1 0,8-4 0 15,3-2-1-15,8-3-2 0,0-1-2 16,8-2-2-16,5 0 1 0,6 2 1 15,6-4 3-15,6 5 1 0,1 0 2 16,3 0 2-16,-3 3-1 0,-1 3 0 16,-3 4-1-16,-3 2-1 0,-4 2-1 15,0 0 0-15,-4-2-2 0,-3-3 1 16,-2-4-1-16,-1 0-2 0,-2-5-1 0,-1 0 0 16,-2-5-4-16,1 0-4 0,-3-8-15 15,-3-4-16-15,-1 0-21 0,-1-6-24 16,-3 0-14-16,-1 0-183 0,3 2 86 15,2-2-102-15,2 5-603 0</inkml:trace>
  <inkml:trace contextRef="#ctx0" brushRef="#br0" timeOffset="22098.986">13513 3382 689 0,'-1'-4'196'0,"1"-5"-73"0,0 1 81 16,1 0-133-16,3-1-11 0,-1 2-3 15,0 0-2-15,3 6-5 0,-3 1-4 16,1 0-2-16,1 6 4 0,1 3 4 0,0 4 2 16,1 1 0-16,0 1 2 0,0 5-2 15,-1 5-3-15,-1 4-4 0,0 7-3 16,-1 3-1-16,-1-1-2 0,-1 1-3 15,-2 1-4-15,0 2-6 0,-1-1-5 16,0 1-7-16,0-3-5 0,-1-5-5 16,2-10-12-16,3-6-19 0,-1-9-15 15,2-6-30-15,1-3-35 0,-3-3-15 0,-1-6-207 16,2-6 96-16,-5-7-130 0,0-1-649 16</inkml:trace>
  <inkml:trace contextRef="#ctx0" brushRef="#br0" timeOffset="22382.312">13383 3388 773 0,'-5'0'255'16,"4"0"-103"-16,1-1 97 0,0 1-141 15,3-1-13-15,4 1-9 0,4-2-3 16,2 0-3-16,3-2-10 0,3 0-15 0,6-4-11 16,0-2-12-16,2-4-8 0,8-2-8 15,0 1-5-15,0 1-6 0,2 0-4 16,2 3-11-16,-6 0-11 0,0 0-15 16,-5 5-24-16,-9-1-28 0,-10 6-28 15,-9 1-188-15,-1 3 94 0,-9 7-133 16,-15 3-608-16</inkml:trace>
  <inkml:trace contextRef="#ctx0" brushRef="#br0" timeOffset="22611.478">13307 4024 919 0,'10'0'267'16,"2"0"-108"-16,6-2 109 0,5-2-179 16,4-6-25-16,0-4-13 0,4-3-5 15,3-2-10-15,0 0-21 0,3-2-16 16,-3 2-27-16,-3-1-39 0,-1 0-208 16,-2 4 119-16,-7 1-177 0,-4 3-721 15</inkml:trace>
  <inkml:trace contextRef="#ctx0" brushRef="#br0" timeOffset="24916.47">14114 3619 571 0,'-2'0'200'16,"1"-1"-78"-16,0-2 65 0,1 0-100 15,0 5-15-15,0-4-8 0,1 2 0 16,-1 0 0-16,1 2 0 0,2 0 0 16,0 3-1-16,-2 1 2 0,1 1 1 0,2 4-2 15,0-2-1-15,-1 2-5 0,1 2-5 16,-2 3-6-16,-2 0-9 0,1 6-4 16,1 2-6-16,-2-3-6 0,1 5-4 15,2-1-3-15,1-3-3 0,1-2 0 16,0 0-2-16,0-8-3 0,1-1-1 15,0-7-1-15,-1-3-4 0,1-1-3 16,-1-3-2-16,0-4-3 0,1-5-2 16,-1-6-2-16,0 0-2 0,0-5 1 0,0-3 2 15,0-1 1-15,2 0 2 0,-2 0 2 16,0 1 2-16,2 4 2 0,0 1 0 16,2 3 0-16,0 6 0 0,2 1 0 15,0 5 0-15,0 4 0 0,1 2 1 16,-2 0 2-16,0 0 2 0,-2 7 3 15,-1 1 3-15,0-1 2 0,2 4 3 0,-3 0 0 16,1 1 2-16,2 1-1 0,-3 1 1 16,1 1 2-16,0 2 1 0,1 0 1 15,-3 2 0-15,2-2 0 0,-2-3 0 16,1 2-3-16,-1 0-4 0,1-1-3 16,0-1-3-16,-1-1-5 0,-2-7-10 15,1-3-9-15,-1-3-11 0,-1-4-14 16,-1-5-13-16,2-4-34 0,-2-4-32 15,0-2-26-15,0-2-185 0,2 2 90 16,5 3-145-16,0 1-596 0</inkml:trace>
  <inkml:trace contextRef="#ctx0" brushRef="#br0" timeOffset="25194.766">14676 3569 617 0,'-8'6'375'16,"3"2"-163"-16,1 1 61 0,1 1-72 16,3 4-87-16,0 1-28 0,2 0-14 0,1 0-6 15,1 1-10-15,1 1-16 0,4-1-11 16,-1 1-8-16,0 4-4 0,0-6-13 15,-1-1-13-15,-1-1-18 0,-1-2-30 16,0-5-33-16,0-2-30 0,-2-1-196 16,-1-3 94-16,1-2-144 0,-2 1-610 15</inkml:trace>
  <inkml:trace contextRef="#ctx0" brushRef="#br0" timeOffset="25497.894">15087 3048 957 0,'-4'8'337'16,"0"5"-148"-16,1 2 112 0,2 4-176 15,-1 5-33-15,0 7-21 0,1-1-3 16,1 5-6-16,1 4-10 0,2 3-11 15,3 1-8-15,2 5-3 0,1 4-7 16,3 0-5-16,-3 1-5 0,0 0-3 16,-2-6-4-16,1-4-6 0,-1-3-11 15,-1-3-12-15,-1-5 1 0,-1-4-19 0,-1-7-14 16,-1-4-23-16,-2-6-27 0,-1-9-27 16,0-2 86-16,-3-8-279 0,1-6 121 15,-1-4-57-15,0-2-864 0</inkml:trace>
  <inkml:trace contextRef="#ctx0" brushRef="#br0" timeOffset="25698.298">15022 3609 763 0,'-6'3'327'15,"-2"-1"-112"-15,6 2 77 0,-1-3-130 16,3-1-35-16,0 0-26 0,3 1-11 16,4-2-16-16,4 1-19 0,4-3-18 15,6-1-10-15,3-2-11 0,5 0-4 16,1-3-11-16,3 1-14 0,-1-2-16 15,1 0-16-15,0-2-15 0,-4 0-22 0,-2-1-24 16,-3 2-19-16,-5-1-10 0,-5 3-80 16,-4 4-69-16,-7 1 42 0,-3 4-105 15,-3 4-269-15</inkml:trace>
  <inkml:trace contextRef="#ctx0" brushRef="#br0" timeOffset="26010.452">15588 3503 765 0,'-6'1'291'16,"-1"-1"-67"-16,-1 5 72 15,3 1-136-15,0-1-24 0,-1 2-14 0,1 5-12 16,1-4-19-16,0 3-24 0,-1 2-13 16,3 0-7-16,1 0-6 0,1 5-6 15,3-1-7-15,-1 2-6 0,5 0-4 16,0-1-7-16,2-2-13 0,2-2-21 16,2-2-26-16,-2-5-33 0,1 1-50 0,-2-3 202 15,-1-1-431-15,3 1 175 0,2-2-25 16,0-3-1331-16</inkml:trace>
  <inkml:trace contextRef="#ctx0" brushRef="#br0" timeOffset="26512.932">16146 3554 517 0,'-18'0'287'0,"-1"0"-78"0,-1-2 41 0,2 1-63 16,-2-3-47-16,2 0-19 0,-2 1-15 15,1 1-23-15,2-3-22 0,3 1-19 16,1 1-21-16,4 3-13 0,1 1-9 15,-1 2-4-15,3 7 0 0,1 3 1 16,0 3 0-16,2 0 1 0,2 5 3 0,1 1 0 16,1 0 1-16,3 0 0 0,0-3 0 15,6-2 2-15,3-2-2 0,3-7 0 16,3-7 1-16,3-1-1 0,1-4 0 16,1-5 0-16,1-6 0 0,-2-3 1 15,-4-3 0-15,-2 2 0 0,-4 1 4 16,-4 0 5-16,-4 1 9 0,-1 3 6 15,-1 0 2-15,-2 1 4 0,0 0 3 16,1 4-1-16,0 5-4 0,1 2-5 16,-2 2-6-16,0 5 0 0,2 4-5 0,0 1-3 15,-1 2-1-15,3 3-5 0,-1-1-6 16,0 3-9-16,0 1-11 0,2-4-11 16,1 0-13-16,0-5-23 0,4-5-30 15,0-4-37-15,2 0-190 0,3-4 103 16,2-3-159-16,-3-2-636 0</inkml:trace>
  <inkml:trace contextRef="#ctx0" brushRef="#br0" timeOffset="26800.991">16453 2907 775 0,'1'3'314'0,"0"5"-126"16,-1 10 87-16,0 4-132 0,3 6-38 15,0 4-21-15,-1 2 1 0,3-1-2 16,2 2-9-16,-1 6-6 0,3 1-4 16,0 4-2-16,0 3-6 0,2 1-10 15,2 6-10-15,-2-2-10 0,1-3-9 16,2 3-6-16,-3-5-10 0,-2-7-9 16,-1-1-8-16,-1-4-5 0,-1-4-9 15,1-8-9-15,-2 4-7 0,0-9-3 0,-1-3-3 16,-4-7-5-16,0-4-16 0,-2-6-21 15,0-8-19-15,-2-8-14 0,-1-3-181 16,-3-6 82-16,-1 5-107 0,-4-3-588 16</inkml:trace>
  <inkml:trace contextRef="#ctx0" brushRef="#br0" timeOffset="27080.824">15597 3183 1145 0,'-5'-1'343'15,"4"1"-191"-15,1-5 137 0,2 1-231 16,3 0-26-16,2-1-40 0,-3-1-31 16,-4-1-38-16,0 2-28 0,-5 0-184 0,-3 5 77 15,0 0-154-15,-5 4-557 0</inkml:trace>
  <inkml:trace contextRef="#ctx0" brushRef="#br0" timeOffset="27297.898">14691 3145 601 0,'-5'1'225'16,"2"0"-118"-16,3-1 66 0,2 3-107 0,3-1-43 15,5 0-23-15,4 2-169 0,2-3 99 16,1 10-101-16,-1 1-614 0</inkml:trace>
  <inkml:trace contextRef="#ctx0" brushRef="#br0" timeOffset="27983.831">14188 4355 541 0,'-7'-8'273'0,"-4"2"-101"0,2 0 54 15,2 1-70-15,0 1-58 0,-2-3-9 16,0 2-6-16,-2-4-6 0,-5 1-11 0,-1 0-11 16,-2 2-9-16,-4 0-7 0,-2 6-11 15,0 0-5-15,-3 3-9 0,3 2-5 16,2 3-6-16,4 2-5 0,3 1-4 15,4-2 1-15,6 1-1 0,4 4 0 16,2 3 1-16,3 0 1 0,5-1 1 16,6 0 1-16,4-5 1 0,4-3-1 0,4 0 1 15,3 1 1-15,1 0 0 0,0 0 1 16,-1 4 1-16,-3 1 0 0,-4 3 2 16,-3-6 1-16,-5 5 2 0,-7 1 2 15,-6-2 5-15,-1 0 5 0,-2 4 4 16,-7-1 3-16,-7-2 0 0,-2 0 0 15,-3 1-2-15,-4-5-5 0,-4 0-5 16,1-4-5-16,2-2-6 0,0-3-6 16,3-2-6-16,5-1-6 0,3-1-3 0,4 0-11 15,7-2-29-15,4 0-25 0,3-1-28 16,6 1-12-16,7 0-176 0,2 0 65 16,9 2-94-16,1 1-550 0</inkml:trace>
  <inkml:trace contextRef="#ctx0" brushRef="#br0" timeOffset="28239.482">14384 4174 715 0,'-5'-13'301'0,"0"6"-93"15,1 4 70-15,3 3-125 0,1 3-36 16,1 8-22-16,0 4-7 0,5 8-13 0,1 3-23 15,2 4-12-15,0 3-5 0,4 5-4 16,0 2-5-16,-3 3-7 0,5 3-6 16,-1 6-4-16,1-10-2 0,-4 2-11 15,-1-10-17-15,-2-6-21 0,-2-7-28 16,-2-6-42-16,-3-5 373 0,3-2-585 16,1-1 239-16,0-7 78 0,-3 0-1851 15</inkml:trace>
  <inkml:trace contextRef="#ctx0" brushRef="#br0" timeOffset="28406.759">14418 4489 728 0,'1'9'437'0,"0"-1"-214"16,5 1 71-16,1-2-100 0,6-3-103 16,4-1-44-16,7-3-14 0,7-3-8 0,5-1-23 15,3-2-37-15,-1 1-51 0,-1-3-30 16,-1-1-184-16,-1 1 77 0,-3-2-171 15,-2 0-526-15</inkml:trace>
  <inkml:trace contextRef="#ctx0" brushRef="#br0" timeOffset="28739.267">15013 4459 730 0,'-9'-8'393'0,"3"2"-158"0,-2 0 62 15,0-1-112-15,-1 2-75 0,0 2-37 16,-2 3-16-16,-1 0-14 0,-1 2-14 15,-2 4-10-15,-2 6-6 0,0 7-3 16,2 6-2-16,-1 4-5 0,3 2-1 16,1 1-2-16,1-2-1 0,5-3 1 15,2-4 0-15,4-2 0 0,3-6 0 0,4-6-2 16,4-5 1-16,4-4-1 0,3-5-5 16,3-4-3-16,3-8-2 0,5 1 2 15,-4-8-1-15,0 4 2 0,-2-3 1 16,-2 1 5-16,-6-3 7 0,1 5 5 15,-2 3 4-15,0 6 5 0,-4 9 3 16,3 2 4-16,-3 4 0 0,-1 6-3 16,-2 4-2-16,-1 3-5 0,-2 1-7 15,0 1-11-15,0-2-18 0,-2 0-27 0,2-4-22 16,0-3-53-16,0-5-71 0,0-1-136 16,6-4 56-16,2-4-165 0,-3-5-370 15</inkml:trace>
  <inkml:trace contextRef="#ctx0" brushRef="#br0" timeOffset="29004.265">15290 3923 865 0,'-1'0'271'0,"-1"1"-114"0,0 7 108 15,2 5-157-15,0 9-22 0,3 8-1 16,-2 0 10-16,0 10 4 0,2-2-6 0,1 4-2 15,0 6-3-15,2 1-1 16,2 4-11-16,0 2-13 0,3 2-13 0,2 0-13 16,0-1-12-16,1-8-13 0,2-3-18 15,-2-9-16-15,0-11-17 0,-1-5-18 16,-3-5-23-16,-1-12-22 0,-2-3-27 16,-3-5-34-16,-3-5 221 0,0-8-399 15,-1-3 176-15,-2-5 7 0,-9-3-1291 16</inkml:trace>
  <inkml:trace contextRef="#ctx0" brushRef="#br0" timeOffset="29170.722">15196 4343 704 0,'-5'1'327'0,"4"-2"-138"16,1 0 72-16,4 1-111 0,7 0-62 0,5-1-23 15,7-1-8-15,4-2-11 0,5 1-11 16,3-3-18-16,5-3-31 0,-3 2-49 15,3-1-213-15,2 0 125 0,-2 3-203 16,1 0-727-16</inkml:trace>
  <inkml:trace contextRef="#ctx0" brushRef="#br0" timeOffset="29527.992">15756 4343 1013 0,'-4'3'436'0,"0"2"-194"16,0-1 98-16,3-2-176 0,-1 1-79 15,2 0-36-15,3-3-17 0,3 0-13 16,4-6-13-16,2 3-9 0,8 0-5 16,2-2-7-16,2 1-6 0,2 0-9 15,0-2-8-15,-2 0-6 0,1-3 0 0,0 0 3 16,1 0 7-16,0 0 7 0,-3 0 9 16,-2-1 8-16,-4 1 8 0,-5-1 3 15,-3-1 5-15,-2-1 4 0,-6 2 4 16,-1 0 4-16,-1 0 3 0,-7 2 0 15,-2 4 4-15,-6 3 1 0,-6 1 0 16,-3 5 0-16,-2 7-2 0,-6 4-4 16,0 8-1-16,2 1-6 0,4 5-3 15,-1 5-5-15,3 0-4 0,7 3-2 0,5 7 1 16,4 3 0-16,9-1 1 0,3-1 0 16,4-4 2-16,6-4-5 0,7-6-12 15,3-4-16-15,4-2-35 0,5-3-40 16,2-6 252-16,4-4-483 0,7-5 200 15,3-8-3-15,2 0-1522 0</inkml:trace>
  <inkml:trace contextRef="#ctx0" brushRef="#br0" timeOffset="30755.294">13116 17910 767 0,'-1'-7'166'0,"1"-2"-110"16,1 0 105-16,2 0-162 0,4-3-4 15,5 0-2-15,1 2 1 0,0 0 8 16,1 1 2-16,1 2 5 0,-2 2 4 15,3 0 4-15,-1 2 5 0,1 2 4 0,-3 1 3 16,0 0 4-16,-3 0 4 0,-4 3 4 16,1 1 7-16,-1 1 8 0,2 0 9 15,1 3 6-15,5 3 4 0,3 2 1 16,2 1-6-16,4 2-8 0,6 0-8 16,6 0-10-16,5-3-6 0,7 0-6 15,11 0-5-15,9-2 2 0,5 1 0 0,8-4-2 16,3 1 0-16,-2-2-2 0,-1-3-4 15,2-1-2-15,0-2-6 0,-4 0-4 16,1-2-2-16,-6 0-4 0,-6-2 0 16,-9 2-3-16,-6-2 0 0,-11 1-1 15,-10 0-4-15,-8 1-10 0,-10 0-15 16,-12 1-15-16,-1-3-16 0,-7-1-30 16,-10-1-32-16,-5-1-30 0,-5-3-160 0,-4-2 82 15,0 2-126-15,-2-2-512 0</inkml:trace>
  <inkml:trace contextRef="#ctx0" brushRef="#br0" timeOffset="31447.312">13508 17754 498 0,'4'2'158'0,"0"-2"-61"16,0 1 58-16,1-1-93 0,-1 0-1 16,-2 1-3-16,1-1 1 0,-1 2 4 15,-2-2 0-15,2 0 2 0,-2 0 3 0,0 0 0 16,-2-2-1-16,0 1-7 0,-2-2-7 16,-3 2-6-16,0-3-9 0,-4 2-11 15,0-1-10-15,-5 1-8 0,0 0-4 16,-2 2-3-16,-3 0 0 0,-1 2-1 15,3-1-1-15,-2 4-1 0,-1 1 3 16,3 5-1-16,-1-1-3 0,0 4-3 16,-1 2-3-16,4 0 1 0,1 2 0 15,3-2-1-15,4 2 1 0,4 0 2 0,-1 0 2 16,5 0 2-16,1 1 1 0,1-2-1 16,3 0 2-16,3 2 0 0,1-2 2 15,2-2 1-15,1 2 2 0,4-4 0 16,0 1 0-16,3 0 0 0,-1 1 0 15,0-1-2-15,1-3-1 0,-3 1-1 0,1-3-1 16,0 0 1-16,2-6 1 0,-3 2 0 16,0-1 3-16,1-4 1 0,-1 0 1 15,-2-3 1-15,1 2 1 0,-4 0 0 16,-1-2 3-16,-3-1 1 0,-1-2-1 16,-1-3 1-16,-1-3 1 0,0-1 0 15,0 0-2-15,0-2-1 0,0-1-3 16,0 1-2-16,-2-2-2 0,0-2-1 0,-1-2 0 15,0-1-4-15,-1 3-8 0,-2 0-13 16,-2 6-18-16,0 8-34 0,-1 5-23 16,-1 1-191-16,3 4 92 0,0 5-144 15,3 2-599-15</inkml:trace>
  <inkml:trace contextRef="#ctx0" brushRef="#br0" timeOffset="36072.413">15284 17845 367 0,'3'-4'229'15,"-3"1"-99"-15,1-1 37 0,-1 2-37 16,0 0-53-16,0 1-11 0,-1-1-1 16,-1-2 0-16,0 1-2 0,0-1-5 15,0 2-3-15,0-3-3 0,-1 3-4 0,-3-2-6 16,0 3-5-16,-2-2-8 0,-2 3-6 16,0 3-7-16,-5-3-5 0,-1 1-3 15,-2 2-1-15,-2 5 1 0,0-2 3 16,-3 6 1-16,1 3 1 0,-4 5-1 15,1 1-2-15,0 6-1 0,-1 3-4 16,-6 0-3-16,2 1 0 0,-1 1-2 16,1 3 0-16,3 0 2 0,7 4 6 15,3 3 7-15,7-4 3 0,4 2 0 0,6-1 0 16,2-2 0-16,7 1-1 0,5-2-7 16,7-7-7-16,7-3-4 0,7-6 0 15,2-9 0-15,3-8 0 0,0-3 0 16,-1-3-3-16,-5-5-3 0,4-6-7 15,-3 0-6-15,-3-5-8 0,-1 1-11 16,-5-2-16-16,-6 2-19 0,-3 3-15 0,-5 1-4 16,-9 2-165-16,-1 2 78 0,-2 3-85 15,-4 5-560-15</inkml:trace>
  <inkml:trace contextRef="#ctx0" brushRef="#br0" timeOffset="36507.973">15093 18310 1003 0,'-6'-4'351'0,"1"4"-188"0,2-5 121 15,3 4-185-15,1-3-55 0,7-1-25 16,1-2 0-16,4 1-1 0,1-2-7 16,5 0-4-16,1-1-2 0,2-1 0 15,-2 0 0-15,2-2-2 0,-1 0-1 16,-1 5 0-16,-1 1 0 0,-3 5 2 16,0 1 3-16,-2 3 1 0,-1 3 1 15,-4 3 2-15,0 4 2 0,-1 1 2 0,-2 3-1 16,-1-2-4-16,0 4 0 0,0 1 0 15,-1 6-3-15,0 5-1 0,0 2-3 16,-1 5-1-16,-1 2 0 0,1-6 0 16,-3 1-1-16,0 0-1 0,0-1 1 15,-1-3 0-15,-2-2 0 0,0-2-3 16,0-5-7-16,-1-5-8 0,0-6-12 16,0-5-25-16,1-6-40 0,1-2 189 15,-1-4-403-15,1-8 176 0,-2-6-40 0,-4-8-1285 16</inkml:trace>
  <inkml:trace contextRef="#ctx0" brushRef="#br0" timeOffset="37007.281">15668 18262 780 0,'-9'-2'268'0,"1"-1"-145"0,1 3 101 0,0 0-142 16,3 0-39-16,2 0-20 0,-2 0 0 15,0 0 5-15,1 0 1 0,2 3-3 16,-3-1 0-16,0 1 2 0,2 2 1 15,-2 1-1-15,0 3-4 0,0 2-6 16,2 0-5-16,-2 3-4 0,1 3-2 0,2 1-1 16,2 0 0-16,-1 4 2 0,3 0-3 15,1-1 0-15,5-3-1 0,0 0 0 16,1-4-2-16,4-6 1 0,2-4-3 16,-1-4 1-16,2-3-2 0,1-6-1 15,0-6 1-15,-3-4 1 0,1-2-2 16,-3-5 2-16,-2 1 0 0,-3 2 1 15,-3-1 0-15,0 2 3 0,-3 2 2 16,-2 0 4-16,0-1 3 0,-2 2 3 0,1-3 2 16,-3 1 4-16,-1 1 0 0,-3 2-1 15,-1 5-2-15,-1 5-3 0,-3 8-5 16,0 0-7-16,-1 6-15 0,0 10-15 16,-2 5-22-16,1 2-33 0,3 0 248 15,8-1-462-15,4 0 202 0,0-4 5 16,7-4-1490-16</inkml:trace>
  <inkml:trace contextRef="#ctx0" brushRef="#br0" timeOffset="37510.157">16163 18136 839 0,'-12'-5'261'0,"1"-2"-141"0,0 2 109 16,4 1-155-16,2 0-40 0,-1 1-12 16,0 1 2-16,-1 1 0 0,2 1-9 15,-1 1-6-15,-1 3-4 0,7-4-2 16,-12 21-5-16,4-5-3 0,1 5-6 0,1 4-5 15,-1-1-6-15,1 1-3 0,2-1-1 16,3-1 4-16,0-1 3 0,2-1 5 16,1-1 5-16,2 0 5 0,3-5 0 15,-1-5-2-15,2-6-2 0,2-4-2 16,2 0-1-16,-4-7 0 0,1-6 1 16,-2-5 2-16,-3-2 3 0,-1 0 3 0,-1 0 4 15,0 2 5-15,-1 3 5 0,0-3 4 16,-1 1 5-16,0 3 5 0,2 1 7 15,-1 1 0-15,1 7-1 0,2 4 2 16,-1 1 3-16,-1 5 0 0,2 3-3 16,0 5-7-16,1 1-2 0,0 1-3 15,4 0-8-15,-1 0-9 0,-1-1-9 16,-2 3-7-16,1-3-6 0,-3 3-7 16,-1-2-11-16,0 1-8 0,0-7-18 0,0-1-19 15,-1-7-171-15,0-1 95 0,4-5-117 16,2-7-598-16</inkml:trace>
  <inkml:trace contextRef="#ctx0" brushRef="#br0" timeOffset="37806.808">16385 17749 529 0,'-3'2'415'0,"0"0"-210"16,3 2 53-16,-1 4-32 0,2 1-140 15,-1 6-29-15,2 2-6 0,-2 7 1 16,0 5-6-16,0 7-10 0,0 3-4 16,0 2 1-16,-2 0-2 0,1 5-3 15,-1 7-4-15,-1-1-5 0,0 1-7 16,1-1-8-16,1-4-10 0,1-7-16 15,-2-3-30-15,4-5-26 0,1-11-31 16,3-15-197-16,0-7 93 0,2-4-146 0,-3-14-640 16</inkml:trace>
  <inkml:trace contextRef="#ctx0" brushRef="#br0" timeOffset="38625.57">17126 17915 546 0,'-7'-10'282'15,"1"0"-136"-15,-1-2 65 0,0 2-64 0,-2 1-71 16,1-1-12-16,-2 3-2 0,-1 2 6 16,-3 5-2-16,-1 0-6 0,-6 4-8 15,-1 2-5-15,-5 6-3 0,2 3-6 16,-5 1-10-16,1 2-8 0,2-3-7 15,4 1-6-15,4-1-5 0,3 1-2 16,6-3-1-16,3 0 1 0,7-1-1 16,0 1-1-16,4-2 2 0,5 0-2 0,5 1-1 15,6-4 2-15,0-2-2 0,5 2 2 16,1 1 0-16,3 1 1 0,0 2 1 16,0 2 0-16,2 3 1 0,-1 1-1 15,-2 1 0-15,-2 0 0 0,-2 2-1 16,-3-4 1-16,-3-3-1 0,-8 0 1 15,-3-1 3-15,-7-1 4 0,0-1 4 16,-9 6 3-16,-5-2 1 0,-8 2 1 0,-4 0 0 16,-5 0-5-16,-2-3-5 0,-4-4-11 15,4-5-7-15,-1-2-5 0,5-3-9 16,4 0-12-16,6-5-22 0,7 0-25 16,10-2-11-16,2-3-192 0,8-3 94 15,7-1-128-15,8-3-628 0</inkml:trace>
  <inkml:trace contextRef="#ctx0" brushRef="#br0" timeOffset="38918.565">17334 17781 973 0,'-6'-3'326'0,"0"3"-154"0,-1 0 115 16,3 5-184-16,0 4-39 0,3 6-24 16,0 8-1-16,1 4 0 0,1 4-5 15,0 6-5-15,2-3-2 0,3 6-1 16,0 2 3-16,-3 3-4 0,1 4-7 16,0 0-8-16,-3-3-5 0,2-1-5 15,0-1-7-15,2-9-12 0,-3-3-13 0,1-4-19 16,-1-8-30-16,-2-8-32 15,0-4-20-15,0-8-180 0,0 0 85 0,0-13-122 16,-2-7-569-16</inkml:trace>
  <inkml:trace contextRef="#ctx0" brushRef="#br0" timeOffset="39085.089">17271 18178 943 0,'11'-1'270'0,"4"-1"-151"0,4-2 117 16,5 0-191-16,0-3-49 0,2-2-28 16,0-1-20-16,-3 4-8 0,1-5-173 15,0 4 73-15,0 3-91 0,-2 1-570 0</inkml:trace>
  <inkml:trace contextRef="#ctx0" brushRef="#br0" timeOffset="39517.494">17979 18079 1034 0,'-10'1'384'0,"-5"3"-216"0,1-2 120 15,-1-1-185-15,-2 1-77 0,0 1-28 16,-1 2-1-16,0-1 0 0,-1 3-2 0,2 3 0 16,0 4 1-16,2 5 2 0,1 2 1 15,2 3-5-15,4 1-4 0,4-1-4 16,3-2-9-16,1-1-6 0,3 0-5 16,3-2-1-16,2-1-3 0,2-5-4 15,3-4 6-15,3-8-1 0,2-1 4 16,1-6 2-16,2-7-2 0,-3-5 6 15,1-3 7-15,-2-1 3 0,-3 3 15 16,-3-4 12-16,-2 3 14 0,-2 1 16 16,-2 0 12-16,-1 2 8 0,0 5 2 15,-2 3-7-15,0 7-10 0,0 2-10 0,-2 0-11 16,3 5-9-16,-1 4-10 0,2 4-13 16,-2 1-15-16,0 7-14 0,-2-2-19 15,0-2-27-15,0-3 154 0,1-3-347 16,3-1 156-16,1-7-13 0,1 0-1140 15</inkml:trace>
  <inkml:trace contextRef="#ctx0" brushRef="#br0" timeOffset="39889.759">18297 17629 1150 0,'0'4'378'0,"-5"8"-213"0,4 3 146 15,1 7-214-15,-2 4-49 0,4 8-25 16,0 5 0-16,2 7 3 0,1 6-2 16,0 9-9-16,-1-2-5 0,1 2-4 15,2-6-3-15,-3-2-7 0,0-8-7 16,-3-4-7-16,2-4-12 0,-3-8-12 0,0-6-15 16,0-2-18-16,-2-4-14 0,1-8-22 15,0-7-15-15,-3-2-171 0,-3-9 89 16,-3-6-106-16,-5-10-583 0</inkml:trace>
  <inkml:trace contextRef="#ctx0" brushRef="#br0" timeOffset="40073.963">18154 18038 538 0,'1'3'530'0,"1"-2"-288"16,0 0 31-16,2-2-16 0,1-2-204 15,6 3-54-15,4-4-21 0,2-3-15 16,5-2-16-16,-2-3-22 0,5 0-22 16,-5 0 114-16,1-1-276 0,0 1 123 0,4 0-22 15,0 3-914-15</inkml:trace>
  <inkml:trace contextRef="#ctx0" brushRef="#br0" timeOffset="40446.744">18599 18048 641 0,'2'12'519'0,"1"-2"-240"0,-1 0 43 16,2-1-65-16,-1-1-138 0,2 0-60 0,2-2-24 16,-2 0-13-16,2-1-15 15,4-5-14-15,-1 1-4 0,3-2-1 0,4-3-3 16,1-1-4-16,0-4-5 0,2-2-5 16,1 4-4-16,0-4-4 0,-1 0-6 15,0-1-3-15,-2-1 3 0,-4-2 9 16,0 2 7-16,-5-4 7 0,-1 3 5 15,-3 0 9-15,-1-2 10 0,-4 0 12 16,0-1 10-16,0 0 12 0,-3 2 8 0,-2 3 12 16,-3 0 5-16,-3 7 0 0,-2 3-4 15,-1 2-10-15,-6 3-10 0,-2 7-9 16,-5 5-12-16,0 6-7 0,-4 1-4 16,2 3-9-16,-1 1-6 0,3 2-6 15,27-28-2-15,-43 58-2 0,28-25-1 16,6 3-4-16,5 0-2 0,4 0-1 0,1-3-4 15,6-2-7-15,6-4-16 0,6-5-22 16,6-4-18-16,4-2-20 0,7-7 1 16,2-7-182-16,2-2 81 0,0-2-78 15,5-7-613-15</inkml:trace>
  <inkml:trace contextRef="#ctx0" brushRef="#br0" timeOffset="57830.943">21251 5783 416 0,'0'1'181'0,"-1"-1"-76"15,-2 1 39-15,2-1-77 0,-2 0-20 16,0 2-18-16,0 2-10 0,-2-3-6 16,0 1-5-16,1 1-2 0,-1 1-3 15,-1-2 0-15,1 2 0 0,1-1 0 16,-2 2 2-16,1-2 2 0,-3-1 0 15,-1 2 1-15,1 1-1 0,1-2 2 16,-2-1 4-16,1 1 1 0,1-1 2 16,0-2 3-16,-2 2 2 0,0-1 1 0,0 0 0 15,-2 2-3-15,1-2-3 0,-2 4-2 16,-3-2-3-16,-2 3-3 0,-2 0-1 16,-2 0-3-16,2 0-2 0,-3 0 0 15,1 0 0-15,1 0-1 0,-2 0 0 16,4 0 0-16,-2-1 1 0,1 0 0 15,1-1-1-15,-3-1 0 0,1-1 1 0,0 0 1 16,2-2 0-16,-1 1 0 0,4 0 1 16,-3 1-1-16,2-1 1 0,1 0-2 15,1-1 0-15,-3 3 0 0,0-3 0 16,-1 0-2-16,2 0 1 0,-2 0-1 16,2-4 0-16,-2 0-1 0,-2-1 0 15,-3-2 1-15,2 1-1 0,-2-3 1 16,1 1-1-16,0 0 1 0,2 3 0 0,-2-1 2 15,-1-2-2-15,0 3 1 16,1-3-1-16,-3-1 1 0,2 1 1 0,1-2-1 16,1 1-1-16,1-2 2 0,-2-1-1 15,0 2-1-15,-1 1 1 0,0-3-1 16,1 3 2-16,0 1-2 0,0 1 0 16,3-1 1-16,-3 3 0 0,1-4 0 15,-2 1-1-15,2 0 0 0,-3 0 0 0,2 2 0 16,0-2-1-16,0 1 1 0,-1 0 0 15,5-1 0-15,-2 1-1 0,0 0 1 16,-1 1 1-16,1 1-1 0,-2-2 0 16,-3 5 0-16,5-4 1 0,-1 1 1 15,2 1 0-15,-1-1 2 0,1-1 2 16,0 1 1-16,1-2 1 0,-1 3 0 16,4-1 0-16,0 0-1 0,2 1 1 0,-3 0-4 15,2-1 0-15,-4-1-1 0,0 2 0 16,-1-3-2-16,-2 0 0 0,2-1-2 15,1 1 2-15,1 0-1 0,-1 2 0 16,1-2-1-16,3 2 1 0,-2-1 1 16,2 3-1-16,1-1 1 0,0 1-1 15,-3 0-1-15,0 0 2 0,-2 2-1 16,3-1-1-16,-5 2 1 0,6 2 1 16,-3-1-1-16,2 0 0 0,-2 2 1 0,0 1-1 15,2 0 1-15,-2 0-1 0,3-1 0 16,0 0 1-16,1 2-2 0,1-1 0 15,0 1 1-15,1 0 0 0,2 0 0 16,0-1 0-16,0 3-1 0,4-1 1 16,-1 2 1-16,-2 2 1 0,1-2 1 0,0 5 2 15,-1 0 1-15,-1 0-1 0,1 1 2 16,0 4-2-16,1-4 0 0,-1 0-1 16,2 2-1-16,-1-2-1 0,-1-1 1 15,2 4 0-15,2-2 1 0,-1 2 0 16,2 2 2-16,3 0 1 0,-1 2 2 15,1-4-1-15,0 1 0 0,1 2-1 16,2 1 0-16,-2-2-2 0,2-2-1 16,-1 4-1-16,1 1-2 0,-3-2 0 0,1 5 0 15,0 2-1-15,-1-1 0 0,2 1 0 16,-1-3 0-16,2-2 0 0,0-1 0 16,3-3 2-16,-2-4 2 0,1-1 1 15,1 1 2-15,1-1 2 0,-1-2 0 16,4 4 0-16,-2-1-2 0,0 0-1 15,1 0-2-15,0 2-2 0,-4-2 0 0,3 1-2 16,-2-1 1-16,-1 1-1 0,0-4-1 16,1 3 2-16,-3 1-1 0,3 0 0 15,-4 1 0-15,2-1 0 0,0 0 1 16,-1 1-1-16,-3 2 0 0,1 3 1 16,-2 3 0-16,1 3 0 0,-3-2-1 15,2 2 0-15,-2-4 1 0,1-3-2 16,-2 4 1-16,0-4 1 0,0-2-2 0,0 4 2 15,0 0 0-15,0 1-1 16,0 2 1-16,-1-2-1 0,-1 4 0 0,1-2 1 16,1-1-2-16,0-2 2 0,1 1-1 15,1-1 0-15,1 3 1 0,-2-1-1 16,0 6 0-16,1 1 1 0,-1-4-1 16,1 0 0-16,0-3 0 0,1-4-1 15,0-2 1-15,1 1 0 0,1-2 0 0,-1-1 0 16,1 4 1-16,-1-3-1 0,0 2 2 15,0 0-2-15,2 2-1 0,-1-2 1 16,-2-1 0-16,-1 0 0 0,0-2 0 16,-1 1 0-16,1-1 0 0,-4-2 1 15,3 3 0-15,-3 1 1 0,-1 4 2 16,-1 1 0-16,-2 3 1 0,-3 2 3 16,0-3-2-16,-1-1 0 0,-2-2 2 0,2-2-3 15,0-2 4-15,1-2-1 0,1-1 1 16,2 0 3-16,1 2 0 0,-1-4-1 15,2 0 0-15,0-2-3 0,2 2-3 16,1 0-1-16,0 0-3 0,-1 1-1 16,0 0-2-16,-1 2-4 0,0 0-4 15,-1-3 0-15,2 2-2 0,-2 0-2 16,0-1 1-16,-1 0 3 0,-1 6 3 16,1-1 2-16,-2 0 3 0,1 2 5 0,1 2 3 15,0-2 1-15,1-2 0 0,1 2 1 16,0-4 1-16,1-2-1 0,1 2-2 15,1-4-2-15,0 1-2 0,1-3 0 16,2 4-1-16,0-4 0 0,1 6-1 16,1-2 1-16,0 3 0 0,3 0 0 15,1 2 1-15,3-2-2 0,1 0 0 0,1 3 1 16,-1-3 0-16,2-2-1 0,-2 2-3 16,-2-1-2-16,1-3-1 0,0 2-2 15,-2-2-3-15,1 1 0 0,-1 2 1 16,-1 1 1-16,1 2 2 0,-1-2 3 15,0-2 3-15,1 2 1 0,2-2 4 16,0-2 1-16,3 1 3 0,1-3 2 16,1-2 0-16,1-1 0 0,1 0 0 15,1 0-2-15,3-1-1 0,-1 0-3 0,2 1-2 16,2 0-1-16,-2-1 0 0,1 3 1 16,1 1-2-16,-3 1 0 0,-1-2 0 15,-1 4-1-15,-2-3 2 0,0 1-1 16,-3 0 0-16,1-1 0 0,3 2 1 15,-1-1 0-15,2 0-1 0,1 0 1 16,-1 0 0-16,-2-2-1 0,1-2 1 0,0 1-1 16,1 0 1-16,0-1 0 0,0-3-2 15,3 0 1-15,0 0 0 0,-2-3 0 16,2 1 0-16,1 1 0 0,-2 3 0 16,2 2 0-16,0 1 1 0,0 0 0 15,1 4-1-15,2 0 0 0,0-2 2 16,3 2 0-16,-2 1 0 0,-2-2 1 15,0 0 1-15,0 0 2 0,-1-2 0 0,0-2 0 16,0 1 0-16,-1-4 0 0,0 0-1 16,3-1-1-16,-2-1-2 0,-2 2 1 15,2-3-2-15,-1 0 0 0,-2 1 0 16,2-1-1-16,-1 5 1 0,-3-4 0 16,2 4-1-16,-2 1 0 0,0-2 1 15,-2 0 1-15,3-2 0 0,-3 2 2 16,1-2 2-16,1-1 1 0,0 3 1 0,-2-3 2 15,2 2 1-15,-3-5 1 0,-1 2 0 16,1-1-1-16,-1 1-2 0,0-2-1 16,1 2-2-16,3 1-1 0,2-4-2 15,-1 1-1-15,3-2-1 0,1 0 0 16,0-3 0-16,-2-1-1 0,2-1-1 16,4-3 2-16,1 1-1 0,0-5-1 15,0 3 1-15,2 0-1 0,-2 0 0 0,-3 1 0 16,1 2 0-16,-1 1 0 0,-2 0 0 15,0 1 0-15,-3 0 0 0,1-3 1 16,-4 2 1-16,0-1-2 0,-1-1 1 16,2 1 1-16,-1 1 0 0,0-3 2 15,2 0 1-15,0-1 2 0,0-1 2 16,0-4-1-16,-1 1-1 0,1 0 1 16,3 0-3-16,-3-1-1 0,4-2-1 15,-3 0-1-15,-1-1 0 0,0-1-1 0,0 0 0 16,-3 2-1-16,0 2-1 0,0 5 0 15,-2-2 0-15,0 0 0 0,0 1 0 16,-1-3 0-16,1-2 2 0,-3 2-1 16,0-4 1-16,2 1 1 0,-3 2 0 15,-1 1 0-15,1-1 0 0,-2-3 1 16,1 2-2-16,0-2 2 0,1 1-1 0,0-1-1 16,-1 0 0-16,-1-1 0 0,0 0-1 15,0 1 2-15,0-1-2 0,-1-1 0 16,0-1 0-16,-1 0 0 0,1 1-1 15,-2-2 3-15,2 3-2 0,0-1 1 16,0-1 0-16,0 2 1 0,2 0 0 16,-1 0-1-16,2 4 0 0,0-4 0 15,2 1 0-15,2 0-1 0,-1 1 1 16,-1 0 0-16,1-1 0 0,-2 1 1 0,1-1 0 16,0 0 0-16,1-1 0 0,-1 3-1 15,1-2 1-15,0 0-1 0,-1 2-1 16,3 2 1-16,1-4-1 0,-1 0 0 15,1 2 0-15,1-5 0 0,-3 4 0 16,-2-6-1-16,1 4 0 0,-1 0 1 0,1 2 1 16,0 1-1-16,0 2 0 0,-1 1 2 15,2 3 0-15,0 1-1 0,-1-1 0 16,5 3 0-16,2 0 0 0,0-1 1 16,-1 1-1-16,0 1-1 0,-3-1 0 15,-1-1 0-15,0-1-1 0,2 1 0 16,-2-2-1-16,0 0 0 0,-1 4 1 15,-1 1 0-15,-1 1 1 0,0 1 0 16,-2 1 0-16,1 0 2 0,-2 1 1 0,2 0-2 16,0 0 3-16,3 0-1 0,0 0 1 15,3 0 0-15,-1 0 1 0,2 0-2 16,1 0 1-16,0-2-2 0,-1 2 0 16,-1-1-1-16,4-1 0 0,-2-2 0 15,1 1 0-15,3-1-1 0,0-4 0 16,1 5 0-16,-1-4 1 0,0 2-1 0,0 1 0 15,-2 0 1-15,-4-1-1 0,3 1 0 16,-5-1 1-16,1 1-1 0,1-2 1 16,4 1 0-16,-4-3-1 0,4 0 1 15,0-1 1-15,-2 0-2 0,2 0 1 16,-1-2-1-16,2-1 0 0,-3 3 0 16,-1-3 0-16,2-1-2 0,0 4 2 15,-2-1 0-15,1 1-2 0,-3 1 3 16,0-2-1-16,-2 1 1 0,-2 1 1 0,3 1-2 15,0-3 2-15,2 3 1 0,1-2-1 16,1-2 0-16,1 1 1 0,0-3-1 16,3 0 1-16,-1-1-1 0,-3 0 0 15,-1-4-2-15,-1 5 1 0,0-1 0 16,-1 4 1-16,1-1-2 0,1 5 1 16,-2-2 1-16,2 2 3 0,-2-1-3 15,2 2 1-15,0-1 0 0,-2 2 1 0,2 1-2 16,0 1 0-16,-3-2-2 0,1 0-1 15,0-1 0-15,0 0-3 0,1 1 0 16,-4 0 0-16,3 1-1 0,-1 3 1 16,-1 0 1-16,1 2 1 0,1 3 0 15,2 0 1-15,-3 1 1 0,3 1 1 16,0 0 0-16,0 1-1 0,-3 0-3 0,0 0-4 16,-6-1-7-16,-1 2-9 0,1-3-13 15,-4-3-8-15,1-1-8 0,-1-2 1 16,-3 0 1-16,-1-3 6 0,2-5 8 15,-4 3 13-15,1-1 9 0,-2 1 9 16,1-1 4-16,-1 5 1 0,-1 1 2 16,1 1-11-16,-1 5-6 0,-3-2-203 15,-3 3 119-15,-7-2-131 0,-3-1-726 16</inkml:trace>
  <inkml:trace contextRef="#ctx0" brushRef="#br0" timeOffset="62049.644">22844 7608 674 0,'-4'4'221'0,"2"-4"-121"0,-2 0 78 15,4-3-130-15,4 3-31 0,1-3-16 16,4-3-8-16,2-6-7 0,5-1-9 16,1-7-10-16,1 1-7 0,0 1 0 15,1 3 2-15,0 2 4 0,1 2 8 16,-1 3 15-16,3-1 16 0,-3 0 16 0,-1 1 7 15,-1 1 7-15,2-1 5 0,-1 0 0 16,0 0-1-16,2 1-3 0,2 0-5 16,-2 1-5-16,5 2-3 0,-1-3-2 15,1 4-3-15,2-4 0 0,-1-1-2 16,3 2 1-16,1-4-1 0,3 2-1 16,1-4-1-16,3 2 0 0,-2 0-2 0,3-2-3 15,0 2-2-15,2 2-3 16,1 2-2-16,1 0-2 0,-2 3-5 0,-2 0-3 15,0 3-2-15,-5-1 0 0,2 1-2 16,-4 1 3-16,-2-1-1 0,0 3 4 16,0 0 3-16,-1-1 4 0,-3 0 2 15,5 1 2-15,1 2 2 0,-4-1 1 16,3 2 0-16,-2 1 0 0,-4 1-2 16,0-2 0-16,-1 4-2 0,-1 1-3 0,-2 2 0 15,-2 3-1-15,-2 2 0 0,-3 0-1 16,-3 2 0-16,-2-5 0 0,-4 3 1 15,1-1 2-15,-3-3 1 0,0 2 3 16,0 3 5-16,1 2 3 0,-2 2 5 16,0 3 3-16,-2 1 1 0,1 0 1 15,3-3-2-15,-3-1-3 0,2-3-4 0,0-2-3 16,0-2-2-16,-1 1-3 0,2 0-2 16,0 0-2-16,-2 2-2 0,-1-1 1 15,1 1-1-15,-2-1-1 0,1 2 2 16,-1-2 0-16,-2 0 2 0,0 1 3 15,0 1-2-15,-1-4 3 0,1 1 2 16,-2-3-1-16,0 0 0 0,0 2 1 16,-3-1-1-16,2 2-1 0,-2 1-1 15,1-1-3-15,1 0 1 0,2-1-2 0,-2 2-1 16,0 0-1-16,0-1-1 0,-2-3 0 16,-1 2 1-16,1-1-1 0,-2-2-1 15,0 3 2-15,0-3-1 0,-2 3 1 16,-1 0-1-16,1 2 1 0,2 0-1 15,0 1 0-15,2-2 0 0,3-2 0 16,1 1 0-16,3-3 0 0,0-2 0 0,1 2-2 16,0-1-3-16,0-6 1 0,1 2-2 15,-1 0 1-15,0-2 1 0,-3 3-1 16,-1-1 2-16,-3 2 4 0,-2 1 4 16,-6 3 8-16,1 1 6 0,-3 3 8 15,2 4 5-15,0 0 6 0,0-1 1 16,1 2 0-16,1-2-5 0,2-2-7 0,-1-1-6 15,1-1-7-15,2-3-4 0,1 1-5 16,1 0-4-16,2 0-2 0,5 0-4 16,0 1-4-16,1-1-1 0,3 3-6 15,4-1-6-15,1-1-6 0,1-1-8 16,2-1-4-16,1-3-4 0,-2-2-2 16,2-2-2-16,-2 4 7 0,-2-2 5 15,-3 1 7-15,-3 2 9 0,-3-3 15 16,-2 2 14-16,-1 1 15 0,-6-2 13 0,-3 3 11 15,-2 2 11-15,-3 5 7 0,-2 4-1 16,-2 5-1-16,3 2-6 0,0-2-7 16,3-2-11-16,3-4-8 0,5-1-8 15,2-5-7-15,5-1-8 0,0-5-10 16,3 0-11-16,2-1-10 0,1 0-16 16,5-2-16-16,-1-2-25 0,0 2-16 0,2-4-14 15,0 1-5-15,-5 0 2 16,0 2 11-16,-2-3 16 0,-5 2 23 0,-1 2 24 15,-4 1 30-15,-2 1 29 0,-5 2 27 16,-3 1 22-16,-3-1 18 0,-1 4 13 16,-5-1 6-16,3 3-3 0,-1-3-9 15,-2 0-15-15,-3 2-16 0,3 1-13 16,1 0-14-16,-2 3-11 0,3 0-8 16,4 1-8-16,3-1-7 0,1 0-4 15,2 0-3-15,2-1-4 0,-2-1-3 0,3-2-2 16,-1 1-2-16,-3-3 0 0,-3 3 1 15,1 0 2-15,-3 2 2 0,0 2 3 16,-2 0 2-16,2-2 3 0,-2 5 2 16,-3-1 1-16,-1-2 3 0,-3 1 3 15,2 2 5-15,-2-1 4 0,-2 1 1 16,0 1 3-16,-1 3 5 0,-4 2-2 0,2 1-3 16,3-1-1-16,-1-1-3 0,3-4-3 15,4-2-2-15,1-1-4 0,1 1-4 16,2-1-3-16,2-1-3 0,2-2-7 15,-2 1-3-15,1-2-6 0,5-1-6 16,-3 2-2-16,-1-4-3 0,1 1-2 16,-1-3 1-16,-3 2 3 0,0-1 4 15,-2 5 6-15,4-2 3 0,-3 6 6 0,1 2 6 16,2 2 4-16,-1-1 4 0,0 2 4 16,-2-7 3-16,2-3 1 0,0-1 4 15,1-4 0-15,0 2-1 0,5-1-1 16,0-1-3-16,-2 3-3 0,3-3-1 15,-2 0-6-15,1-1-2 0,-1 1-4 16,2-3-1-16,0 0-1 0,-2-2 0 0,0 0 0 16,2-1 1-16,-3 1 2 0,3-2 2 15,1-1 0-15,-4 0 3 0,1 2-1 16,2-3 0-16,-2 3 1 0,0 0-2 16,0-4 1-16,-2 0 0 0,0-2-1 15,-2 1 0-15,1-2-1 0,-2 2 0 16,-2-2-2-16,1-1 1 0,-2 1 0 15,0-1-1-15,0 0 1 0,4 0-1 0,1 1 3 16,1-1 0-16,3 0 0 0,-4 0-1 16,4-1 0-16,-2 0 1 0,-1 0-1 15,1-1-3-15,1 0-1 0,2-1-1 16,-4-1 1-16,3 2 0 0,0-1-1 16,-1-1 3-16,-1 2 1 0,3 2 1 15,-2-2 2-15,1 2-1 0,-1 0 1 16,1 3 1-16,-2 1-1 0,0 0-1 15,1 1 3-15,-1 0-2 0,2-1 0 0,-1 0 1 16,3 0-1-16,1-1 0 0,2 0 1 16,1 0-2-16,1 0 0 0,0 3-1 15,0-1 1-15,0 4 0 0,1 2-1 16,0 4 0-16,-1 0 0 0,-1 2 1 16,1 2 0-16,0 0-1 0,-2 2 1 15,1-2 0-15,-1 2 0 0,1 0 0 0,0-2 0 16,3-2 0-16,-1 0 0 0,3-7 1 15,0 0 0-15,3-2 0 0,-1 0 1 16,6-1 1-16,3 0 0 0,5-2 0 16,-3-1 0-16,9-2-1 0,1 2 1 15,1-1-1-15,1-2-1 0,7 2-1 16,-4 2-1-16,0-1 1 0,0 1-2 16,2 1-2-16,-5-2-1 0,-2 1 2 15,3-1 0-15,-1-1 0 0,-3-1 1 0,1 0 0 16,3-1 2-16,-3-1 2 0,1 0-2 15,0-1-1-15,0 1 2 0,-1 0-1 16,2-2 2-16,0 0-2 0,1-1 1 16,1-1 2-16,3-1 1 0,1-1-1 15,1-3 1-15,3 0 0 0,0 1 1 16,0-4-1-16,1 3-1 0,-3-1 0 0,-1 0-1 16,-1 1-2-16,3 1 1 0,-5 0-2 15,2 4 2-15,0-1-2 0,1-1 0 16,-3 2 1-16,-1 1 0 0,-1-2 0 15,-2-1-1-15,-3-1 0 0,2 2 2 16,-1-1 1-16,-1-1 0 0,3 2 2 16,-2-1-2-16,0-1 1 0,-1-2 1 15,0 1-1-15,-3-1-1 0,3 2-1 16,-1-5-1-16,2 3 1 0,-2-3-1 0,2 3 1 16,-1-1-1-16,-3 0 0 0,0 0 0 15,1 2 1-15,-4-1-1 0,0 6 0 16,1-1 0-16,-2 4 0 0,-1 2 0 15,1 1 1-15,-1 1 1 0,-3-1-1 16,1 1 2-16,1 0 0 0,1-2 1 16,1 0 0-16,1-2 1 0,3 0-2 0,3-3 0 15,1-5 0-15,3-1-1 0,1-4-1 16,0 2-1-16,-2-5 0 0,1 2-1 16,-2 0 0-16,2-3-1 0,-2-1 0 15,5-3 1-15,-2 1-1 0,-2-2 2 16,4 1-1-16,-2 3 3 0,-3 1-1 15,1-1 1-15,2 2 1 0,-3 2 2 16,2-2-1-16,1 1 1 0,2-2-1 0,0 3 0 16,-3-8-1-16,-1 2-1 15,-2 0-1-15,-3-1-1 0,-3-2 0 0,0 5-1 16,-4-3 1-16,1 2 0 0,-3 2 0 16,1 0-1-16,-2 2 2 0,2 1-1 15,-2 1 1-15,-1 0 0 0,3-4 0 16,0-2 0-16,-1-3-1 0,1-2 1 15,-1-3 0-15,2-1-1 0,0 1 1 0,0 2-1 16,-3 0 0-16,1 1 0 0,-4-1-1 16,1-1-1-16,-3-2 0 0,0-2 0 15,-1 2 0-15,-1-3-1 0,-1 1 0 16,1 6 1-16,-2 1 2 0,3 0-1 16,-1-2 1-16,3 2-1 0,2-3 3 15,0 0 0-15,1-1 1 0,0-1 0 16,-2 1-1-16,1 1 1 0,-1 0 1 0,2 1-3 15,0 1 0-15,1-4 1 0,-1-2-2 16,1-2 0-16,-2-1 0 0,1-1-2 16,0 4 2-16,0 3-1 0,0-1 1 15,1 5-1-15,-2-2 1 0,0-2 0 16,-3 1 1-16,-2-1-1 0,-3 2 0 16,-3 3 0-16,0 0 0 0,0 3-1 15,-1 2 2-15,1 0 0 0,3 0 0 16,0-1 2-16,1 0 1 0,1-4 1 0,0 0 2 15,5 0 1-15,-2-2-2 0,3-2 0 16,1 3-3-16,0 1 0 0,1 0-1 16,2 0-3-16,-2 0-3 0,1-3 0 15,-1 0-2-15,-3-3-1 0,1-1-1 16,0 2 1-16,-2 0-1 0,1 0 3 16,0 1 2-16,1-1 1 0,0 2 2 0,1 0 1 15,-1-5 0-15,1 1 1 0,0-1-1 16,1 0 0-16,0 5-1 0,2-2 0 15,1 5 1-15,-2 0 0 0,1 1-1 16,1-1-1-16,-2 0 1 0,0-1-1 16,-1 1 1-16,-1 3 0 0,-1-2-1 15,-2 5 1-15,2-2 0 0,-3 2 0 16,-1 1 0-16,1 2 0 0,2 1-1 16,-4-3 1-16,3-2-1 0,-4 1 1 0,1 0 0 15,-3-5 0-15,2 2 1 0,-2 3-1 16,2 1 1-16,-1 3 1 0,-1 3-1 15,-1 1 2-15,1 2 1 0,0 0-1 16,1-2 2-16,0-2-2 0,-1 0-1 16,5-2 1-16,2 0-3 0,-2-1 1 15,0 0 0-15,2 0-1 0,-4 2 0 0,0-2 1 16,0 0-1-16,-2 3 0 0,0 1 0 16,-1 0-2-16,1-4 1 0,-1 5-3 15,0-1-1-15,2 3-2 0,-1-1-6 16,2 3-5-16,-1 2-6 0,-1 2-10 15,1-3-22-15,-2 3-40 0,-4 0-221 16,-3 5 129-16,-8-2-180 0,-11-5-772 16</inkml:trace>
  <inkml:trace contextRef="#ctx0" brushRef="#br0" timeOffset="64215.743">21055 5914 624 0,'0'18'224'0,"-2"-2"-112"0,-4 1 69 16,5-2-112-16,1-1-42 0,1 2-10 16,3-5-6-16,0-3-3 0,4-7-2 15,0-1-3-15,2-2-2 0,0-5 0 0,1-2-1 16,-1-4-1-16,2-2-1 0,2 2 3 15,1 1 5-15,7 1 11 0,3-1 10 16,-1 2 8-16,1-2 1 0,-1 5 2 16,-1 1-2-16,2 1-6 0,0 4-7 15,0 1-12-15,-2-1-6 0,0-2-1 0,2 0-2 16,-3-2-1-16,1-1 0 0,4-6 0 16,1 1 0-16,3-6 0 0,-1-1-1 15,0-3 0-15,-3 1 1 0,0-2-2 16,-4 0 1-16,3 0 0 0,-2-1 0 15,2-3 0-15,-3-1 0 0,2-1 0 16,-2-6 2-16,1 0-2 0,0 2 1 16,0 3 1-16,1-1-1 0,-1 3-1 15,-1-1 2-15,2-5-2 0,-1 0 0 16,2 1 0-16,0-1 1 0,-2 4-1 0,1 3 1 16,-1 1-1-16,-4 1 0 0,-2 1 1 15,0-2 0-15,-3-2-1 0,1 1 0 16,2-1 0-16,-2-1-1 0,5 0-2 15,-2 3-4-15,2-2-4 0,0 1-3 16,-1 2-6-16,-1-4-3 0,-2-5-1 16,-1 0 0-16,-5 1 3 0,2-4 5 0,-3 2 3 15,2 0 5-15,-2 1 6 0,2-2 4 16,-4-1 7-16,1 0 6 0,0 3 9 16,1 2 5-16,2-2 7 0,3 4 5 15,2-1 2-15,2-3-3 0,3-2-7 16,1 1-7-16,3 1-6 0,2 1-7 15,2 1-7-15,-3 0-2 0,3-2-3 0,-2-3-1 16,2-1 0-16,2-2-2 0,2 2-3 16,0 1-1-16,2 4-3 0,-2-1-1 15,2 1-1-15,-1 1 1 0,2-1 0 16,-2 4 3-16,6 3 2 0,-2 5 2 16,1 2 1-16,0-2 2 0,0 1 0 15,0 2 1-15,0 0 0 0,0 1-1 16,3-1 2-16,1 0 0 0,1-1 1 15,4 3-1-15,5-1 1 0,-1 1-2 0,0-2 1 16,1 4 0-16,0-2-2 0,-1 2 1 16,0 4 0-16,3 2 0 0,0 3 0 15,4 2 1-15,-2-1-1 0,0-1 0 16,0 0-1-16,2-1 0 0,1-6 0 16,-1-2 0-16,6 0 0 0,-2-1 0 15,3 1 0-15,0 4 0 0,2 2 3 0,-4 1 3 16,1 0 5-16,-3 2 4 0,-5 1 3 15,4-2 1-15,1 5 0 0,2 0-2 16,-1 2-5-16,6 1-4 0,-3-2-4 16,0-1-3-16,0 0-1 0,2-1-1 15,2-2-1-15,2 1 3 0,-1 2-1 16,2-1-1-16,-3-2 1 0,0 2 2 16,-4-1 0-16,2 2 3 0,0 0 0 15,3 2 2-15,-1 3 0 0,0 0 1 0,-1 0-1 16,-1 0 0-16,-4 1-3 0,0 1-2 15,-4 1 0-15,-6 6-2 0,-3 3 0 16,-3-4 1-16,-4 1-2 0,-4-2 1 16,-1-9-1-16,-2-3-4 0,0-2-17 15,1-10-34-15,7-12-210 0,10-7 126 16,-2-8-172-16,0-14-745 0</inkml:trace>
  <inkml:trace contextRef="#ctx0" brushRef="#br0" timeOffset="82256.787">20078 7447 432 0,'-4'-2'210'0,"2"2"-83"0,-2-9 42 15,1-2-63-15,1 0-38 0,1 0-8 16,-1 12-2-16,0-13-1 0,-1 10-2 16,1-1-1-16,-2 2-2 0,-2-2-4 15,1-2-4-15,0 5-6 0,-1 2-7 0,-2-1-5 16,2 14-4-16,-1 3-1 0,1 3 1 15,1 0 1-15,-1 2 0 0,1-9-2 16,4 0-1-16,0 0-4 0,-1 1-2 16,2-1-3-16,6-5-3 0,-3 2 2 15,3-3 0-15,-1-4 2 0,6-1 4 16,1-1 0-16,-1-2-2 0,5-4 0 16,1 0-2-16,-6 0-3 0,2-5-1 0,0 0-4 15,-4-2-1-15,1 3-1 0,-2-5-1 16,-3 3 0-16,-1 0 1 0,-1-1 0 15,-2-3-1-15,-1-5 1 0,0-1 0 16,-1-1 0-16,-2 0 0 0,-1 2 0 16,-1 4 0-16,-1 0 3 0,-1-1 4 15,-2 0 4-15,-1 2 3 0,-3 2 2 16,-2 3 2-16,0 8 1 0,0 1-4 0,2 2-5 16,1 9-3-16,2 3-6 0,1 4-1 15,3-1-3-15,-1 2-1 0,3 8 0 16,3-1 2-16,1 1-2 0,0 1 1 15,0 3 1-15,4-8-1 0,4-1 2 16,-1 0-1-16,1-1-2 0,5-8 2 16,2-1 0-16,-2-3 0 0,3-2-2 15,3-2 1-15,-3-2 0 0,-1-2-1 0,2-990 2 16,0 1975-2-16,-3-992 1 0,-1-1 1 16,-2-3-1-16,-2-1 0 0,-4-5 2 15,-2-2-1-15,-2-1 1 0,-1-3 0 16,0-1 0-16,-2 3 0 0,-3-4 2 15,-2 3 0-15,-1 1-1 0,-2 0 4 16,-4 0 0-16,-3 5 0 0,0 1 1 16,-2 0 0-16,-3 6-3 0,3 4 1 0,1 4-4 15,0 4-1-15,4 5-2 0,2 3 0 16,2 3-3-16,-1 6 0 0,2 0 0 16,-1 2-1-16,4 1 0 0,-2 3 1 15,7-5-1-15,1 4 3 0,0-3 1 16,6 2 1-16,3-2 0 0,-4-5 0 15,7-4 1-15,2-3 0 0,-1-4-1 16,4-3-1-16,2-3 1 0,-2-1 0 16,1 0 0-16,1-2 0 0,-2-5-1 0,-2 1 0 15,1-4 1-15,-5-5-1 0,0 0 1 16,-5-6-1-16,-2-2 1 0,-3 1 1 16,-1 3 0-16,-1-2 1 0,-3 5 1 15,-2-6 0-15,-2 1 2 0,-1 2 2 16,-3-1 1-16,-2 2 0 0,0 7-1 0,0 2-1 15,-3 2 0-15,2 6-3 0,0 1-2 16,2 4-2-16,2 1-2 0,2 3 2 16,0 11-3-16,2-1-2 0,-2 5 1 15,2 2 1-15,3-1 0 0,1-7 1 16,3 5-1-16,0-3 3 0,4 1 0 16,3-1 2-16,-2-1-2 0,2-5 1 15,5 0 0-15,0-6 0 0,2-1 0 16,3-3 1-16,-1-3-3 0,1 0 2 0,0-2 0 15,-2-1 0-15,-2-3 0 0,0-4-2 16,-3-2 1-16,-1-1 1 0,-2-6 0 16,-3 2 0-16,-2-2 2 0,-2 1-1 15,0 2 1-15,-2 2 2 0,-2 1 0 16,-1-5 2-16,-2 1 1 0,-3-1 1 16,-3 3-1-16,-2-2 1 0,-5 9-2 15,1-1-1-15,-4 8-2 0,3-2-2 0,2 3 0 16,2 2-1-16,0 3-1 0,3 10-1 15,-2 5-2-15,1 0-3 0,2 5-2 16,2-3-2-16,1-7 2 0,3 1-1 16,4-1 2-16,2 3 3 0,0-1 1 15,2-2 3-15,5-2 1 0,1 0-1 16,3-5 1-16,2 0 0 0,3-5-2 16,0 0 0-16,1-3 2 0,1-1-2 0,-1-2 1 15,1-2 0-15,-3-1-2 0,2-3-1 16,-4-2 0-16,-1 0-1 0,-2-1-1 15,-4-2 0-15,0 0 1 0,-6 0 2 16,0 1 1-16,-3 1 1 0,-2 2 1 16,-3 1 2-16,-4 0-1 0,1 0 2 15,-3-6-1-15,0 1-1 0,-3 4 0 0,3 9-2 16,-2 1-10-16,2 2-20 0,4 11-28 16,-2 5-28-16,3 0 70 0,5-2-263 15,-1 3 104-15,2-2-58 0,3-3-834 16</inkml:trace>
  <inkml:trace contextRef="#ctx0" brushRef="#br0" timeOffset="83616.92">20123 7408 327 0,'-1'0'115'0,"1"0"-66"0,-2 0 32 15,0 0-69-15,0 1-29 0,0-1-8 16,0 7 2-16,2-7 11 0,-1-7 16 16,-1 6 17-16,2 0 18 0,0-1 17 15,0 2 12-15,2-1 5 0,-2 2-5 0,1-1-9 16,0 0-7-16,-1 0-7 0,-1 0-7 16,2 3-7-16,-1-3-5 0,-1 0-2 15,1-1-1-15,0 2 2 0,-1-1 2 16,2 0 4-16,-2-1 1 0,-1 1 2 15,2-2 0-15,-1 4-1 0,1-2-1 16,-1 0-2-16,1-2-4 0,-2 2-2 0,2 2-3 16,0-2-1-16,2 1-4 0,-1-1-1 15,0 0-1-15,3 0 3 0,0 1-1 16,0-1 2-16,0 0 2 0,1 0 2 16,0-1 1-16,3 1 1 0,-1-1 0 15,4-1 0-15,-1 0 2 0,4-3 1 16,0-2 1-16,2-3 2 0,7-3 0 15,4-1 0-15,3-8-3 0,5-4-1 16,7-4-2-16,5-3-2 0,2-4-2 0,5 1-2 16,1-1 0-16,2 3-1 0,-1-1-1 15,2 5-3-15,2 1-4 0,-1-2-1 16,3-2-4-16,-4 5-2 0,-1 1 1 16,-5-1-2-16,0 7-1 0,-7 4 0 15,0-3 1-15,-2 0-1 0,-1 0 1 16,-2-1-1-16,-4 2-3 0,-2-2 1 0,-3 4-1 15,-4 2-2-15,-4 2 2 0,-1-1-1 16,-4 6-1-16,-1 3 0 0,-6 1-2 16,-3 0-5-16,-1 3-7 0,-6-2-6 15,-1 3-9-15,-5 4-13 0,-3 1-16 16,-5 3-26-16,-4 5-16 0,-3 1-79 16,-2-1-93-16,1 4 46 0,2 2-123 15,1 0-306-15</inkml:trace>
  <inkml:trace contextRef="#ctx0" brushRef="#br0" timeOffset="84354.7">21309 6578 561 0,'0'0'194'0,"0"3"-68"0,0 0 60 15,3 0-101-15,-1 2-12 0,2-1-3 16,3 0-2-16,-1 2-3 0,2-1 0 15,2-1 0-15,4-1 0 0,2 0-2 16,0-3-1-16,2 0-4 0,2-3-3 0,-2 0-3 16,4-1-3-16,1-2-7 0,3 1-6 15,0-2-6-15,-1-2-5 0,4 3-6 16,-5-4-5-16,-1 2-5 0,-1 3-2 16,-1 1-1-16,-4 1-2 0,-1 3-2 15,0 0 1-15,-5 0-1 0,0 3-2 16,-6 1 0-16,-3 2 0 0,-2 1 0 15,-1 3 1-15,-4 3-1 0,-3-2 0 0,-2 6 0 16,-3 0 0-16,-4 4-1 16,-1-1-1-16,3 7-3 0,-3 0 2 0,0 2 0 15,1 2 0-15,0-6 1 0,-1 0 0 16,1-4 3-16,3-2 2 0,4-6 0 16,0-2-2-16,2-3 2 0,3-7-3 15,1-1 0-15,-1-6-1 0,2-4-1 16,1-2-3-16,-1-7 3 0,0 1-1 0,2-6 0 15,-1-1 0-15,0-6 0 0,-2 2 0 16,2 2 2-16,-3 3-2 0,0 2 0 16,-1 4-2-16,1 6-4 0,1 3-6 15,-2 5-17-15,1 4-37 0,-3 0-32 16,-1 6-200-16,0 5 105 0,-1 5-182 16,1 4-636-16</inkml:trace>
  <inkml:trace contextRef="#ctx0" brushRef="#br0" timeOffset="85625.603">20159 7704 454 0,'-1'-2'211'15,"-1"-2"-86"-15,0 0 42 0,0 1-67 16,2-2-42-16,-2-1-10 0,2-1-6 16,0 0-1-16,0 2 1 0,-1-1 3 15,1 4 4-15,0-1 5 0,1 3 3 16,-1 0 2-16,2 2-4 0,-2-2-3 0,1 3-5 15,-1 4-3-15,1 2-6 0,1 4-3 16,-1 4-2-16,0 4-1 0,2 4-3 16,1 2 0-16,0 5-5 0,3 3 0 15,2 8 0-15,2 2 0 0,0 7 1 16,3 1 4-16,3 8 1 0,-1 3 3 0,-1 10 0 16,-2-1 0-16,1 8-2 0,-4 6-4 15,2-2-2-15,0-5-4 0,-1 6-4 16,-2-10-4-16,0-8-5 0,0-12-3 15,2-11-1-15,-1-18-5 0,-1-11-4 16,0-11-3-16,-3-5-2 0,0-3 1 16,-4-5-1-16,-2-7 0 0,0-4 1 15,-4-5 0-15,-2 0-2 0,-1-4-9 0,-2 0-13 16,2 4-17-16,-1 1-29 0,1 6-37 16,1 3-17-16,-2 4-187 0,3 7 84 15,-1 3-128-15,2 3-579 0</inkml:trace>
  <inkml:trace contextRef="#ctx0" brushRef="#br0" timeOffset="86175.875">20117 8683 649 0,'-5'-8'237'0,"1"4"-97"16,4-1 73-16,0 4-115 0,0 1-16 15,4 0-12-15,0 1 2 0,2 3-1 16,1-3-6-16,-1 4-4 0,2 2-5 15,3-2-6-15,1 4-4 0,2 2-6 16,2 1-6-16,0 1-3 0,4 2-5 0,0 2-6 16,1-1-4-16,0 2-5 0,0-2-5 15,-1 0-3-15,-3-7-2 0,-2-3-4 16,0-2-2-16,0-4 0 0,-1-4-3 16,-1-3 1-16,0-4 0 0,-3-2-1 15,0-3 3-15,-2-2 2 0,0-2 1 16,-4 1 1-16,3-2 1 0,1-3 0 0,0-2 2 15,2-5-1-15,0 0 0 0,-1 0 0 16,2 4 1-16,-1 3-1 0,2-5 3 16,-3 6 2-16,0 2 1 0,-3 5 3 15,-3 4 1-15,-2 10 1 0,-1 2 2 16,-3 1 1-16,-4 10-2 0,-2 7-1 16,-8 4-1-16,-6 8-2 0,-4 4-2 0,-3-2-4 15,-2-1-5-15,1 2-6 0,2-6-14 16,5-2-15-16,1-6-19 0,2-9-25 15,6-2-27-15,4-8-9 0,6 0-186 16,5-5 89-16,2-7-100 0,7-4-610 16</inkml:trace>
  <inkml:trace contextRef="#ctx0" brushRef="#br0" timeOffset="86999.742">20002 7489 426 0,'2'0'145'0,"0"0"-64"0,1-2 45 16,-1 0-76-16,1 0-8 0,-2-2-3 0,0 1 0 15,1-4 1-15,-1 3 3 0,-1-3 5 16,1 5 0-16,-1-2 2 0,0 1 0 16,0 1 3-16,0-1 2 0,-1 2 3 15,1-1 1-15,-1 4 1 0,2-4-2 16,-1 1-3-16,-1 2-4 0,-3 2-3 0,1-2-3 15,-1 3-4-15,-1 0-5 0,-2 4-5 16,-1 0-4-16,-4 1-4 0,-5 2-4 16,-1 1-6-16,-5 2-3 0,-3 4-4 15,-5 5-3-15,-1 2 0 0,-5 2-1 16,-3 1 0-16,-4 4 3 0,-6 4 3 16,-4 7 2-16,0 1 0 0,-6 7 1 0,1 3-2 15,0 1 0-15,2-4-4 0,4-1 1 16,6-7 7-16,9-10 4 0,7-8 2 15,5-3 2-15,7-7-1 0,7-4 2 16,2-4-4-16,6-3-12 0,4-1-5 16,2-6-2-16,3 2-2 0,4-3-3 15,4 0-3-15,0-5-9 0,2-2-12 16,3-4-16-16,-2 2-26 0,0-3-30 16,2-1-18-16,-3 3-186 0,-3 1 89 0,1-1-120 15,-2 1-591-15</inkml:trace>
  <inkml:trace contextRef="#ctx0" brushRef="#br0" timeOffset="87587.096">19153 7926 551 0,'10'-1'314'16,"-1"1"-116"-16,2-2 50 0,-4 4-61 15,0 0-86-15,-2 3-12 0,-4 1-14 16,-1 0-12-16,0 2-13 0,-1 0-15 15,-3 1-9-15,-2-3-5 0,-3 3-3 16,-3 0 0-16,-1-4-2 0,0 3-2 0,-1-4 2 16,0 4-1-16,1 1-2 0,-1 2 0 15,-2 1-4-15,3 1-2 0,2 1-3 16,-1 1-1-16,4-2-3 0,1 4 0 16,0 0-1-16,2-1 1 0,1 1 1 15,2 4-3-15,-1-4-2 0,3 1 3 16,0-2-2-16,3-1 1 0,1-8-2 15,1 4 0-15,4-8 3 0,4 5 2 16,1-4-2-16,3 1 0 0,1 0 2 16,2-2 2-16,3-2-2 0,3 1 2 0,1-1 0 15,2-1-1-15,0 1 1 0,-2-2-2 16,0 1 0-16,-2-3 0 0,-1-1 0 16,-3 1-1-16,-4-1 0 0,-4-2 0 15,-4 3-1-15,-7-4 0 0,-2-2 0 16,-2-1 0-16,-7-4 1 0,-4-1 1 0,-5 3-1 15,-2-1 3-15,1-1-2 0,-3 2-4 16,0 0-7-16,0-1-9 0,0 2-17 16,1-1-28-16,4 1-35 0,4 3-51 15,8 0-147-15,5 0 69 0,1-2-145 16,3-1-451-16</inkml:trace>
  <inkml:trace contextRef="#ctx0" brushRef="#br0" timeOffset="88387.845">20037 7362 369 0,'0'1'167'0,"0"1"-64"16,-1-2 33-16,2 2-60 0,0-4-14 15,1 2-10-15,0 0-2 0,-1 0-3 16,2 0-1-16,-3-3-2 0,1 0-2 16,-1-2-6-16,2-2-5 0,0-2-6 0,-2-2-5 15,0 0-5-15,-1 0-4 0,-2-2-3 16,-2-3-1-16,-3 4 4 0,2-3 3 16,-2 0 5-16,-2 0 6 0,0 2 8 15,-3-5 3-15,-3 1 4 0,-2-3-1 16,-5-1-1-16,-1-6 0 0,-6-3-2 15,-2-2-3-15,-3-8-1 0,1-2-1 16,1-5 0-16,1-2 0 0,2-4 3 0,6 8-2 16,3 0 1-16,4 7-3 0,3 7-2 15,2 7-4-15,3 2-2 0,3 5-4 16,2 7-2-16,2 2-3 0,2 2-2 16,0 6-3-16,1 0 0 0,-1 6-2 15,2 2-2-15,0 1-4 0,0 4-1 16,2 2 0-16,-1-2 3 0,-1 1-3 15,0 2 3-15,0-3-2 0,-1 0 0 0,1 1-2 16,-2-3-3-16,1-2-6 0,2-1-4 16,-2-1-7-16,1-5-6 0,0-2-10 15,0 0-8-15,-2 0-12 0,0-2-6 16,0-2-10-16,0 1-6 0,-1-1-6 16,0 2 1-16,-2-2-1 0,1 1 1 15,-1-1 0-15,-2-1-130 0,-2 0 84 0,2 0-78 16,0 0-488-16</inkml:trace>
  <inkml:trace contextRef="#ctx0" brushRef="#br0" timeOffset="89053.306">19304 6395 181 0,'-3'-5'189'0,"3"0"-36"0,-1 3-4 15,1 0-14-15,1 2-18 0,-1-4-22 16,1 3-14-16,1 1-10 0,0-2-8 0,0 2-5 16,0 0-4-16,2 2-5 0,-3-2-4 15,1 2-2-15,-2 2-6 0,0 5-3 16,-2 5-8-16,-2 4-5 0,-1 3-5 15,0 2-3-15,0 4-5 0,-1 0-2 16,2 5-2-16,-1-1-1 0,1 4 0 16,0-3 0-16,0 1-1 0,0-4 0 15,3-4-1-15,1-7-1 0,0-4 0 16,2-9-2-16,2-5 0 0,4-2 0 16,0-7 1-16,2-7-1 0,0-6 2 0,1-6-1 15,-1-3 2-15,0-8 1 0,1 2-1 16,-1-3 0-16,-1 0 1 0,-3-4-1 15,2 8 1-15,0 1 0 0,-2 0 0 16,1 3 0-16,-1 12 0 0,-2-2-1 16,-1 8 0-16,-2 5-1 0,0 7-1 0,0 2 1 15,-2 0 0-15,1 8 0 0,-1 2 0 16,1 6 2-16,-3-2 2 0,2 3 0 16,1-3 0-16,0 1 1 0,3-6 0 15,0 7 2-15,0 3 3 0,6-1 2 16,-1 0 2-16,2 2 2 0,2-9-2 15,3-4 1-15,2-1-2 0,0-1-2 16,-2-1-3-16,4 0-2 0,-1-2-3 0,-2 0 0 16,-1-1-1-16,1-1-2 0,-5-1 1 15,-1 1 0-15,-3-2-1 0,-2 1 0 16,-5 1 3-16,0-1 0 0,-2 0 1 16,-6 1-1-16,-2 0 0 0,-6 2 1 15,-2 2-1-15,-2 3-2 0,-2-1 0 16,-3 6-6-16,3-2-10 0,2 3-14 15,-2 2-29-15,5 5-14 0,0-1-193 0,3 8 94 16,0 0-135-16,-2 3-629 0</inkml:trace>
  <inkml:trace contextRef="#ctx0" brushRef="#br0" timeOffset="93502.664">20635 7494 153 0,'0'-1'124'0,"-1"0"-10"0,2 1-1 0,-1-2-13 15,0 2-11-15,1 0-7 0,-1-1-9 16,2 1-8-16,-2 0-4 0,-2 0-5 16,2 0-3-16,-1-2-2 0,1 0-5 15,-1 1-4-15,1 0-4 0,0-2-6 16,0 2-4-16,0 0-4 0,0 1 0 16,-2-2-1-16,2 2 1 0,0 0 2 15,0 3 2-15,0-2 2 0,0 3 3 0,2 1 1 16,-1-1 1-16,2 5 0 0,-1 3-5 15,0-1-2-15,0 5-4 0,3 3-5 16,0-1-4-16,1 0-5 0,-1 1-2 16,-1-3-1-16,-2 2-1 0,-1-3-1 15,1 1-2-15,-2-5-2 0,1 1-5 16,-1-4-11-16,0-3-15 0,-1-1-17 16,-1-4-24-16,-1 0-16 0,-1-1-168 15,-1-7 81-15,3-4-103 0,-2-6-555 0</inkml:trace>
  <inkml:trace contextRef="#ctx0" brushRef="#br0" timeOffset="93780.295">20491 7516 550 0,'0'4'231'15,"1"1"-103"-15,2-3 61 0,0-1-89 16,4 0-36-16,1-1-12 0,1-2-1 16,0 0-2-16,2-3-3 0,-2-1-6 15,3 0-5-15,-2 3-5 0,2-1-6 16,-1 0-6-16,2 0-5 0,-2 0-3 0,-1 2-6 16,-2-2-8-16,-1 1-10 0,-1 1-12 15,-3 0-16-15,0 0-14 0,-2 0-14 16,-1 1-14-16,-1 0-144 0,2 1 76 15,1 2-75-15,-2 0-504 0</inkml:trace>
  <inkml:trace contextRef="#ctx0" brushRef="#br0" timeOffset="94026.905">20501 7771 752 0,'-10'8'211'0,"1"4"-85"16,6-3 88-16,1 0-150 0,2-4-15 0,1 3-6 15,3-4-1-15,3-2-6 0,1-2-7 16,4-1-5-16,1 1 0 0,1-4-3 16,-1-1-3-16,3-3-3 0,1-1-8 15,-1-3-13-15,-2 1-19 0,0-3-24 16,-4 1-19-16,-1 0-172 0,-1 3 82 15,1 1-123-15,1 1-567 0</inkml:trace>
  <inkml:trace contextRef="#ctx0" brushRef="#br0" timeOffset="97751.807">20935 7556 339 0,'-1'-4'173'0,"0"2"-75"0,1-3 31 15,-2 1-51-15,2-1-30 0,-1-2-13 16,0 3-5-16,2-3 1 0,-1 3 0 16,1-3 1-16,1 3 0 0,-1 2 3 15,0-2 3-15,-1 3 1 0,2-1-2 16,-1 1 0-16,-1 1-3 0,1 1-2 0,1 1-1 15,-2 3-4-15,1-3-3 0,0 6-2 16,-1 1-2-16,1 0-2 0,-2 3-1 16,2 1-4-16,1-2-1 0,-1 5 0 15,-1-2-1-15,1 3-1 0,1-3-1 16,-1 0-1-16,-1-1-1 0,0 1-2 16,1-4 0-16,0-1-2 0,1-1 0 15,0-3-1-15,1-3 0 0,-1-2-1 16,1 0 2-16,0-3-1 0,-1-2 0 0,2-2 1 15,-1-4-1-15,-1-1 0 0,1-2 0 16,-2 1-3-16,4-2-1 0,-1-3-2 16,0-3-3-16,1 3-1 0,2 0-2 15,-5 0-2-15,2 4 2 0,1 3 1 16,-1 2 0-16,-1 4 4 0,-1 1 2 0,1 2 0 16,-1 0 5-16,2 2 3 0,-1 2 6 15,1-1 4-15,-1 4 4 0,3 3 4 16,-1 1 1-16,0 5 1 0,1 2-3 15,0 0-2-15,0 1-3 0,2-3-6 16,-1 0 0-16,0 1-2 0,1-5-3 16,-2-1-1-16,-1 1-1 0,0-2-2 15,1-3 1-15,-1 2-2 0,0-5-1 0,-1-1-3 16,0 2-11-16,-2-3-15 0,-2-3-20 16,0 1-13-16,-1-6-187 0,2 3 93 15,-2-7-121-15,1-1-622 0</inkml:trace>
  <inkml:trace contextRef="#ctx0" brushRef="#br0" timeOffset="98036.244">21220 7414 692 0,'1'-2'239'16,"1"2"-122"-16,-2 2 79 0,1 0-132 15,0 0-23-15,3 3-16 0,-3 3-3 16,2 2 0-16,-2 2-1 0,1 1-2 16,-2-1-3-16,2-1-3 0,1 1-4 15,-1-6-3-15,2 6-13 0,1-1-17 16,-1 0-16-16,-1-1 245 0,-1-1-420 15,1-5 182-15,0-2 33 0,3-2-1388 0</inkml:trace>
  <inkml:trace contextRef="#ctx0" brushRef="#br0" timeOffset="98335">21380 7030 700 0,'-5'0'282'15,"0"0"-147"-15,3 3 76 0,1 1-120 16,1 5-39-16,5 4-13 0,-1 1 1 16,4 3 6-16,0 3 7 0,2 3 2 15,-2 3-3-15,1 4-4 0,-2 7-10 16,1 2-9-16,-1 3-8 0,0 1-8 0,1-6-5 15,0-4-7-15,-1-6-7 0,0-7-9 16,-2-2-13-16,-2 0-14 0,-3-2-19 16,0-2-23-16,-2-4 356 0,0-2-538 15,-3-8 232-15,-3-1 94 0,0-10-1770 16</inkml:trace>
  <inkml:trace contextRef="#ctx0" brushRef="#br0" timeOffset="98496.283">21376 7360 876 0,'5'3'249'0,"-5"1"-130"0,0 1 107 15,8 1-173-15,1-4-28 0,3 1-12 16,-2 1-8-16,4-4-17 0,0-1-27 0,2-2 398 16,3 3-585-16,2 0 250 0,-3 0 99 15,-1 0-1918-15</inkml:trace>
  <inkml:trace contextRef="#ctx0" brushRef="#br0" timeOffset="98718.543">21751 7293 586 0,'-9'0'386'0,"1"4"-206"15,1 3 59-15,2-2-57 0,2 2-116 16,0 0-29-16,3 1-7 0,2 2 0 15,-1-1 0-15,3 4-10 0,1 0-9 16,1-3-1-16,3 3-8 0,0-3-17 0,0-2-20 16,0 2-23-16,2 3-20 15,-5-5 155-15,1 1-338 0,-1 0 141 0,1-3 9 16,-2-4-1097-16</inkml:trace>
  <inkml:trace contextRef="#ctx0" brushRef="#br0" timeOffset="99152.92">22006 7177 732 0,'-4'-4'385'0,"-2"3"-214"0,0 2 76 15,0 1-108-15,4-1-98 0,-1 2-33 16,2-1-2-16,-3 2 6 0,0 1 2 15,0 2 1-15,-1 3 3 0,1 2 0 0,2-1-2 16,1-1-1-16,-2 6-4 0,3 2-5 16,-1 1-2-16,2 2-2 0,-2-1-1 15,2 0 1-15,0-7-1 0,2-2-1 16,-1-6 1-16,2-3-1 0,3-2 0 16,-2-3 1-16,1-3 0 0,-1-5 0 15,3-4-1-15,-1-4-2 0,0-1-1 16,-1 1-1-16,-1-3-1 0,-1 7 1 0,-2-1 0 15,1 3 2-15,-1 3 4 16,0 5 5-16,0 1 7 0,-1 3 2 0,1 1 6 16,0 1 6-16,0 1 3 0,1 2 3 15,3 3-2-15,-1 3-5 0,0 3-3 16,3-1-6-16,-2 3-6 0,2 1-5 16,0-4-9-16,-1 0-12 0,4-4-12 0,-2-6-21 15,0-2-30-15,0-4-30 0,1-3 224 16,-2-6-414-16,-1-3 171 0,-4 1 24 15,-2-2-1335-15</inkml:trace>
  <inkml:trace contextRef="#ctx0" brushRef="#br0" timeOffset="99405.47">22229 6744 790 0,'-4'0'423'0,"1"0"-222"0,1 4 76 15,2 5-125-15,0 3-74 0,3 2-43 16,1 5-13-16,1 1 3 0,0 1 5 16,0 4 0-16,2 5-4 0,3-1-5 15,-1 3-2-15,3 2-5 0,-1 2-6 0,2-4-7 16,-5 2-9-16,1-3-8 0,-4 0-10 16,0-6-5-16,-5 1-9 0,1-1-8 15,-1-6-12-15,-1-2-12 0,-1-7-16 16,-2-5-10-16,-3-5-179 0,0-1 93 15,-3-3-113-15,3-1-610 0</inkml:trace>
  <inkml:trace contextRef="#ctx0" brushRef="#br0" timeOffset="99686.263">21840 7056 938 0,'-6'3'366'0,"-1"-3"-208"0,-1 0 109 15,3 2-173-15,1 0-93 0,-2-1-68 0,1 1 125 16,-2 0-323-16,1 2 140 0,1 2-86 16,1-3-1003-16</inkml:trace>
  <inkml:trace contextRef="#ctx0" brushRef="#br0" timeOffset="99925.908">20902 7123 799 0,'9'1'357'0,"1"-2"-190"16,4 0 83-16,4 1-132 0,0 0-93 15,2 0-51-15,-5-1-15 0,-8 1-208 16,-7 3 111-16,-7 3-153 0,-6 4-680 16</inkml:trace>
  <inkml:trace contextRef="#ctx0" brushRef="#br0" timeOffset="100714.566">20915 7878 660 0,'1'-7'234'15,"0"-2"-104"-15,-2 5 72 0,1-5-122 16,-1 2-18-16,-3-2-15 0,1 2-7 15,-3-1-5-15,-2 0-3 0,-3 2-4 16,0 2-4-16,-2 4-4 0,-3 0-2 0,-1 5-3 16,0 3-3-16,-1 5-3 0,0 3-3 15,2 4-7-15,0 0-3 0,0-3-3 16,1 5-1-16,3 1 0 0,2-1 0 16,3 0 1-16,5 1 2 0,2-4 3 15,0-7 1-15,1-2 1 0,4-1 0 16,3-2 0-16,0-6-1 0,2 0 1 15,3-1 0-15,2-1 1 0,2-3 2 16,3 0 0-16,1 1 3 0,0-3 2 0,-2 2 1 16,3 2 3-16,-2 1 3 0,-2 1 0 15,0 1 1-15,-2 4 1 0,-1 0 0 16,-4 3-1-16,-2-2 1 0,-5 3 2 16,-4 0 1-16,0 3 1 0,-5 1-2 15,-5 2-1-15,-2 0-1 0,-3-1-5 0,-5-3-3 16,1-2-5-16,-4-2-3 0,0 1-1 15,-1-5 0-15,5 1-1 0,0 1-1 16,5-3-5-16,1-1-9 0,6-1-13 16,3 0-19-16,4-3-22 0,0-4-17 15,3-5-182-15,3-3 89 0,3-6-111 16,6 0-606-16</inkml:trace>
  <inkml:trace contextRef="#ctx0" brushRef="#br0" timeOffset="100968.513">21018 7694 894 0,'-8'8'264'0,"2"2"-141"16,3 0 112-16,3 5-176 0,1-3-19 15,5 4-7-15,0 3 5 0,4 2 6 16,1 2 0-16,0 3-3 0,1-3-1 15,2-1-5-15,0 4-9 0,-2-2-8 16,-2 1-8-16,0 2-12 0,-3 2-16 16,-1-7-18-16,-2 0-20 0,-4-2-24 15,0-2-18-15,-2-5-181 0,-4-6 88 0,-3-5-104 16,0-2-594-16</inkml:trace>
  <inkml:trace contextRef="#ctx0" brushRef="#br0" timeOffset="101131.874">21018 7984 723 0,'2'-9'317'0,"2"3"-153"0,0-6 75 15,4 3-128-15,6-1-49 0,2 3-29 0,0-2-15 16,4 7-5-16,2-5-13 0,-2 6-24 16,2 1-23-16,3-1-12 0,-4 1-182 15,4 0 88-15,-2 2-124 0,-1-1-602 16</inkml:trace>
  <inkml:trace contextRef="#ctx0" brushRef="#br0" timeOffset="101470.688">21376 7864 900 0,'-13'1'310'0,"0"5"-136"16,-1-1 92-16,6 4-177 0,1 1-35 15,0 2-23-15,2 1-12 0,1-1-11 16,0 7-7-16,2 1-1 0,2 2-1 15,0 3 2-15,1 4 0 0,4-2-1 16,0-1-3-16,3-3-5 0,2-5-5 0,1-11-1 16,-2-7-4-16,5 0-1 0,0-7-3 15,-2-8 1-15,1-7 2 0,-2-8 2 16,-3 3 2-16,-3-1 2 0,2 2 3 16,-1 4 7-16,-2 3 8 0,1 1 10 15,0 4 9-15,-1 5 6 0,1 5 2 16,-1 1 3-16,-1 3-3 0,0 5-4 0,1 3-6 15,-1 2-6-15,0 3-6 0,2 4-2 16,0-3-2-16,0 0-6 0,3 2-6 16,-1-6-13-16,2-3-16 0,2-5-20 15,2-1-24-15,-2-1-17 0,0-2-176 16,-4-6 83-16,-2-3-105 0,-5-6-582 16</inkml:trace>
  <inkml:trace contextRef="#ctx0" brushRef="#br0" timeOffset="101698.942">21591 7600 954 0,'-9'-3'364'0,"2"3"-198"16,4 3 107-16,2 0-182 0,1 2-44 16,2 0-32-16,3 6-1 0,2 8 4 0,-1 1 3 15,5 1 1-15,-1 6 0 0,3-1-1 16,0 1-1-16,0 2-10 0,-2 0-14 15,0-4-14-15,-2-1-17 0,-2-6-23 16,-3-5-28-16,0-2-25 0,-3-4 31 16,1-4-206-16,-4-3 90 0,1 0-57 15,-5-3-678-15</inkml:trace>
  <inkml:trace contextRef="#ctx0" brushRef="#br0" timeOffset="101867.246">21577 7751 859 0,'-5'-2'285'0,"-1"1"-144"16,3 0 97-16,3 1-170 0,0-3-30 15,4-1-28-15,1 2-15 0,7-1-19 0,2 3-27 16,1-4-20-16,2 3-52 0,1 0-114 16,-2 1 52-16,0 1-102 0,1 4-369 15</inkml:trace>
  <inkml:trace contextRef="#ctx0" brushRef="#br0" timeOffset="102217.154">21808 7751 859 0,'0'5'348'0,"2"1"-173"0,1-2 94 0,3-4-156 15,2 0-44-15,3-2-33 0,0-2-10 16,1-4-6-16,1-1-2 0,1-1-8 16,0-1-4-16,4-4-4 0,0 1-5 15,0-2-6-15,-1 2-9 0,1 0-9 16,-3 2-13-16,0 1-10 0,-4-1-6 15,1-2 3-15,-2 2 5 0,-4 2 8 16,-3 1 10-16,-3 3 15 0,0 0 15 0,-5 1 14 16,-2 4 10-16,-2 1 11 0,-2 0 9 15,-5 3 10-15,3 6 12 0,-2-2 15 16,-3 6 8-16,1 4-1 0,0 1-10 16,2 3-9-16,0 2-11 0,3 1-15 15,2-2-18-15,1 1-16 0,2 6-6 16,5 2-2-16,2 1 3 0,0 4 1 15,5-5-1-15,4-5-1 0,5-4 0 0,1-7-2 16,6-7-4-16,0-7-10 16,2-1-10-16,0-5-17 0,0-5-18 0,0-6-32 15,-2-3-25-15,-3-4-218 0,-5 1 112 16,-8 1-152-16,-5 2-721 0</inkml:trace>
  <inkml:trace contextRef="#ctx0" brushRef="#br0" timeOffset="104368.816">22392 6016 305 0,'-4'3'187'0,"0"-1"-60"16,0 2 18-16,0-3-41 0,-1 1-33 15,1-2-17-15,0-2-10 0,0 1-7 16,1 0-6-16,-1 1-2 0,-3 0-3 16,2 0-2-16,-1 2-2 0,2 4-1 15,-3 1-2-15,5 4 1 0,-2-5 3 0,0 4 4 16,0 1 3-16,3 0 4 0,0 1 2 16,-1-2 2-16,4 3-2 0,-2-4 0 15,1 1-1-15,2-2 1 0,-1 2-1 16,3-3-1-16,2 2 1 0,-1 0-2 15,3-4-2-15,1 1-3 0,1-4-3 16,-1-2-2-16,2-2-3 0,-1 0-2 16,0-7-2-16,-1-1-2 0,-1-2-4 15,-1-2-3-15,-2-3-1 0,-2-1-3 0,0-1-2 16,-3-2-1-16,-1-3-2 0,-1 2-2 16,-2 0-1-16,-2 4-1 0,-4 0 0 15,-1 3-1-15,-4 4-2 0,-3-2 1 16,-1 1 1-16,0 7 0 0,2 1 1 15,1 4 2-15,2 4-1 0,0 5 4 0,1 7-1 16,3-5 0-16,0 5 1 0,3 1 0 16,2 4 0-16,2 3 0 0,-2-2 1 15,4 2-1-15,1-5 1 0,-1 1 0 16,3-5-1-16,0 1 2 0,1 0 2 16,1-4 2-16,4 1 4 0,3-5 1 15,0 1 1-15,2-5 2 0,1-4 1 16,-2 0 0-16,3-4-1 0,-1-2-1 15,2-1 0-15,-2-2-1 0,2 1-2 16,-3-4-1-16,-2-4 0 0,-3-2-3 0,-3-2-2 16,-2-3-1-16,-1-1-3 0,-2-1-2 15,-1-1 0-15,0 2-2 0,-3 6-1 16,-2 2-2-16,-4-2-2 0,-4 0 1 16,-2 3 0-16,-4 1-1 0,-2 1 0 15,-1 8 1-15,3 5 0 0,-1 1 3 0,2 5 0 16,2 6 2-16,3 3 0 0,2 5 1 15,2-2 1-15,3-2 1 0,5 1-1 16,-2 3 1-16,4 0 0 0,-1 5 1 16,2-6 0-16,0 2-1 0,2-2 1 15,1-1 1-15,-1-3 1 0,3 0 3 16,2-2 1-16,0-1 2 0,1-1 2 16,3-4 1-16,1 2 0 0,-1-6 1 15,1-3 0-15,2 0-1 0,-1-3 0 16,-1-2-1-16,2-1 0 0,-1-6-1 0,-2 3-1 15,0-6-3-15,0-2 1 0,-2-5-1 16,-2-1-2-16,-1-3-1 0,-4 2-2 16,-4-1-1-16,-3 2 1 0,-3 5-2 15,-4 4-1-15,-5 3-3 0,-4 0-3 16,-2 2-2-16,-3-4-4 0,-4-4-3 0,-3 7-1 16,0 5 1-16,1 5 3 0,6 4 2 15,3 5 3-15,3 10 5 0,4-2 2 16,1 3 0-16,1 0 2 0,1 0-1 15,3 5 1-15,0-2 0 0,3 0 0 16,3-2 1-16,2-2 0 0,2 3 1 16,1-5-1-16,6 0 1 0,0-2 0 15,5-1 1-15,1-6 1 0,1 0-1 0,-1-6 0 16,3 0 1-16,-2-2 0 0,2-6-1 16,0 0 1-16,3-2-2 0,-3-3 1 15,0-5-1-15,-2-3 0 0,-4-1-1 16,-3-4-1-16,-4 2-3 0,-4-4 0 15,-1 2-1-15,-2-5-1 0,-3 9 1 16,-4 2-1-16,-8 4 1 0,-1-1 1 16,-7 3-1-16,-2 6-1 0,2 6-1 15,3 0 1-15,0 7 0 0,1 7-5 0,6 7-15 16,2 3-15-16,1 2-16 0,7 0-14 16,5-4-191-16,3 2 88 0,0-6-103 15,3 0-652-15</inkml:trace>
  <inkml:trace contextRef="#ctx0" brushRef="#br0" timeOffset="104984.25">22972 5238 519 0,'-4'-2'208'0,"-1"0"-74"16,-2-1 52-16,-1 2-89 0,-1 1-12 0,0 1-12 16,-1-1-5-16,-1 5-5 0,-1-1-5 15,0 3-6-15,-3 2-7 0,1 2-11 16,-1 3-8-16,1 3-6 0,1-1-6 16,-1 6-6-16,-3 5-5 0,3 0-3 0,-1 5 0 15,-1 5 0-15,5-1 2 0,4-3 3 16,7 0 2-16,0 1 0 0,4-9 2 15,7 1 3-15,4-4-1 0,-1-8-2 16,3-3-1-16,4-6-2 0,-2-4 0 16,3-1-1-16,1-4-4 0,-1-4-6 15,-1-2-13-15,-1 1-19 0,-4-4-20 16,-4 0-18-16,-1 3-4 0,-6-3-175 0,-2 2 78 16,-1 1-74-16,-2 1-580 0</inkml:trace>
  <inkml:trace contextRef="#ctx0" brushRef="#br0" timeOffset="105321.776">22869 5623 623 0,'-2'-1'278'0,"1"1"-108"16,1-4 56-16,0 1-106 0,3-1-41 15,2-1-17-15,0 0-7 0,0-3-7 16,3-1-7-16,-1-2-6 0,4 0-4 15,-1 0-4-15,2-1-7 0,-1-1-8 16,1 4-7-16,0 2-6 0,-3 0-7 0,-2 5-3 16,1 2-2-16,-2 1-3 0,0 1 2 15,-4 2 1-15,2 4 2 0,0 1 6 16,-2 1 4-16,1 3 3 0,2 0 5 16,0 4 1-16,1-2 1 0,-1 2 2 15,2 0 2-15,1 1-1 0,0-1-2 16,0 1-2-16,-1-3-3 0,-2-1 0 15,1-1-2-15,-2-1-4 0,-2-3-6 16,1-3-14-16,-1-1-20 0,0-2-23 0,-2-3 386 16,1-1-584-16,-1-2 245 0,-1-3 101 15,2 2-1909-15</inkml:trace>
  <inkml:trace contextRef="#ctx0" brushRef="#br0" timeOffset="105685.136">23209 5461 889 0,'-8'2'276'0,"-1"3"-151"16,1 2 105-16,2 0-176 0,1 4-30 16,2 3-19-16,1 0 3 0,-2 4 5 15,4 4 4-15,1 1 3 0,-1 1 4 16,3-1 4-16,0-5 1 0,4 0-7 15,1-9-6-15,3-3-4 0,1-2-4 16,2-4-2-16,4-1-2 0,-3-4 1 0,2-4 1 16,0-2 0-16,-2-3 1 0,-2 0 0 15,-1 0-2-15,-4-6-2 0,-2 4-2 16,-1-2-1-16,-5 0-1 0,-1-2 1 16,0 5 0-16,-3-1 0 0,-4 3 1 0,-3 4 0 15,-4 2 1-15,-4 2 1 0,-3 2-1 16,-1 3 1-16,0 0 0 0,1 0-2 15,4 1-9-15,5 2-18 0,4 2-25 16,1 3-21-16,3 1-195 0,2 2 96 16,1-2-142-16,2 0-644 0</inkml:trace>
  <inkml:trace contextRef="#ctx0" brushRef="#br0" timeOffset="106033.813">23563 5360 488 0,'0'0'248'0,"0"-3"-130"15,-2-2 47-15,-2 3-71 0,1-1-75 16,-1-2-10-16,-2 1-170 0,1 4 93 15,-2 0-95-15,2 3-586 0</inkml:trace>
  <inkml:trace contextRef="#ctx0" brushRef="#br0" timeOffset="106446.957">23499 5381 674 0,'-3'6'252'15,"-2"1"-110"-15,1-2 70 0,0 0-125 16,0 0-29-16,1-1-17 0,0 1-10 15,-2-1-5-15,0 2-3 0,1 3-3 0,-3 0-1 16,1-1 0-16,2 4 0 0,0 1 1 16,-1 3 1-16,1 4-1 0,2 5 2 15,0 0 6-15,1-1 9 0,1 1 5 16,3-4 1-16,0-6 0 0,4-2 1 16,2-5-1-16,1-6-6 0,3-2-6 15,3-1-4-15,-2-3-4 0,-1-6-4 16,1-2-3-16,-3-2-2 0,0-4-4 15,-2 0-6-15,-3-3-6 0,-2-2-3 0,-1 0 0 16,-1 1-3-16,-2 0 0 0,0 3-2 16,-1 2 0-16,0 3 3 0,-2 1 0 15,1 0 1-15,-1 3 3 0,2 5 0 16,1 5 2-16,0 0 3 0,2 3 2 16,1 5-1-16,-1 4 2 0,2-1-2 15,1 1 0-15,2 1 1 0,2 1-1 0,2 1-3 16,4 2 1-16,-1 4-1 0,-1-4-3 15,0 1-4-15,-6-3-8 0,0-2-14 16,-2-3-20-16,-2-3-29 0,-1-3-26 16,-1-2-196-16,-1 3 97 0,-1-5-142 15,-3-5-642-15</inkml:trace>
  <inkml:trace contextRef="#ctx0" brushRef="#br0" timeOffset="106705.382">23682 5011 993 0,'-3'8'293'16,"2"-2"-154"-16,1 2 128 0,1 3-189 0,4 5-26 16,2 1-5-16,2 1 7 0,4 3 7 15,2 4-4-15,3 2-5 0,2 5-4 16,0 4-8-16,1 3-11 0,-3 9-9 15,-1 1-10-15,-3 0-8 0,-4-3-11 16,-3 4-14-16,-1-10-16 0,-3-8-28 16,-1-8-35-16,1-14-13 0,-2-10-202 0,-1-1 92 15,-4-17-130-15,-2-11-635 16</inkml:trace>
  <inkml:trace contextRef="#ctx0" brushRef="#br0" timeOffset="107986.081">23272 5918 529 0,'0'-9'245'0,"0"1"-108"15,-1 1 50-15,-4-1-83 0,3 1-49 16,-3 1-11-16,0 0-4 0,-3 3 5 16,-2 3 7-16,-2 0 4 0,-1 0 4 15,-3 0 0-15,1 1-5 0,-1 1-10 16,0 0-10-16,2 6-14 0,0 3-9 15,2 4-9-15,2 1-4 0,4 0-1 16,2-5 0-16,2 0-1 0,2-2 0 0,4 0 0 16,4-4 0-16,4 0 0 0,4-2 0 15,5-3-1-15,2-3-1 0,3 2 1 16,4-2 0-16,-1 1 1 0,1 0 0 16,-1 2 0-16,-3 0 2 0,-3 4 2 15,-2 0 0-15,-5 4 0 0,-5 3 1 16,-4 2 1-16,-7 0 2 0,0 5 2 15,-8-5 3-15,-6 0 4 0,-4 3 2 0,-7 0-1 16,-3-2-1-16,-6 2-1 0,-2-2-2 16,-1-4-4-16,1-6-5 0,4-2-6 15,6-2-4-15,10-6-14 0,7 1-23 16,9-6-29-16,2-2 372 0,9-4-563 16,7 2 235-16,5-6 86 0,6 0-1819 15</inkml:trace>
  <inkml:trace contextRef="#ctx0" brushRef="#br0" timeOffset="108255.431">23598 5687 862 0,'3'2'256'0,"-7"4"-126"0,4 4 109 15,1 5-162-15,4 3-25 0,3 1-6 16,-3 7 0-16,2 2 1 0,0 3-6 16,0 4-7-16,-1-3-8 0,2 2-5 15,1-1-5-15,-3 3-10 0,2-7-14 16,-1 0-16-16,-1-7-15 0,0-4-11 0,0-5-13 16,-4-5-21-16,-1-4-7 0,-1-4-168 15,-1-3 99-15,-3-5-103 0,0-6-595 16</inkml:trace>
  <inkml:trace contextRef="#ctx0" brushRef="#br0" timeOffset="108410.618">23522 5959 676 0,'0'0'317'16,"1"-1"-161"-16,6 0 67 0,3-1-114 15,4 0-60-15,7-3-29 0,3 0-22 16,2-4-18-16,4-3-18 0,1-3-185 15,0 2 103-15,-2 1-137 0,0 4-633 16</inkml:trace>
  <inkml:trace contextRef="#ctx0" brushRef="#br0" timeOffset="108770.715">23927 5864 958 0,'-11'-3'343'0,"1"1"-180"0,1 2 105 15,1 0-184-15,6 0-43 0,-2 2-28 16,0 1-10-16,4 3-3 0,-1 7-1 0,1 5 1 16,1 2-1-16,0 2-2 0,4 5-4 15,1 2-3-15,-1 1-1 0,-1 2 1 16,1-5-1-16,0-1 0 0,1-8 4 16,1-6 3-16,2-11 4 0,0-1 3 15,-1-5 2-15,1-11 1 0,-2-4 2 16,-2-9 2-16,1 2 6 0,0-1 2 15,-1 2 4-15,3 4 4 0,-2 7 6 0,1 3 5 16,-2 2 5-16,1 5 0 0,0 2-1 16,-1 3 1-16,0 0-3 0,1 4-7 15,0 4-6-15,-1-2-6 0,1 2-6 16,1 2-3-16,-1 2-5 0,-1 2-7 16,2 0-10-16,-1-4-15 0,1-4-16 15,-1-6-25-15,0 0-33 0,1-7-29 16,-2-6-196-16,3-5 97 0,-1 0-139 15,1-4-632-15</inkml:trace>
  <inkml:trace contextRef="#ctx0" brushRef="#br0" timeOffset="108971.1">24134 5589 656 0,'1'0'399'15,"2"4"-193"-15,-3 4 60 0,4 6-83 0,0 2-91 16,1 4-33-16,5 2-11 0,1 4 3 15,-1 4-6-15,3 1-7 0,0 2-8 16,-2 2-6-16,1-4-9 0,2-2-17 16,1-8-20-16,0-3-16 0,-1-2-28 15,-1-9-33-15,-4 0 4 0,-4-3-207 16,-5-4 100-16,-3 0-115 0,-4-2-652 0</inkml:trace>
  <inkml:trace contextRef="#ctx0" brushRef="#br0" timeOffset="109128.177">24148 5815 975 0,'-11'-3'343'0,"0"2"-184"15,6 0 112-15,5 0-185 0,0-3-47 16,8-3-32-16,2 0-14 0,7-6-22 0,2 1-36 16,6-1 294-16,-2 7-501 0,0 1 215 15,-3 1 22-15,-4 4-1609 0</inkml:trace>
  <inkml:trace contextRef="#ctx0" brushRef="#br0" timeOffset="109456.51">24486 5730 975 0,'-5'-1'365'16,"1"2"-196"-16,1 0 110 0,3 1-178 16,2-2-61-16,2 0-28 0,5-4-4 15,5-3-2-15,3 2-4 0,1-4-7 16,5-3-11-16,-1 3-12 0,-2-1-18 15,1 0-18-15,-2-4-16 0,-2 1-10 16,-3 0 4-16,-2-3 8 0,-4-2 16 16,-3 2 24-16,-5-1 25 0,-2-3 24 0,-1 2 16 15,-9 4 12-15,-4-2 12 0,0 4 14 16,-5 4 13-16,-1 7 13 0,2 1 9 16,0 2 4-16,1 10-5 0,1 5-12 15,1 5-20-15,0 7-21 0,2 2-22 16,1 4-17-16,3 2-12 0,4 1-3 15,5-2 1-15,2 1 2 0,0-3 0 0,7-7-3 16,4 5-11-16,2-4-16 0,5-8-21 16,3-5-33-16,0-3-29 0,0-12-196 15,1-5 92-15,0-6-139 0,-4-5-634 16</inkml:trace>
  <inkml:trace contextRef="#ctx0" brushRef="#br0" timeOffset="110784.355">19973 6916 100 0,'-7'-6'160'0,"1"3"-28"16,-3-1-20-16,0 2-8 0,0 6-24 16,0-8-25-16,2 7-24 0,1-2-14 15,2-5-7-15,-1 2-4 0,2 2-1 0,-1-7 0 16,2 2 0-16,-1-8 1 0,2-2 2 15,0-3-1-15,1-1 2 0,-2-1 3 16,1 2 6-16,1 4 4 0,-1 1 5 16,-2 3 3-16,1 3 3 0,0 2 1 15,0 1-2-15,-2 2-3 0,0-1-3 16,0 1-4-16,-1-1-1 0,0 0 0 16,0 2 2-16,-1 1 3 0,3 0 3 0,-1 1 5 15,2-2 5-15,2 1 2 0,0 1-1 16,0-1-3-16,2 0 1 0,-1 2 1 15,3-2-3-15,-2 2-1 0,2 2-1 16,0-1 1-16,0-1 3 0,0 2 0 16,0-1 0-16,-2 1 1 0,4 0 1 15,0 1-1-15,2 1 0 0,1 4-1 16,4 2-3-16,-1 3-2 0,0 6-3 16,2 1-4-16,0-3 1 0,-1 11-1 15,3 2 0-15,2 0 2 0,2 10 0 0,1 4 1 16,2-1 1-16,-1-2 0 0,-1 6-2 15,-3-2-3-15,0 0-3 0,0-3-4 16,-1-3-2-16,-2-10-3 0,-1-8-3 16,-2-6-3-16,-3-10-1 0,-3 1-2 15,0-5-2-15,-3-3-1 0,-1 0-2 0,-1-3 1 16,-1-3-5-16,-1-1-3 0,-2-6-5 16,-1-6-6-16,-2-3-9 0,-2-2-10 15,0-1-11-15,-1 2-18 0,0 4-19 16,3 4-27-16,1 3-22 0,1 3-191 15,3 6 95-15,-1-1-128 0,1 2-637 16</inkml:trace>
  <inkml:trace contextRef="#ctx0" brushRef="#br0" timeOffset="112247.724">19770 6778 400 0,'-1'5'239'16,"-3"1"-100"-16,-1 1 34 0,1 1-46 16,3 1-61-16,-2-4-13 0,2 1-9 15,1-3-4-15,0-3 0 0,-1 0-1 16,1 0 0-16,0-2-1 0,1 1 1 16,0-4 0-16,2 0 1 0,2 1-2 15,0-2-2-15,2 2-3 0,-1-3-2 16,3 2-1-16,1-1-1 0,1 2-1 0,0-1-4 15,3-2-3-15,-1 1-1 0,1-3-1 16,3-2 2-16,3 0-1 0,0 0-2 16,5-3-1-16,-1-1 0 0,5-3-1 15,-1 0-1-15,2-3-3 0,2-2-2 16,0 1-2-16,1-2-1 0,1 2-2 16,-1-3-2-16,2 2 0 0,-1 0-2 15,-2-2 0-15,3 5 0 0,-3 0-1 0,0 0 0 16,3 4 0-16,0 3 1 0,-3-3-1 15,-1 0 1-15,-3 2-1 0,-2 0 2 16,0 1 0-16,0 0 1 0,1-1 2 16,2 1 1-16,1-1 1 0,1-2 1 15,-1-1-1-15,-2 6 0 0,0-8-2 16,-1 1-2-16,2-4 0 0,2-2 0 0,0-7-1 16,2 3 0-16,1-2 2 0,-2 5 1 15,1 4 3-15,0 0-1 0,0 5-1 16,-1 0-1-16,1-1 0 0,-3 3-2 15,3 1-1-15,-2-2-1 0,1 1-1 16,-3-2 1-16,0 0-1 0,0 0 1 16,-1 3-1-16,-3 0 0 0,1 0 1 15,0 1 0-15,-2 0 1 0,1-1 1 0,-3-2 0 16,2 3 6-16,1-1 4 0,-2-2 2 16,3-1 3-16,1 1 2 0,1-5 1 15,-1 4 0-15,2 0-3 0,-4-1-4 16,1 3-2-16,-3 1-3 0,-1 0-1 15,-2 1 0-15,-6 3-2 0,-1 1 0 16,-6 1-1-16,0 3 1 0,-1-2-1 0,-1 1-1 16,-2 1-2-16,2 0 1 0,2 0 2 15,-1 0 2-15,2 2-1 0,2-2 0 16,2 1 0-16,-2-2 0 0,2 1-1 16,0 1-2-16,1-3-1 0,-1 0 2 15,-2 1 0-15,1-3 2 0,-1 0 1 16,-2 1 2-16,-1 1 1 0,0 0-1 15,-2 5 1-15,0-2-1 0,1 2-3 16,1 0 1-16,-1 1-3 0,2-2 1 16,-5 2-1-16,-1 0 0 0,-2-1 1 0,2 1 3 15,-2-1 2-15,-2 1 4 0,1 1 1 16,-2-1 1-16,0 1 1 0,-1 1-2 16,1-1-3-16,1 3-2 0,-1 0-4 15,2-3-3-15,1 1-1 0,-3 2 0 16,3 0-1-16,0 1-1 0,1 0 1 0,3 2-1 15,-2-2 3-15,-2 2-1 0,1-2 1 16,-1 0 4-16,1 1 0 0,2-1 1 16,-2-1 1-16,0 1-1 0,2 1 1 15,-1 1-2-15,1 0-2 0,0 2-1 16,-1-3 0-16,2 3-1 0,-1-1-1 16,0 2-1-16,3-1 1 0,0 3-1 15,2 1 0-15,0 5-1 0,-1-3 0 16,1 3 0-16,0 0 0 0,-2 2 0 15,2-5 0-15,1 2 0 0,0 1-1 0,1 0 2 16,-1 3 0-16,2-1-1 0,-1 2 1 16,-1 0 0-16,1 3 1 0,1-6 1 15,-1-1 0-15,-1-5 0 0,0 1 1 16,0-4-1-16,1 3 0 0,1-4-2 16,-2 3 0-16,1-8-2 0,-4-2 1 15,1-2-1-15,-5 0 1 0,1 0 0 0,-3-1 1 16,0 0-1-16,-1-2 0 0,-1 2 1 15,0-2-1-15,-1 3-1 0,1-1 1 16,2 0-2-16,0 1 1 0,-2-2-1 16,2 2-1-16,0-1 0 0,-1-1-3 15,1-1-5-15,0-6-5 0,-1 4-12 16,1-2-16-16,-3 1-21 0,-1-1-21 16,0 0-76-16,-1 0-224 0,-2 1 125 0,1-3-191 15,0 2-799-15</inkml:trace>
  <inkml:trace contextRef="#ctx0" brushRef="#br0" timeOffset="114719.182">22093 5510 312 0,'0'-3'178'0,"0"3"-56"15,0-3 23-15,0 6-37 0,0-3-33 0,0 0-8 16,-2 1-5-16,2 1-7 0,0-4-8 15,0 2-7-15,0-1-7 0,0 1-9 16,0-4-4-16,2-1-7 0,-1 2-5 16,-1-2-1-16,1 0-3 0,2 2 0 15,-2 1 1-15,2 1 1 0,-1-1 2 16,0 1 7-16,-1 1 8 0,1 0 10 16,1-1 10-16,1 2 7 0,0-4 6 0,0 2 5 15,-2 0-2-15,3-2-3 0,1 1-7 16,-1-2-9-16,1 1-7 0,4-2-8 15,-1 0-6-15,4-4-7 0,-1-4-3 16,0-1-4-16,0-3-2 0,4 2 0 16,-1-1-1-16,5 2 0 0,2 0 1 15,1 0 2-15,1-4-1 0,2 1 2 16,2 3 1-16,-1-3-1 0,3 3 1 0,2-2-3 16,-2 2-1-16,-2-3 0 0,3 2-2 15,-2-3 0-15,-2 1 0 0,4 2 3 16,0-2 5-16,1 0 1 0,-4 0 3 15,-1 2 0-15,-1-6 2 0,-2 5-1 16,2-4-2-16,4 0-4 0,1 0-2 16,0 4-2-16,4-4 1 0,-1 1-2 0,1 1 2 15,0 0 4-15,0 0 2 0,-2 0 4 16,1 2 2-16,2-1 1 0,-3-1 2 16,1 2-1-16,-2-4-1 0,0 4 0 15,-2-1-3-15,3 4 0 0,1-5-1 16,-1 2-1-16,0 2-1 0,-2 0-1 15,2-3-2-15,1 2 1 0,-2-1 1 16,3 0 2-16,2-1 2 0,-1 4 0 16,1-1 0-16,1-2 1 0,-2 1-1 0,-5-1 0 15,-4 1-1-15,-4 1 0 0,0 1 3 16,1 1-2-16,-3 2 0 0,4-2-1 16,-1 1-2-16,-3-6-1 0,2 3 0 15,-2 0 0-15,2-2 1 0,-1 3-1 16,2 4-2-16,-3-2 0 0,1 0 0 15,-3 2-2-15,1-2-3 0,-2 2-1 16,0 1 0-16,-2 0 1 0,-1 1 1 0,-2 0 0 16,1 2-1-16,-4 1 2 0,-2 0 0 15,2 2 0-15,-2-1 2 0,-4 2 0 16,1-1 0-16,0 1 2 0,-2 1-1 16,-3 0 2-16,0 1 0 0,0 2 0 15,-2 2-1-15,2-2 1 0,-1 1 1 16,0-4-2-16,1 2-1 0,-2 0-2 15,2 0 0-15,2-1-2 0,-5 3 0 16,4-1-2-16,2 1 0 0,-3-3 1 0,1 2-1 16,2-3-2-16,-1 0 0 0,2 1 0 15,0 0 0-15,0-2 0 0,1 1-1 16,-1 0 0-16,0 1 0 0,0 2 0 16,-2-2 1-16,0 2-1 0,-1-2 0 15,-1 1 0-15,-1 2 1 0,1 1 0 16,0-2 1-16,-2 2-1 0,1-1 1 0,2 0 0 15,-1 0-1-15,2 1 0 0,-4-2 1 16,4 0-1-16,0 0 0 0,0 1 0 16,-2 0 0-16,2 0 0 0,-2 1 1 15,1 9 0-15,-1 3-1 0,2 2 1 16,0 3 0-16,0 2-1 0,-2-3 1 16,2 1-1-16,1 4 0 0,-1 3 0 0,3 2-1 15,3-2 0-15,-1 0 0 0,2-2 1 16,0-1-2-16,-4 0 1 0,1 1 1 15,2 1-1-15,1 2 0 0,0-2 2 16,3-6-3-16,1 4 2 0,-2-4-1 16,-1-5-1-16,2-2 2 0,-3 1 0 15,1-7-1-15,-1-2 1 0,0 0-1 16,-3-1 2-16,0-1-1 0,-1 1-1 16,-2-4-1-16,-1 1 2 0,1-2-1 0,-3-1 0 15,0 3-1-15,-1-2 1 0,-1 0 0 16,0 0 0-16,-2 5-1 0,0-5 1 15,-2 3 0-15,0 0 0 0,0-1-1 16,0 1 0-16,-2-1-1 0,0 2 0 16,-2-1-1-16,-1 0-1 0,2 2-1 15,-2 1 0-15,0 0 1 0,0 2-3 0,-1 0 1 16,-3-1-1-16,-1 3 0 0,0-1-2 16,-1 1-2-16,-1-2-2 0,-2 0 2 15,0 0-2-15,-3 1 0 0,-1-3 1 16,-1 1 2-16,-1 5 1 0,0-4 3 15,2 4 0-15,-2-4 1 0,1 2 0 16,1 1 0-16,-3 0-1 0,0 0-1 16,1 1-1-16,-2 3-1 0,3-2 0 15,1 4 2-15,0 0 0 0,0-1 2 0,2-2 1 16,-4 2-1-16,3 1 2 0,-4 0-2 16,-4 0 0-16,-4-1 0 0,0 1-1 15,-4-3 0-15,4 3 1 0,1 1-1 16,-1 2 1-16,3 5 1 0,0-1 0 15,-2-2 0-15,0 0 1 0,3 0 2 16,-1-2 1-16,-2-2-1 0,2 3 1 16,0-4-1-16,-3 2 2 0,1-5-2 0,-2 3-2 15,-1-2-1-15,-3-1 0 0,5 2-2 16,-4-1 1-16,3 0-1 0,2-2 0 16,-1 5 2-16,-3-3 0 0,4 1 0 15,-1 1 4-15,3 2-1 0,-2-2 1 16,1 6-1-16,-2-1 1 0,1 3 1 15,-2-6-1-15,1 3-1 0,3-3 0 0,2-2 1 16,3-4 1-16,2 1-2 16,-1-3 2-16,1-2-1 0,0 2 1 0,-1 0 1 15,1-1-2-15,2-1 0 0,-4 3 1 16,3-2-1-16,-1-1-1 0,-2 2 2 16,3 0-3-16,-4 1 3 0,1 4-1 15,-5 0 0-15,0 1 0 0,-5 2 0 16,-1 1 0-16,2 1 2 0,4-1-2 0,-3-3 2 15,3 1 0-15,1-1 1 0,-1-1-1 16,2 2 1-16,0-1-1 0,1-2 1 16,2-3-4-16,-3-3 0 0,3-4-1 15,0 1 2-15,-1-2-1 0,-1-1-1 16,-2 1-1-16,0 3 3 0,2 2 0 16,-1 4 0-16,-2 0 0 0,-4 2-1 15,-2-1-1-15,-3 3 1 0,-3-1 0 0,1 4 0 16,-3 3 0-16,3 1 0 0,0 0 0 15,2 2 0-15,0 1 2 0,-1-1-1 16,1-2-1-16,2 0 2 0,0-3-1 16,1-2 0-16,3 1 1 0,-1 1-1 15,1-1-1-15,1 0 1 0,0 3-2 16,-1-1 2-16,-1 0 0 0,-4 3-1 16,-2 1 1-16,-5 0 1 0,0 3-1 15,-4 2 2-15,4 1-1 0,2 1-1 0,3-6 1 16,6-3 0-16,5-7-2 0,3-3 2 15,5-7-1-15,2-4-7 0,4-3-9 16,6-1-14-16,4-1-10 0,7-7-14 16,0-2-15-16,7-3-18 0,6-3-27 15,7-2-29-15,5 2-195 0,2 1 113 16,1 9-162-16,-2 1-667 0</inkml:trace>
  <inkml:trace contextRef="#ctx0" brushRef="#br0" timeOffset="116250.806">20236 6908 420 0,'0'-3'237'0,"-2"3"-96"0,2 2 39 16,0-4-54-16,0 2-45 0,2 2-9 16,0-1-1-16,1 1 3 0,-1 2 4 15,6 4-2-15,1 2-1 0,3 3-7 0,-1 1-9 16,2 1-9-16,-3 0-13 0,1 1-12 15,0 0-9-15,0 4-6 0,-1 2-5 16,-1 1-2-16,0-1-2 0,-1-4-2 16,-2 1 0-16,1-1-3 0,-4 0-4 15,0-5-6-15,0-1-6 0,-2-7-14 16,-1-3-15-16,-1-2-21 0,-1-1-19 16,2-2 7-16,-2-6-177 0,-2-3 83 0,0-6-78 15,-2-6-590-15</inkml:trace>
  <inkml:trace contextRef="#ctx0" brushRef="#br0" timeOffset="116517.306">20473 6819 637 0,'1'9'204'0,"2"0"-84"0,-1 0 74 15,2 0-118-15,4 0-16 0,-1-2-7 16,5-1-1-16,-3-1-3 0,1-1-6 16,-2 5-7-16,1 1-4 0,-2 5-5 15,0-3-6-15,-2 5-6 0,1-5-5 0,-3-1-5 16,1-4-8-16,-4 1-11 0,2-1-13 16,-2 1-15-16,0-2-17 0,-2 0-2 15,0-1-172-15,-1-3 86 0,1-2-87 16,-1 0-580-16</inkml:trace>
  <inkml:trace contextRef="#ctx0" brushRef="#br0" timeOffset="117095.347">20523 6537 408 0,'6'-2'266'0,"-2"1"-129"0,3 1 38 16,0 0-35-16,2 0-91 0,0 0-12 15,2 1-2-15,-2 6 1 0,1-2 2 16,-2 4 3-16,0 4 1 0,-1 4 4 16,1 1 1-16,-4 2-2 0,2 7-4 0,0 2-7 15,0-1-5-15,-1 6-3 0,2 0-5 16,-1-3-5-16,0-1-1 0,2-5-2 15,0-1-3-15,1-3-3 0,1 1-4 16,-1-3-3-16,0-2-4 16,0-7-7-16,-1-6-10 0,-2-4-16 0,-2-2-20 15,0-3-21-15,-3-4 33 0,1-4-202 16,-2 1 93-16,1 0-64 0,2 3-667 16</inkml:trace>
  <inkml:trace contextRef="#ctx0" brushRef="#br0" timeOffset="117539.103">20813 6534 372 0,'2'8'262'16,"0"-2"-98"-16,-1 1 26 0,3 2-31 0,1 0-62 16,3 1-11-16,0 3-6 0,1 4-8 15,0 0-7-15,-2 4-9 0,1 4-9 16,1 1-12-16,0-1-10 0,1 4-10 16,1-3-3-16,-4-4-7 0,1-4-5 15,-1-3-10-15,-2-6-9 0,-1-4-11 16,-2-5-14-16,2-1-19 0,-4-4-14 15,0-8-169-15,0 0 92 0,-2 0-107 0,-1 3-577 16</inkml:trace>
  <inkml:trace contextRef="#ctx0" brushRef="#br0" timeOffset="117856.54">21059 6563 749 0,'0'0'255'0,"0"1"-113"0,-3 1 92 15,3 0-134-15,2 3-23 0,-1 3-8 0,2 2-2 16,-1-2-1-16,2 3-7 0,3 0-13 15,-1 0-9-15,0 1-8 0,2 2-10 16,0-3-7-16,-3 1-7 0,1-4-10 16,-2 0-9-16,0-3-10 0,-1-4-13 15,-3 2-12-15,1-3-18 0,0-3-21 16,1-1 1-16,-2-5-180 0,1 1 96 16,-1-1-103-16,4 0-609 0</inkml:trace>
  <inkml:trace contextRef="#ctx0" brushRef="#br0" timeOffset="118082.146">21200 6421 633 0,'0'4'312'0,"1"2"-130"0,3 3 56 16,-2 1-103-16,2 1-59 0,0-2-26 15,1 1-15-15,0-2-10 0,2 1-10 16,1 0-6-16,-2 1-2 0,2-2-2 15,-1-2-5-15,0 1-8 0,-2-2-8 16,0 0-9-16,-1-1-13 0,-1-4-16 16,-2 0-13-16,-1 0-7 0,0-4-163 15,0-1 85-15,0-4-84 0,1-1-579 16</inkml:trace>
  <inkml:trace contextRef="#ctx0" brushRef="#br0" timeOffset="118298.403">21350 6386 699 0,'2'1'261'0,"-1"1"-103"0,0-2 68 0,3 1-129 15,1 0-28-15,3 2-12 0,2-3-9 16,-2 4-8-16,1 5-8 0,0 2-5 16,-1 2-3-16,-2 4-6 0,2-4-6 15,-3-3-9-15,-1-1-13 0,0-1-9 16,-2-2-9-16,0-1-12 0,-2-2-13 15,0-3-18-15,-2 0-10 0,1-1-161 16,-1-5 90-16,-1 3-99 0,2-5-573 0</inkml:trace>
  <inkml:trace contextRef="#ctx0" brushRef="#br0" timeOffset="118656.681">21443 6041 611 0,'1'11'198'0,"2"-1"-69"16,1 2 70-16,0 2-108 0,1-1-9 0,4 0 0 16,-1 1 0-16,1-1-4 0,2 3-9 15,0 2-10-15,0 1-9 0,2 3-11 16,-1 4-12-16,-2 2-8 0,0-2-7 16,-1 1-5-16,-2-3-5 0,-1 3-6 15,-2-1-7-15,1-3-16 0,2-1-20 16,-2-2-21-16,0-9-11 0,0-3-182 0,-5-7 85 15,0-1-103-15,-2-1-605 0</inkml:trace>
  <inkml:trace contextRef="#ctx0" brushRef="#br0" timeOffset="119113.599">21805 6226 677 0,'0'5'255'0,"0"3"-93"15,0 1 69-15,0 1-124 0,2 2-21 16,0 1-18-16,-1 0-10 0,3 0-12 16,-1 1-13-16,1-1-9 0,-2 0-8 0,2-2-7 15,-1-1-11-15,-1-2-18 0,0-3-21 16,0 1-22-16,-2-4 394 0,2 1-585 16,0-3 241-16,1 2 114 0,1-2-1912 15</inkml:trace>
  <inkml:trace contextRef="#ctx0" brushRef="#br0" timeOffset="119395.875">21930 6117 770 0,'0'7'260'0,"0"4"-109"0,0 2 85 16,3-1-145-16,-1 3-23 0,4 1-13 15,0 2-5-15,-1 2-5 0,0 0-9 16,1 1-7-16,-3-3-5 0,1-1-6 16,1-2-9-16,-1-3-14 0,0-3-16 15,-1-1-21-15,-2-5-22 0,0-3-17 0,-1-1-185 16,-1-3 90-16,0-1-113 0,1-3-609 15</inkml:trace>
  <inkml:trace contextRef="#ctx0" brushRef="#br0" timeOffset="119655.881">22067 5959 857 0,'1'6'285'16,"2"1"-158"-16,2 5 113 0,1 3-155 15,3 2-35-15,0 4-14 0,2 1 5 16,0 1 5-16,-2 0-2 0,2 7-11 16,-2-5-7-16,0 1-6 0,-3 1-6 0,-1-1-12 15,0-5-17-15,-1-3-23 0,-4-7-31 16,3-3 349-16,-3-4-554 0,-3-4 231 15,-3-1 66-15,-1-3-1793 0</inkml:trace>
  <inkml:trace contextRef="#ctx0" brushRef="#br0" timeOffset="120334.647">22200 5651 87 0,'2'-4'190'0,"0"-1"-20"16,0 3-24-16,1 0 9 0,1 2-18 15,-1 2-21-15,3 0-21 0,-1-2-12 16,-3 3-4-16,1-2-3 0,1-2-2 16,0 1 0-16,-1 2 1 0,4 2 2 0,-3 1-2 15,4 6-5-15,-2 6-4 0,2 3-8 16,1 9-9-16,2 4-9 0,1-1-12 15,3 9-8-15,1-2-5 0,1-3-7 16,-1 0-13-16,0-1-16 0,1-10-25 16,-1-3-29-16,0-4-24 0,-3-11 49 15,-2-7-245-15,-2-2 100 0,-4-10-48 16,3-5-791-16</inkml:trace>
  <inkml:trace contextRef="#ctx0" brushRef="#br0" timeOffset="120868.212">22510 5766 564 0,'2'0'221'0,"-1"-3"-65"16,1 3 57-16,2 0-93 0,0 3-7 15,0 1-5-15,1 1-7 0,2 4-7 0,-1 3-8 16,1 3-15-16,-2 3-15 16,1 0-14-16,1 0-14 0,-1 0-11 0,0 0-10 15,1-2-10-15,-1-1-11 0,1-4-14 16,-2-6-19-16,-1-1-25 0,0-4-27 16,-3 0-185-16,0-4 94 0,-1-4-131 15,0-6-618-15</inkml:trace>
  <inkml:trace contextRef="#ctx0" brushRef="#br0" timeOffset="121101.557">22754 5538 758 0,'-3'10'249'0,"1"3"-88"0,-2 1 78 0,4 2-145 16,0 2-21-16,1-3-11 0,3 3-5 15,1 4-8-15,4 0-12 0,1-1-7 16,1 1-4-16,3-4-3 0,1-3-7 16,0 1-9-16,-4-6-15 0,2-1-17 15,-3-5-19-15,-1-2-25 0,-1-2-12 16,0-5-189-16,0-2 89 0,-2-4-110 16,1-2-621-16</inkml:trace>
  <inkml:trace contextRef="#ctx0" brushRef="#br0" timeOffset="121317.775">23052 5409 805 0,'0'4'378'0,"0"1"-206"16,0 4 84-16,0 1-133 0,5 2-68 15,1 0-33-15,2 0-7 0,1 7 2 16,0-1 0-16,0 3 0 0,0 0-2 15,4 1-10-15,-2-3-20 0,4-1-27 16,0-1-29-16,-1-3-19 0,-3-7-183 16,-4 0 75-16,-3-3-113 0,-4-4-586 15</inkml:trace>
  <inkml:trace contextRef="#ctx0" brushRef="#br0" timeOffset="121550.29">23478 5073 676 0,'5'13'529'0,"-1"2"-287"16,1 6 50-16,2 4-49 0,-1 4-191 16,-1-3-43-16,3 3-14 0,-1 5-1 15,0-3 1-15,1-4-1 0,0-3-6 16,-1-4-7-16,3-6-8 0,0-4-22 15,-1-4-36-15,-1-6 245 0,1-1-446 16,-3-7 193-16,0-1 0 0,-6 2-1424 0</inkml:trace>
  <inkml:trace contextRef="#ctx0" brushRef="#br0" timeOffset="121781.935">23906 4846 783 0,'9'11'478'0,"-6"6"-239"16,3 1 63-16,1 2-102 0,0 3-126 16,2-3-41-16,0 1-19 0,-1 1-6 15,0 1-7-15,0-5-12 0,-2-2-21 16,-3-5-49-16,-2 0-168 0,-1 1-58 0,-3 1 36 15,-3-1-255-15,-6 0-129 0</inkml:trace>
  <inkml:trace contextRef="#ctx0" brushRef="#br0" timeOffset="123828.59">20224 7632 280 0,'-4'0'131'16,"1"0"-63"-16,2-1 26 0,-1 0-45 15,2-2-27-15,0 0-10 0,0-2-5 16,-2 3 4-16,2 0 12 0,0 2 13 0,0 2 14 16,0-1 11-16,0 2 9 0,0 0 8 15,-1 5 0-15,0-1-7 0,-1 3-8 16,1-2-10-16,-3 2-10 0,3-2-7 16,-3-3-6-16,2 1-5 0,0-3-6 15,0-3-2-15,2-1 0 0,0 1 1 16,0 1-1-16,0-4 4 0,1 3 3 0,0-4 3 15,2 2 3-15,-1-1 2 0,4-1 1 16,0 1 2-16,2-3 1 0,0 4-1 16,2-5-1-16,4 1-4 0,0-3-3 15,4 2-1-15,0-2-3 0,0-2-3 16,-1-2 0-16,0 0-1 0,1-6 0 16,2 1 1-16,1-3-1 0,2 3 1 15,3-4 0-15,1 0-3 0,0 2 0 16,2-2 1-16,0 0-2 0,1 0-1 0,-2 4-2 15,3 0 1-15,-3-2-2 0,2 2-1 16,0 4-1-16,-6 0-2 0,3-1 1 16,-1 0-2-16,-1 3-2 0,-2-3 0 15,4 4-1-15,-4-2-1 0,3-1 0 16,1-4-1-16,0-3 0 0,1-2 0 16,1-4-2-16,-2 2 1 0,-3-3-1 15,2 7 2-15,2-1-2 0,2 0 0 16,3 2 1-16,4-1 1 0,-1-3-1 0,4-2-1 15,0-1 0-15,0 0 1 0,3 0-1 16,4 0 0-16,-5 2 1 0,3 3 2 16,-1 2 2-16,-3 0 2 0,-2 0 4 15,-2 0 4-15,0-3 2 0,-3 1 0 16,0-2-1-16,1 2-1 0,1-1-2 16,-1 0-5-16,1 1-3 0,2-2-1 15,0 1 0-15,3 1 2 0,-4 0 0 0,-2-1 3 16,-4 4 1-16,-3-2 3 0,-3 3 3 15,-2-1 0-15,-1 2 3 0,-1 3 3 16,-3 2 5-16,-3 1 5 0,1 3 2 16,-5 3 0-16,1 0-1 0,-2 2-1 15,-2-1-5-15,-4 3-4 0,-2-3-7 0,0 4-1 16,-2-1-2-16,-2 0-2 0,-2 1-1 16,-1 1-1-16,0 1-3 0,-1 1 0 15,0-2-2-15,1 3-2 0,1 0-1 16,1 0-3-16,1 0-4 0,-2 1-7 15,2 1-10-15,-1 3-16 0,-1-2-21 16,-1-1-15-16,0 2-21 0,0-3-25 16,-1 2-44-16,-2-2 3 0,3-1-205 15,3 3 104-15,2-2-140 0,0 3-645 0</inkml:trace>
  <inkml:trace contextRef="#ctx0" brushRef="#br0" timeOffset="124445.483">22207 6289 671 0,'-2'-2'297'0,"-5"-1"-119"0,2 2 56 15,1 1-118-15,3 0-34 0,1 0-19 0,0-4-10 16,1 1 0-16,-1 1 3 0,2-2 6 16,0-2 3-16,1 2 2 0,2 0-3 15,3 0-4-15,-1 1-8 0,4 1-5 16,0 0-7-16,0 2-8 0,3-2-6 16,3 2-6-16,-2-3-4 0,6 3-4 15,-1-1-3-15,1-2-2 0,2 1-1 16,2-1 0-16,-2 2 0 0,-1 1 0 15,1-4-2-15,-2 0 0 0,-3-1 2 0,-3 1 0 16,-3 0 1-16,-6 1 2 0,-1 1 3 16,-3 2 6-16,-2-1 3 0,-2 1 4 15,-3 3 1-15,-1 0 2 0,-6 3-1 16,-2 1-3-16,-2 6-4 0,0 1-5 16,0 7-4-16,-1-2-2 0,3 4-4 15,0 1-3-15,0-4 1 0,0 2-3 0,1 1 1 16,3-2-1-16,-1 0-1 0,1-1 0 15,1-3 1-15,0-8-1 0,2 0 0 16,0-2-1-16,0-4 0 0,2 0-2 16,-3-3-1-16,-1-1-2 0,0-4-2 15,-1-2-2-15,2-2-4 0,-1 0 0 16,1-8 1-16,1-1 0 0,2-4 1 16,-3-2 0-16,3-3 1 0,1 0 0 15,-3-2 1-15,0 2-1 0,-1 2 0 0,-1 1-1 16,-3 8-2-16,1 4 1 0,2 9-4 15,0 3-7-15,0 4-14 0,0 4-10 16,-2 5-17-16,-2 1-35 0,2 4-36 16,-2 0-202-16,-1 5 111 0,-2-2-170 15,2-3-662-15</inkml:trace>
  <inkml:trace contextRef="#ctx0" brushRef="#br0" timeOffset="125257.368">20290 7319 416 0,'5'-15'167'0,"0"-2"-60"0,1 4 43 15,1 4-69-15,-3 4-10 0,0 1-4 16,-2 3 1-16,1 1 5 0,-2-3 3 16,0 2 2-16,1 2 3 0,0 2 2 15,-1-3 0-15,-1 0 1 0,2 2-4 16,-2 1-5-16,-2 1-1 0,1 2-6 15,-1 3-7-15,-4 1-8 0,-3 2-12 0,-1 0-8 16,-4 4-7-16,-2 0-10 0,0 1-6 16,-1 2-4-16,-2 0-3 0,2-2-1 15,0 1-1-15,0 0 0 0,3-1 0 16,1-2 0-16,3 5-2 0,4-2-1 16,3 0 1-16,0 1 0 0,2-2-1 15,2-2-1-15,1-1 0 0,0-1 1 16,2-1-1-16,1-2 1 0,3 1-1 0,1 0 0 15,1-1 3-15,3-3-1 16,1 1 1-16,-1-2 2 0,4-2 0 0,2-4 1 16,3 0 0-16,0 0 1 0,1-3 2 15,-1-2 0-15,-4 1 0 0,-1-2 0 16,0-1 0-16,-2 4 1 0,0-3 0 16,-4 5 1-16,-1 0-1 0,-3 1 1 15,-1-1-1-15,-3 2 0 0,-1-2 1 0,-2 1-2 16,0 0 2-16,-1-3 0 0,-4 3-1 15,0-3 1-15,-4-2-1 0,-4-2 0 16,-3-4-2-16,0-4-1 0,-2-2-2 16,-3-5-1-16,0-2-1 0,-2-1-3 15,3-3-3-15,-1-1-4 0,2 4-7 16,3 3-8-16,8 0-11 0,3 9-14 0,5 4-31 16,0 8-41-16,4 1 8 0,1 5-209 15,4 6 93-15,0 4-131 0,2 1-637 16</inkml:trace>
  <inkml:trace contextRef="#ctx0" brushRef="#br0" timeOffset="156629.848">29315 8704 441 0,'-1'-1'169'16,"0"0"-69"-16,1 0 44 0,0-1-83 15,1 0-18-15,0-2-12 0,2 3-1 16,2-5-4-16,1 4-4 0,2-3 0 16,-1 0 2-16,3-3-1 0,-2 1 1 15,-2 0-2-15,2 1-1 0,2 1 2 0,0 1-1 16,1 3 0-16,0 0 1 0,3 0-1 16,-2-2 0-16,0 2 0 0,2-2 1 15,1 1 0-15,1-2 1 0,3 1 0 16,3-2 0-16,4 1 0 0,3-2 4 15,6-1-2-15,3-1 1 0,2 1-2 16,1-1-2-16,3-1 1 0,2 4-1 16,2-2-5-16,1 4 0 0,-2 1-2 15,1-2 0-15,-2 3-1 0,1-1-1 0,1 0-2 16,2 0-1-16,-4 0-2 0,1 2 0 16,0 0-2-16,0-2-2 0,0 0 1 15,1 2-1-15,-2-1 3 0,-3 0 0 16,-4-2 3-16,-3 1 2 0,-2-1 3 15,0 1 1-15,-3 0-1 0,1 1-2 16,-5 1-2-16,-2 0-2 0,-7 0-2 16,-3 1-3-16,-6-1-2 0,-4 2-3 0,-2-1 1 15,0 0-3-15,-3 2-3 0,0-3-4 16,-3 1-11-16,0 2-17 0,-4 0-26 16,-2 3-25-16,-4 1-12 0,-5 1-179 15,-2 1 77-15,5 3-99 0,-2-6-573 16</inkml:trace>
  <inkml:trace contextRef="#ctx0" brushRef="#br0" timeOffset="162944.834">29181 9737 382 0,'-8'-3'165'0,"2"-1"-62"15,2 3 37-15,0-3-57 0,3 3-44 0,1 0-5 16,1-1-7-16,2 1-8 0,2-2-8 15,3 2-6-15,1-5-2 0,1 1 0 16,0-1 3-16,-1 3 2 0,-2 0 2 16,-1 2 4-16,-1 1 4 0,1-3 3 15,0 3 4-15,2 0 1 0,-1 3 1 16,4-3 0-16,-4 0 1 0,4 1-2 16,2 2 0-16,1-1-2 0,3 1-2 15,3-3-2-15,3 0 0 0,2-3-2 0,2-1 0 16,1-2 1-16,3-2 0 0,5-3 2 15,3-1 0-15,4 0 1 0,7-2 1 16,4 1 0-16,4 3 0 0,4 1 0 16,5 1 0-16,-1 4 0 0,4 2 0 15,1 0-2-15,3 2-1 0,-5 3 1 16,2 2-4-16,3 2 0 0,-6 2-2 0,-4 0 0 16,1-5-1-16,-2-3-2 0,-4-1-4 15,1-3 0-15,-1-2-2 0,0-3-3 16,-1-1-1-16,-2-2-3 0,-4 0 1 15,-3 2-1-15,-2 0-3 0,-6 2-9 16,-5 1-14-16,-6 0-29 0,-8 1 290 16,-9 5-497-16,-13 0 220 0,0 2 17 0,-18 7-1614 15</inkml:trace>
  <inkml:trace contextRef="#ctx0" brushRef="#br0" timeOffset="179352.69">31815 12082 691 0,'0'3'169'15,"-1"3"-90"-15,1 0 91 0,0 1-139 16,0 2-1-16,3 2-2 0,1 5 3 15,-1 1 5-15,1 9 4 0,1 6 2 16,1 7 1-16,-1 2 3 0,-4 2 4 16,0-1 3-16,-1 2 3 0,-3 0 0 0,-3-2 1 15,-1-2 0-15,-1-2-2 0,1-5-5 16,2-3-4-16,1-4-6 0,3-3-6 16,1-4-8-16,1-11-6 0,2-7-5 15,1-1-3-15,2-8-5 0,3-12-1 16,6-10-1-16,1-21-3 0,5-16-8 15,2-21-7-15,8-14-9 0,3-26-3 16,4-2-1-16,9-13-2 0,5 0 2 16,6-2 6-16,2 9 8 0,5-6 1 0,4 10-8 15,4 4-18-15,-2 8-26 0,10 0 378 16,0 12-587-16,-7 6 248 0,-6 11 80 16,-7-2-1906-16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1:41:41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11981 4856 502 0,'-2'-8'171'0,"0"1"-77"0,1 2 60 0,-1-1-89 16,0 0-19-16,0 3-7 0,2 2 1 16,0 0 0-16,-1 1-3 0,2-4-3 15,-1 1-2-15,2-2-3 0,-1-3-3 16,2 3-1-16,-2-2-3 0,1-1-1 16,1-1 1-16,2-2 1 0,0 0 3 15,2-1 3-15,1 1 6 0,1-2 4 16,0-3 2-16,1 0-2 0,3-4-1 0,-2-3-3 15,5-3-2-15,-2 0-6 0,3-3-3 16,1-2-4-16,2 0-1 0,1 0-1 16,0-6-2-16,4-2-1 0,2-1 0 15,2 7-2-15,2-1 2 0,0 3 1 16,1 3-1-16,5 1-1 0,-7-6-1 16,1 4-1-16,0 2-1 0,-3 2 0 15,-5 2-1-15,4 2-2 0,-2 3 2 0,-1 2 0 16,-2 3-2-16,-1-1 0 0,-3 3-3 15,-1 4-2-15,-6-2 0 0,-2 3-2 16,-2 1-2-16,-1 3-3 0,-2 0-5 16,-1 1-8-16,-2 2-8 0,-1-1-13 15,-3 3-20-15,-2 3-25 0,-1 2-20 16,-3 4-16-16,-3 2 98 0,-2 4-251 16,1-4 106-16,-2 5 3 0,0 2-835 0</inkml:trace>
  <inkml:trace contextRef="#ctx0" brushRef="#br0" timeOffset="832.803">11907 4518 189 0,'-2'-7'128'0,"-3"2"-17"16,2-3 8-16,3 0-24 0,0-2-8 16,1 1-11-16,3 0-7 0,0-2-5 15,2 1-6-15,0 1-1 0,0-2 2 16,-1 2 5-16,-2-3 4 0,4 0 2 15,0 2 1-15,-1 1-1 0,0 3-3 0,-3 2-3 16,0 4-5-16,0 1-4 0,-3 3-2 16,0 5-4-16,0 0-4 0,0 2-4 15,-3 1-5-15,2 2-6 0,-2 4-6 16,1-2-6-16,-1 6-6 0,-1 1-4 16,0 1-3-16,0 5-3 0,-1 4-1 15,0 1 1-15,1 7 0 0,0-2 1 16,0-2-1-16,4-7-1 0,2-6 1 0,0-7 0 15,3-8-4-15,-1-4-2 0,3 2-2 16,-3-1 0-16,-2 0 0 0,1 0 0 16,-1-3 0-16,1-3 2 0,1 2 1 15,0-4 1-15,-2 2 1 0,3-5 1 16,-1 1-1-16,3-1 1 0,-1 3 0 16,2-5 0-16,1 5 2 0,0-2-1 15,3-3 0-15,0-2 0 0,4 2 0 0,2-5 1 16,1-1 1-16,3 1-1 0,3 1 1 15,-1 3-1-15,1 0 2 0,-2 6 0 16,-1-1-1-16,-4 2-1 0,-1-3-1 16,-1 3 0-16,0 0 1 0,-2-2-2 15,-1 2 1-15,-2-1-2 0,-2-1 1 16,-2 0 0-16,-2-4 1 0,-2-2 0 16,-3 0 1-16,0-2 1 0,-2-2 1 15,-4 0 0-15,-2 1 2 0,-2 0-3 0,-4-1 2 16,0 1-2-16,-3-3-1 0,1 2 0 15,0 1-2-15,0 3-6 0,2 0-8 16,-2 3-21-16,4 1-29 0,0 3-30 16,3 2-201-16,0-1 102 0,4 0-161 15,-3-3-653-15</inkml:trace>
  <inkml:trace contextRef="#ctx0" brushRef="#br0" timeOffset="4116.634">13160 3267 491 0,'-3'-9'189'0,"2"-1"-64"15,0-2 52-15,1 1-84 0,0-2-19 16,0 1-7-16,2 0-2 0,0 3-3 16,0-1-4-16,1 4-3 0,-1 1-1 15,1-1-1-15,0 2-4 0,-2 4-6 16,1 0-6-16,0 3-4 0,-1 2-5 16,0 2-4-16,1 2-4 0,-1 5-1 15,0 3-1-15,0 2-3 0,2 2 0 0,0 3-3 16,-1 4-4-16,1 2-1 0,1 0-1 15,-3 2-2-15,2 0-1 0,-2-1-2 16,1-1-1-16,0-3-3 0,-2-5-7 16,1-6-11-16,-1-7-12 0,0-3-14 15,-3-5-13-15,2-1-14 0,-1 0-17 16,0-8 5-16,-2-2-165 0,4-6 92 0,-2-3-83 16,-2-11-586-16</inkml:trace>
  <inkml:trace contextRef="#ctx0" brushRef="#br0" timeOffset="4353.23">13092 3213 698 0,'-3'1'230'0,"1"-2"-74"16,2 0 76-16,0-1-127 0,1 2-22 15,3-1-5-15,2-2-4 0,2-4-11 16,3 2-15-16,4-6-13 0,-1 0-7 15,5-1-8-15,0 0-6 0,2 0-9 16,-2 0-11-16,1 2-11 0,-3 1-15 16,-5 1-14-16,-1 3-16 0,-5 1-16 0,-3 0-14 15,-3 4-168-15,-5 1 90 0,1 6-87 16,-7 3-592-16</inkml:trace>
  <inkml:trace contextRef="#ctx0" brushRef="#br0" timeOffset="4575.674">13126 3368 769 0,'2'0'241'16,"-1"-2"-84"-16,0-3 85 0,3 1-146 16,1 0-19-16,3-3-11 0,0 0-7 15,3 1-14-15,4-2-13 0,1 0-13 16,4 1-7-16,2 1-2 0,0 0-8 15,-4 2-20-15,-2 3-13 0,-4-3-17 0,-3 4-20 16,-3 0 14-16,1 0-209 0,-2 1 99 16,-5 8-83-16,0 2-687 0</inkml:trace>
  <inkml:trace contextRef="#ctx0" brushRef="#br0" timeOffset="4797.34">13089 3585 506 0,'-5'-1'392'0,"0"2"-198"16,5-2 43-16,0 0-35 0,6 0-130 16,5-2-28-16,4-1-13 0,6-2-2 15,2-3-5-15,4 1-12 0,3-4-15 16,-1 2-24-16,-2 0-31 0,-4 1-193 0,-3 0 108 15,2 0-157-15,-2 0-661 0</inkml:trace>
  <inkml:trace contextRef="#ctx0" brushRef="#br0" timeOffset="5327.623">13504 3338 872 0,'-14'-6'227'0,"2"-1"-130"16,3 2 118-16,3 0-168 0,2-2-24 16,1 5 0-16,3 0 5 0,0-1 8 15,2 3 4-15,2 1-1 0,-1 1 2 0,5 2 2 16,0 3 1-16,2 2-2 0,-1 2-4 16,2 2-2-16,-2 0-2 0,-2 0-3 15,0 0-3-15,-1 4-2 0,-1-1-2 16,-1 4-1-16,-1 0-2 0,1 0-4 15,-3-4-4-15,2-4-4 0,-1-4-2 16,1-6-3-16,1-2-1 0,-1 0-2 0,1-7-1 16,1-8 0-16,-1-3-1 0,0-5-3 15,1-4-2-15,3 3-2 0,-2-9-1 16,4 4 0-16,-3-1 1 0,0-2 0 16,-1 0 4-16,1 6 3 0,-1 0-1 15,0 6 1-15,2 3-4 0,-1 6-5 16,-1 2-4-16,1 4-10 0,-4 3-11 15,1 2-14-15,0 0-9 0,-4 2-13 16,0 3-16-16,-1 3-7 0,-3 3-179 0,0 0 102 16,2 5-107-16,-4 2-624 0</inkml:trace>
  <inkml:trace contextRef="#ctx0" brushRef="#br0" timeOffset="5921.232">13920 3201 503 0,'9'-2'178'0,"-3"-3"-69"0,1 2 55 15,1-1-89-15,0-1-21 0,-1 0-3 16,0-2 5-16,-2 1 6 0,-2 2 6 16,-2 0 10-16,-1-1 7 0,0 1 4 0,-4 2 0 15,0-2-5-15,-2 1-8 0,-5 2-11 16,-1 1-12-16,-1 0-13 0,-3 2-8 15,2 4-9-15,0 0-6 0,1 2-6 16,0 2-7-16,-1 0-3 0,1 7-3 16,4 0-2-16,0 2 1 0,3 4 1 15,6-3-1-15,0 3 0 0,5 0 2 16,0-2 0-16,4-4 0 0,4-3 0 0,0-8-1 16,1-5 1-16,3-1 0 0,-3-2 2 15,3-6-2-15,-2-3 1 0,-1-6 2 16,0 1-1-16,-2 1 1 0,0-3-1 15,-3 5-1-15,-2-3 1 0,-2 1 1 16,1 0 2-16,-3 0 4 0,-1 2 2 16,0 3 3-16,0 4 1 0,0 2 1 15,-1 4 0-15,2 0-1 0,1 4-2 0,-1 3-3 16,-1 5-3-16,2 4 0 0,-1-1-1 16,-1 2-2-16,2-2-7 0,0-1-10 15,1-3-9-15,0-2-18 0,0 0-32 16,3-5-35-16,-2-3 54 0,2-1-253 15,4 0 109-15,-1-5-86 0,0-3-795 16</inkml:trace>
  <inkml:trace contextRef="#ctx0" brushRef="#br0" timeOffset="6248.727">14149 2636 391 0,'2'6'327'16,"3"4"-103"-16,-1-2 25 0,3 5-13 15,-2 1-91-15,0 5-12 0,-3 1-12 16,2-1-9-16,0 7-14 0,1 4-15 0,-1-3-12 15,1 7-10-15,0 8-10 0,2-1-11 16,-1-1-11-16,2 2-7 0,-1-4-11 16,-1-5-11-16,-2-6-15 0,0 0-12 15,-2-6-17-15,0 0-18 16,-1-9-44-16,0 0-37 0,-1-5-183 0,1-1-2 16,2-3 3-16,0-1-210 0,-1-1 42 15</inkml:trace>
  <inkml:trace contextRef="#ctx0" brushRef="#br0" timeOffset="6815">14429 3075 337 0,'2'-4'268'0,"-1"2"-124"0,2-2 23 0,0-1-19 15,1 3-93-15,-2-4-12 0,2 1-3 16,-2 0 4-16,-2-2 4 0,3 1 6 16,-2-1 12-16,-1 3 13 0,3 0 11 15,-5 3 7-15,4 1 0 0,-2 1-3 16,-2 2-9-16,1 2-13 0,0 0-15 0,-2 4-15 16,1-1-13-16,-1 1-8 0,0 4-5 15,1 1-3-15,0 2-1 0,2 2-3 16,2-3 0-16,-2 2-4 0,5-2 0 15,4-2-2-15,3-4-3 0,2-2 0 16,1-6-3-16,2-1-1 0,1-5-3 16,-1-4-2-16,-1-3-5 0,1-2-3 0,-3-3-6 15,1-2-3-15,-3-3 1 0,-1 0 0 16,-6-2 4-16,-1 0 4 0,-3 0 6 16,-1 0 4-16,-1-1 5 0,0 4 4 15,-3 3-2-15,1 3 1 0,-2 5-4 16,0 3-12-16,-2 6-12 0,1 1-20 15,1 2-25-15,1 4-22 0,1 1-18 16,3 1-175-16,2 2 83 0,5-2-96 16,6-1-580-16</inkml:trace>
  <inkml:trace contextRef="#ctx0" brushRef="#br0" timeOffset="7209.025">14888 2895 793 0,'-15'-8'347'0,"-2"-1"-157"0,0 2 76 16,2 0-137-16,2 0-66 0,3-1-27 15,-2 3-13-15,3 0-10 0,1 4-10 16,3 1-3-16,-1 1 0 0,2 4-1 16,0 3-2-16,0 1-2 0,4 4 1 15,0 2 1-15,1 3-1 0,1 7 1 16,2 1 1-16,-1-2 1 0,4-1 3 15,-1-3-1-15,3-6-1 0,0-5 0 0,2 1-4 16,-2-8 0-16,1-2 0 0,-1 0-2 16,0-2 0-16,-1-2 0 0,-2-2 2 15,2-3 0-15,-2-3 2 0,1-1 1 16,1-2 6-16,-2-3 6 0,-1 0 9 16,-1 4 7-16,1 2 7 0,-4 4 7 15,2 6 3-15,1 2 1 0,-2 2 0 0,4 5-5 16,-3 4-7-16,3 2-7 0,-2 3-7 15,1 2-5-15,-3-1-11 0,3 1-19 16,1-4-19-16,0-4-42 0,2-2-38 16,1-3-202-16,2 0 98 0,5-5-180 15,-1 0-629-15</inkml:trace>
  <inkml:trace contextRef="#ctx0" brushRef="#br0" timeOffset="7577.51">15136 2396 460 0,'2'-5'424'0,"0"3"-112"0,-1 2 1 16,0 0-30-16,-2 2-128 0,2 2-36 16,-1 3-29-16,0 2-24 0,1 7-21 15,1 4-9-15,-2 6 4 0,0 5 7 0,1 3 5 16,0 2 1-16,1 5-5 0,0 3-9 16,3 0-5-16,2 3-9 0,2-3-9 15,1-5-13-15,2-4-20 0,-2-2-17 16,0-7-19-16,-1-4-20 0,-1-4-18 15,-1-8-19-15,-2-5-17 0,0-5-14 16,-3 0-13-16,-2-9 26 0,-1-2-181 16,-1-4 91-16,-2-1-69 0,-1-2-631 15</inkml:trace>
  <inkml:trace contextRef="#ctx0" brushRef="#br0" timeOffset="7731.995">15091 2779 466 0,'-11'-2'377'0,"0"4"-140"16,4-4 35-16,3 2-24 0,1 3-123 15,3-2-24-15,0 6-14 0,3-1-14 16,4-2-27-16,7 2-19 0,4 0-9 16,3-6-11-16,3-3-17 0,3 0-31 0,0 0-46 15,-4-5-11-15,3-1-202 0,0 2 84 16,-4 1-154-16,-1 1-592 0</inkml:trace>
  <inkml:trace contextRef="#ctx0" brushRef="#br0" timeOffset="8820.07">15528 2766 446 0,'-2'-3'121'0,"2"-3"-119"0,0 2 22 16,-1 1-111-16,2-1-6 0,1-1-100 16,-2 3-27-16</inkml:trace>
  <inkml:trace contextRef="#ctx0" brushRef="#br0" timeOffset="9115.815">15526 2715 261 0,'0'-1'102'0,"2"1"-53"0,-4-2 29 15,1 2-48-15,2-2-29 0,-2 2-9 0,1 2 2 16,-1-4 17-16,1 2 15 0,0 0 13 15,-2 0 15-15,2 2 17 0,0-4 13 16,0 1 4-16,0 1-12 0,0-1-11 16,0-1-5-16,0 1-3 0,-1 0 3 15,2 1 5-15,1 0 1 0,-1 1 3 16,2 0 3-16,-2 1 3 0,4 2-4 0,-1-1-7 16,2 3-9-16,3 1-5 0,0 1-2 15,2 1-6-15,2 1-6 0,-2 1-4 16,-2 2-2-16,1 5-1 0,-1 1-4 15,-1 2-6-15,-3-2-5 0,1 0-3 16,-3-1-3-16,-1 0-5 0,0 2-9 16,0-1-7-16,-1-4-9 0,0 0-8 15,0-5-17-15,1-1-18 0,2-5-22 0,-1-4-19 16,4 0-178-16,-1-5 92 0,7-8-119 16,0-9-608-16</inkml:trace>
  <inkml:trace contextRef="#ctx0" brushRef="#br0" timeOffset="9645.578">15897 2721 538 0,'0'0'220'16,"0"0"-84"-16,0 0 54 0,0-2-93 16,-1 2-25-16,1 0-16 0,-1 2-7 15,-2-1-8-15,1 3-7 0,-2-3-6 16,-1 6-2-16,0-2 2 0,1 2 3 15,-2 1 2-15,4 1 0 0,-2-1-1 0,0 2-2 16,3 3-1-16,0 1-1 0,1 0-3 16,0 1-2-16,2-1-2 0,2-6-1 15,2-2-1-15,2-2-2 0,1-2-6 16,0 1-3-16,3-3-2 0,-1-3 0 16,2 1 0-16,0-3-1 0,1-4-1 15,-2-3 1-15,1-5-1 0,-2 3-2 16,-1-3 1-16,-4 1-1 0,0 1 1 15,-2 3 0-15,-2-1 2 0,-2 0 3 0,-2-1 2 16,-2 3 1-16,-2 0 0 0,-2 0 0 16,-2 2 0-16,0 5-4 0,-2 4-3 15,0 0-7-15,2 4-9 0,0 5-7 16,1 3-11-16,1 3-15 0,3 2-21 16,1-1-21-16,4-1-14 0,0-2-10 0,4-4-156 15,2 0 73-15,6-5-72 0,3 1-535 16</inkml:trace>
  <inkml:trace contextRef="#ctx0" brushRef="#br0" timeOffset="10084.702">16205 2643 760 0,'-2'-2'341'0,"-1"2"-142"15,2 0 65-15,0 0-133 0,-1 2-58 16,1 1-28-16,-1 3-16 0,0 2-9 15,1 2-5-15,1 2-1 0,1 5 0 16,1-1 1-16,0 1-1 0,2-1-4 16,2-1-3-16,-2-2-6 0,3 0-5 15,0-1-5-15,-1-1-5 0,-1-1-3 16,0-2-1-16,1-4-2 0,0-4-1 0,-1 0 2 16,0-3 3-16,0-6-1 0,1-1 1 15,1-7 0-15,-1 3 0 0,2-1 2 16,-1-1 1-16,-2-3 1 0,1 0 3 15,-1-1 3-15,-1 2 1 0,1 4 4 16,2 2 2-16,-2 3 3 0,1 3 3 16,1 1 4-16,1 2 0 0,-3 1 2 15,1 2 2-15,1 0 2 0,0 2 1 0,1 3-1 16,2 2 2-16,1 1-1 0,-2 2 1 16,2 1 0-16,1 2 2 0,1 3 0 15,1-2 0-15,0 3-1 0,0-4-1 16,0 1-2-16,2-3-3 0,-4 1-2 15,-1-8-6-15,-1 5-8 0,-3-1-10 16,-2-3-18-16,-2-1-21 0,-3-8-36 16,-2-1 286-16,-2 3-490 0,1-5 208 0,-8-5 32 15,-3-1-1570-15</inkml:trace>
  <inkml:trace contextRef="#ctx0" brushRef="#br0" timeOffset="10353.605">15571 2529 758 0,'-13'-4'244'15,"3"0"-87"-15,4 0 81 0,2 0-147 16,0 0-21-16,4-1-18 0,0 0-10 0,1-2-19 16,2 1-23-16,2 1-26 0,1 0-27 15,0-2 113-15,0 3-302 0,9-1 135 16,-2 1-52-16,-2-1-989 0</inkml:trace>
  <inkml:trace contextRef="#ctx0" brushRef="#br0" timeOffset="11099.027">13993 3637 597 0,'-3'-9'203'0,"-2"1"-67"0,0 0 66 15,0 1-108-15,-2-1-12 0,1 3-1 16,-2 1 3-16,0-1 4 0,0 2 0 15,1-1-3-15,-1 4-2 0,-1 0-4 16,1 2-11-16,0 2-14 0,-1 2-15 0,0 2-14 16,0 5-9-16,0 3-8 0,2 2-6 15,1 4-1-15,5 5 0 0,1 0 0 16,1-1 0-16,5 13-1 0,1-2 1 16,5-2 3-16,0 4-2 0,3 2 1 15,2-8-2-15,-2-3 1 0,1 1 1 16,-1-5-1-16,-3-4-3 0,-3-3 0 15,-3 0-6-15,-4-4-2 0,-2-4-7 16,-3 1-9-16,-1-5-12 0,-4-1-16 0,-1-5-24 16,0-1-21-16,-2-1-19 0,2-6 4 15,-2-4-168-15,0-5 75 0,0 1-62 16,2-3-559-16</inkml:trace>
  <inkml:trace contextRef="#ctx0" brushRef="#br0" timeOffset="11265.405">13808 3953 664 0,'3'1'260'16,"1"2"-98"-16,3-3 75 0,5-3-113 16,2 2-25-16,4 1-16 0,2-3-3 15,0 2-7-15,1-3-17 0,1 0-13 16,0 0-15-16,1-1-19 0,-1-3-29 16,-2 2-38-16,-3-1-21 0,-3 1-199 15,0 0 93-15,-3 2-149 0,-3-1-630 16</inkml:trace>
  <inkml:trace contextRef="#ctx0" brushRef="#br0" timeOffset="11611.397">14165 3810 381 0,'-2'-3'313'15,"-2"2"-111"-15,0-1 22 0,1 2-19 16,2 2-98-16,0-1-16 0,1 2-12 15,0 1-11-15,2 3-12 0,4 4-11 16,-1 0-4-16,2 5-2 0,0-5-6 16,2-2-4-16,0-1-6 0,2-5-5 15,4-3-5-15,0 0-5 0,1-3-5 0,-1-1-3 16,1-7 0-16,-1-1-1 0,-1-2 0 16,-1-3-2-16,-1-1-1 0,-1 0 0 15,0 1-1-15,-5 0 3 0,0-3-1 16,0 0 2-16,-5 2 3 0,-1 0 1 15,-3 0 2-15,-1 3-1 0,1-1 0 16,-5 6-1-16,1 2-3 0,1 6-8 16,0 2-12-16,-1 1-18 0,2 4-17 15,1 0-17-15,0 3-21 0,4 2 19 0,0 1-199 16,4-2 100-16,3 2-72 0,0 2-679 16</inkml:trace>
  <inkml:trace contextRef="#ctx0" brushRef="#br0" timeOffset="12011.869">14540 3633 759 0,'-4'-2'347'0,"-1"-2"-151"0,0 1 68 16,1-2-133-16,2 4-55 0,0-2-30 15,1 2-14-15,1 1-8 0,1 2-6 16,1 0-3-16,0 4 1 0,2 2 2 15,-1 2-1-15,1 3-1 0,-2 2-3 16,1 1-2-16,-2-3 0 0,2 1-4 16,-1-1-4-16,1-4-4 0,-2 0-4 0,0-4-2 15,1-1-2-15,-1-4-4 0,1-1-2 16,1-3-1-16,2-3-4 0,-2-4-6 16,2-2-2-16,1-1-1 0,0-3 2 15,-1-1 4-15,1 0 2 0,-1-1 6 16,2 0 7-16,-1 3 4 0,2 2 3 0,2 1 1 15,-1 5-1-15,0 1 2 0,0 6 2 16,-1 0 2-16,1 2 3 0,0 2 2 16,-1 4 1-16,-3 1 0 0,0 4-1 15,-1 5-2-15,-1-3-2 0,0 4-6 16,3-1-16-16,-1-5-23 0,1 1-28 16,2-1 205-16,1-4-399 0,4-1 167 15,1 0-6-15,-2-5-1285 0</inkml:trace>
  <inkml:trace contextRef="#ctx0" brushRef="#br0" timeOffset="12476.721">15149 3447 775 0,'-9'-2'233'0,"0"2"-117"0,0-4 89 15,1 3-155-15,1-3-23 0,0 0-11 16,0 0-7-16,-1-2-4 0,1 2-1 16,-1 1 6-16,0 3 8 0,1 0 6 15,-4 3 0-15,2 5 1 0,0 3 1 0,0 7-2 16,0 5-5-16,0 3-9 0,-1-1-5 16,-1 0-2-16,1 1 3 0,2-3 9 15,3-1 10-15,4 2 5 0,1-4 2 16,3-2 2-16,2-1-1 0,1-5-3 15,4-5-10-15,5-2-9 0,4-5-7 16,3-1-3-16,5-1 1 0,3-5-6 16,-2-1-15-16,-1-2-20 0,-1 0-28 0,-2-3 12 15,-2 0-213-15,-4 1 93 0,-2 0-105 16,-3-4-684-16</inkml:trace>
  <inkml:trace contextRef="#ctx0" brushRef="#br0" timeOffset="12746.114">15354 3123 900 0,'-8'1'329'0,"-1"2"-120"16,1 2 90-16,2 1-165 0,2 2-34 15,0 5-17-15,4 4-9 0,0 2-9 16,2 5-10-16,5 5-4 0,2 3-5 15,1 0-4-15,4 0-7 0,2-1-9 0,-1 3-8 16,5-6-10-16,-5 1-16 0,2-4-17 16,-4 0-19-16,-3-3-15 0,-5-7-19 15,-2-3-25-15,-3-2-22 0,0-6-21 16,-3-4 111-16,1 1-277 0,-3-1 126 16,-3-2-29-16,-1-5-923 0</inkml:trace>
  <inkml:trace contextRef="#ctx0" brushRef="#br0" timeOffset="12916.676">15287 3428 715 0,'0'0'351'0,"0"-2"-147"16,0 4 61-16,2-2-122 0,2 0-60 16,4 0-35-16,2-2-16 0,3-1-15 15,4 0-26-15,1-2-29 0,0-2-30 0,2 1 335 16,1-1-533-16,3 3 214 0,-2-4 67 15,-1 3-1722-15</inkml:trace>
  <inkml:trace contextRef="#ctx0" brushRef="#br0" timeOffset="13195.582">15629 3375 673 0,'-1'-1'241'0,"1"-2"-118"15,1 1 74-15,-1-3-125 0,0 2-31 16,4-1-7-16,0 2 5 0,0 0 7 16,0 2 12-16,1 3 14 0,-2 1 13 15,-1 2 6-15,-2 1-3 0,0 0-11 16,0 1-11-16,-1 3-13 0,0 0-19 0,-2 3-13 16,3 3-11-16,1 0-6 0,2 2-5 15,1-6-4-15,1 0-6 0,1-3-3 16,2-3-8-16,0-5-10 0,1-2-17 15,1 0-22-15,0-5-24 0,1-5-20 16,-1-4-174-16,0-4 80 0,2 0-115 16,2-2-564-16</inkml:trace>
  <inkml:trace contextRef="#ctx0" brushRef="#br0" timeOffset="13615.388">15894 3267 695 0,'-9'7'318'0,"0"0"-101"0,-1 1 50 16,3 4-125-16,0 0-47 0,3 4-29 16,2-2-21-16,2 2-23 0,1-4-14 15,3 0-6-15,1-3-1 0,4 3 0 16,2-1 1-16,0 0-1 0,3 0 1 15,0 2-2-15,2-5 0 0,-1-2-1 0,2 1 0 16,0-5-1-16,0-2-3 0,-3-2 0 16,4-3-2-16,-3-2 0 0,0-5-1 15,-3-2 0-15,0 0 1 0,-3 0 2 16,-1-3 3-16,-2 0 0 16,-1-1 3-16,2-3 3 0,-5-1 3 0,1 1 3 15,-3 4 2-15,0 2 2 0,-4 1 7 16,-1 2 1-16,-3 2-2 0,0 3-1 0,-3 5-3 15,-2 2-4-15,-2 1-6 16,-2 4-7-16,-3 4-7 0,4 3-7 0,1 2-5 16,6 0-7-16,4-1-8 0,5 0-10 15,3-5-18-15,5 1-22 0,3-2 284 16,3-2-464-16,8-5 203 0,0 0 43 16,0-1-1523-16</inkml:trace>
  <inkml:trace contextRef="#ctx0" brushRef="#br0" timeOffset="14001.224">16285 3225 703 0,'-7'0'455'15,"-4"6"-180"-15,1 0 44 0,-2 5-99 16,2-1-105-16,1 2-50 0,1-2-30 16,3 0-21-16,1 4-20 0,3 2-10 0,1 1-1 15,1-3-2-15,3 1 1 16,3-3 0-16,2-8-2 0,0-2-5 0,0 0-2 15,0-1-3-15,1-1 0 0,-2-3 1 16,1 1 4-16,-2-2 5 0,1-6 7 16,0-5 8-16,1 1 5 0,-1-1 6 15,1-3 3-15,1 0-1 0,-2 1 1 16,1-1 1-16,1-1-1 0,2-1 1 16,-1 5-1-16,3 1-1 0,2 2 2 0,-3 3 0 15,0 3 1-15,1-1 2 0,-1 6 2 16,1-1 2-16,-2 2 3 0,-1 2 1 15,1 4 2-15,-2-1-2 0,0 3-1 16,1 2-5-16,-4 5-3 0,0-5-6 16,-3 4-10-16,-3-1-11 0,-2-1-13 15,1-3-15-15,-2 0-18 0,0-3-19 0,-2-1-21 16,-2 0-16-16,0-2 111 0,-3-3-277 16,0 1 131-16,-2-1-22 0,-3-1-937 15</inkml:trace>
  <inkml:trace contextRef="#ctx0" brushRef="#br0" timeOffset="14274.742">15604 3179 918 0,'-16'7'341'0,"2"-3"-169"15,4 1 94-15,2-5-182 0,3 0-34 16,1-1-37-16,1 1-18 0,1 0-17 16,-1-3-13-16,1 3-22 0,2 3-23 15,1-3-183-15,0 1 97 0,2 5-132 16,3 2-620-16</inkml:trace>
  <inkml:trace contextRef="#ctx0" brushRef="#br0" timeOffset="47093.083">15818 4894 288 0,'1'-4'219'15,"-2"-2"-85"-15,3 1 20 0,1 0-21 16,-3-1-55-16,2-3-9 0,1 2-2 16,-1 1 3-16,2-1 3 0,0 4 1 15,0 0 4-15,0 2 1 0,0-1-1 16,-2-1-4-16,3-1-6 0,-1-3-11 15,3 2-7-15,3-5-10 0,4-4-10 16,4-3-9-16,8-1-6 0,8-2-6 16,6-4-3-16,3-1-1 0,6-4-4 0,5-3 1 15,3-8-1-15,5-3-1 0,5-1 1 16,4-1 0-16,5 1-1 0,-1 7 1 16,-1 1-1-16,0-1 0 0,-6 6 0 15,-3 0 0-15,-6 2 0 0,-9 7-1 16,-6 6-2-16,-8 5-2 0,-9 6-1 0,-6 3-4 15,-8 2-7-15,-8 1-5 0,-5 3-10 16,-3 1-12-16,-7 4-16 0,-7 5-16 16,-3 0-12-16,-5 6 24 0,-1 0-196 15,4 3 98-15,-5 1-62 0,3-2-678 16</inkml:trace>
  <inkml:trace contextRef="#ctx0" brushRef="#br0" timeOffset="47772.81">16083 4489 621 0,'1'-9'195'0,"-1"2"-58"16,0-2 71-16,2 2-113 0,0-1-3 16,-2 0 0-16,0 2 2 0,-1 1-5 15,-2 1-8-15,-1 2-10 0,1-1-6 0,-5 3-9 16,0 0-8-16,-2 3-7 0,-1 0-8 16,1 5-5-16,1 3-4 0,0 5-5 15,0 4-4-15,0 2-5 0,0 7-4 16,-3-1-2-16,1 0-1 0,-2-1-3 15,-3 3 2-15,-3-3-3 0,0 5 1 16,-4 3 0-16,-1-3-1 0,1-2 0 0,3-2 2 16,2-8-2-16,6-5 2 0,3-1-1 15,4-5 0-15,2-3 0 0,3-3-1 16,0 0 0-16,3-2-1 0,2 2 1 16,4-2 0-16,4-1 0 0,2 3 1 15,3-1 2-15,3 1-2 0,1 1 2 16,1-2-1-16,2 1 0 0,2-1 1 15,-2 1-2-15,2 0 1 0,-2-3 0 0,-2 0-1 16,-5 0-1-16,-4 0 0 16,-6-3-1-16,-1-2-2 0,-7-3-4 0,0-5-3 15,-3-2-4-15,0-2-3 0,-4 3-2 16,-6-3-4-16,0 7-4 0,-4-2-5 16,-1 2-13-16,1-2-20 0,3 3-23 15,1-1-59-15,7 9-130 0,2 1 63 16,1 0-133-16,0 7-427 0</inkml:trace>
  <inkml:trace contextRef="#ctx0" brushRef="#br0" timeOffset="50050.377">17891 3594 490 0,'-6'3'158'16,"1"0"-70"-16,-1-3 57 0,3 1-93 16,-3 0-12-16,4-2-7 0,-2 1 0 15,0-1 0-15,0-5-2 0,0 5-1 16,2-1-2-16,-1-1 0 0,1-1-1 16,0 3-2-16,2-2-2 0,-1 3-3 0,1-1 0 15,0 0 1-15,1 1 1 0,-1 0 0 16,0-2 1-16,2 2 1 0,-2 0 0 15,0 0 1-15,1 0 0 0,2 0 0 16,-1 3-1-16,1-2-1 0,1 2 0 16,1-2-2-16,1 3 1 0,3-4-4 15,1 0-1-15,2 0-1 0,4 0 0 16,-1-4 0-16,4 2 1 0,-1-1 0 16,3-3-2-16,1-2 1 0,2 0-3 0,-2-2-2 15,3-3-3-15,-3-1-1 0,-3-1-3 16,-1 0 0-16,-1 2-1 0,-4-2-2 15,-2 2 1-15,-3 1 3 0,-2 3-1 16,-2-2 3-16,-2 3 0 0,-1 1 1 16,-1 0 0-16,-3 0 0 0,1 2-2 15,-5 0-2-15,0 0-2 0,-4 1 0 0,0-1 0 16,-2 1-1-16,-3 1-1 0,0 3 1 16,-2 0 0-16,-3 2-1 0,2 1 0 15,-3 4 0-15,1 2 0 0,0 1 0 16,3 6 2-16,0 3 0 0,3 5 1 15,-1 7 1-15,4 2-1 0,-3-2 1 16,2 2 0-16,4-5 2 0,3 1 3 16,3-2 3-16,3 0 1 0,2-1 3 15,5-1-2-15,2-3 1 0,3-1-3 0,4-4-3 16,2-10-4-16,0-1-1 0,4-6-2 16,-1 0-5-16,5 0-4 0,-1-7-12 15,0 1-12-15,0-3-17 0,-2-2-17 16,-5 2-20-16,0-2-14 0,-2 2-10 15,-3-4-164-15,-3 1 87 0,0 1-83 16,-6 2-571-16</inkml:trace>
  <inkml:trace contextRef="#ctx0" brushRef="#br0" timeOffset="50334.444">18403 3399 688 0,'-5'-3'221'0,"0"2"-82"16,2 1 76-16,3 0-129 0,0 0-20 0,1 2-10 15,1 3-4-15,3-1-6 0,0 5-5 16,3 0-4-16,1 3 1 0,5-1 2 16,0 4 0-16,3 0-4 0,1 2-4 15,0 2-9-15,-1-1-4 0,-1-4-9 16,-2 2-10-16,1-4-10 0,-4-2-8 0,1-1-11 15,-3-1-9-15,0-3-12 0,-1 0-9 16,-2-3-9-16,-1-2-11 0,0 0-3 16,1 0-160-16,-5-6 92 0,4 1-94 15,-1-3-572-15</inkml:trace>
  <inkml:trace contextRef="#ctx0" brushRef="#br0" timeOffset="50552.381">18626 3304 758 0,'-12'0'250'0,"-1"4"-119"0,-1 5 92 15,4 3-141-15,-2 1-36 0,2 2-13 16,-2 2-6-16,2 2-3 0,-3 6-11 16,0 3-8-16,0 10-4 0,2 0 0 0,-1 0 0 15,-1-4-3-15,4-1-7 0,2-6-9 16,1-3-15-16,6-1-19 0,0-3 197 15,4-6-374-15,3-4 165 0,6-2 11 16,-1-2-1227-16</inkml:trace>
  <inkml:trace contextRef="#ctx0" brushRef="#br0" timeOffset="50919.282">18838 3343 657 0,'4'7'231'16,"1"2"-56"-16,1 0 66 0,0 1-119 15,1 5-8-15,2 5-5 0,-2 4-7 16,1 7-11-16,1 5-11 0,0 4-15 0,-4-1-12 16,-1 3-9-16,-1-2-12 0,-3-1-11 15,0-3-9-15,0-2-10 0,0-4-3 16,0 0-4-16,0-5-9 0,0-9-7 16,1 0-10-16,-1-10-14 0,0-3-18 15,1-3-14-15,1-3-18 0,0-4-13 16,2-10-11-16,2-3-7 0,-2-4-137 15,0-7 78-15,0-1-67 0,2 1-494 16</inkml:trace>
  <inkml:trace contextRef="#ctx0" brushRef="#br0" timeOffset="51193.307">18884 3317 599 0,'-4'-16'206'16,"1"1"-66"-16,3 6 67 0,1 0-108 15,1 2-9-15,0-4-14 0,0 4-10 16,0-4-10-16,3 1-15 0,3-2-13 0,4 2-13 15,4 1-6-15,4 0-2 0,2 1-2 16,1 4 0-16,0 4 2 0,0 0 3 16,0 4 4-16,-1 4 6 0,-4 4 3 15,-1 0 5-15,-5 8 1 0,-6-1 0 16,-5 3-3-16,-1 1-3 0,-3 4-2 16,-5-5-3-16,-4 5-5 0,-3 3-2 15,-6 0-2-15,-1 2-1 0,-1 1-3 0,0-3-6 16,2-7-7-16,5-6-10 0,1-5-11 15,10-7-16-15,3-3-24 0,2-2-18 16,1-2-187-16,5-5 97 0,11-7-125 16,2-4-631-16</inkml:trace>
  <inkml:trace contextRef="#ctx0" brushRef="#br0" timeOffset="51624.617">19513 3201 662 0,'-6'-6'309'16,"4"-2"-155"-16,-9 3 68 0,4-3-98 16,-4 4-87-16,0-1-17 0,-2 1-5 15,0 3-5-15,-2 0-1 0,-3 1 9 16,1 1 12-16,0 3 10 0,0 2 6 0,-1 2 2 16,1 4 5-16,2 4-2 0,1 0-6 15,0 5-8-15,1-1-4 0,2 6-2 16,1 0-1-16,2 1-1 0,5-3-1 15,3 3-4-15,0-2-4 0,5-3-5 16,2 0-3-16,6-4-5 0,3-7-4 16,1-3-6-16,2-8-6 0,4 0-5 15,-1-8-6-15,1-3-3 0,-1-7-6 16,-4-3 0-16,-2 2 0 0,-2 2 3 0,-4-4 7 16,-1 1 3-16,-1-1 5 0,2-2 7 15,-3 0 7-15,-1 2 4 0,2 4 5 16,-4 4 3-16,-3 4 3 0,2 6 4 15,-3 3 1-15,2 0-2 0,-3 5-1 16,0 1-4-16,1 4-3 0,-2 5-3 16,1-2-4-16,2 3-1 0,-1 2-4 0,2-2-9 15,1-1-10-15,3-1-26 0,1-6-28 16,2-4-35-16,4-3 18 0,-1-1-212 16,3-2 83-16,3-3-85 0,0-4-659 15</inkml:trace>
  <inkml:trace contextRef="#ctx0" brushRef="#br0" timeOffset="52023.061">19761 3115 881 0,'-7'5'281'0,"1"2"-103"16,1-1 94-16,0 6-166 0,0-3-26 15,2 4-11-15,-1 2-4 0,4 0-9 16,0 4-10-16,0 1-4 0,3-1-3 0,1 1-2 15,0 2-4-15,-2-2-9 0,1-2-5 16,-1-2-7-16,1-3-7 0,-2-7-8 16,2-2-5-16,-2-3-5 0,1-1-1 15,0-4-4-15,1-3-3 0,3-7-1 16,3-3-3-16,0-4 3 0,1-3 2 16,3-3 1-16,-2 0 0 0,-1-4 2 15,0 4 4-15,1-1 2 0,-1 5 2 16,2 5 0-16,-2 3 2 0,1 3 2 0,2 4 1 15,-2 7 1-15,-1 1 2 0,0 0 3 16,-3 5 3-16,-1 3 5 0,1 4 3 16,-1-1 1-16,-2 5 3 0,-2 0-1 15,0 4 0-15,0-1-3 0,1 3-3 16,2-3-4-16,0 1 0 0,3-2-10 16,-2-4-11-16,3-5-27 0,0-1-33 15,2-6-16-15,0 1-209 0,10-3 96 16,3-3-145-16,4-1-661 0</inkml:trace>
  <inkml:trace contextRef="#ctx0" brushRef="#br0" timeOffset="52734.884">20497 3061 307 0,'-9'-1'282'15,"-1"-1"-103"-15,0-2 16 0,-1-2-8 16,2 0-81-16,1-1-16 0,-1-1-13 16,0 2-8-16,2-3-10 0,-5 1-10 0,2-3-12 15,-2 0-8-15,2 1-9 0,-2 1-3 16,2 2-5-16,1 6-2 0,1 1-2 16,-1 1 0-16,-1 3-2 0,0 8 1 15,-5-3 0-15,-1 3-2 0,1 0 0 16,3 4 0-16,0-7 1 0,7 1 3 15,2 1 3-15,3-2 2 0,0-2 3 0,4 1 2 16,1 0 0-16,2-4 1 0,8-2-1 16,3 1 1-16,2-2 1 0,1 2 0 15,4-2-1-15,-2 2 0 0,-1 2 2 16,4 2 0-16,-2 6 0 0,-1-1 0 16,-4 1-1-16,-8 4 1 0,-4-1-3 15,-7 0-2-15,-2 3-4 0,-4-1-2 16,-7-1-3-16,-4 0-3 0,-2-2-2 0,-3 1-3 15,-1 0-4-15,1-3-5 0,1-1-7 16,4-1-7-16,2-8-9 0,3-3-9 16,2-1-9-16,5-8-17 0,4-2-16 15,1-4-18-15,5-1-9 0,4 0-176 16,5 0 86-16,5 2-99 0,-1 2-600 16</inkml:trace>
  <inkml:trace contextRef="#ctx0" brushRef="#br0" timeOffset="52949.326">20683 3072 963 0,'-8'0'323'0,"-4"2"-121"0,5-1 95 16,0 2-187-16,1 4-33 0,1 0-19 16,1 1-16-16,2 2-18 0,1 4-10 0,1 1-6 15,1 5-2-15,2 0 0 0,2 1-2 16,-1 0-8-16,1-2-11 0,0-4-17 15,1-2-26-15,-3-1-32 0,4-8-30 16,1-2 279-16,-1-2-459 0,5 0 185 16,2-3 78-16,3-3-1485 0</inkml:trace>
  <inkml:trace contextRef="#ctx0" brushRef="#br0" timeOffset="53299.068">20913 2950 743 0,'-14'10'285'0,"-1"5"-112"16,-1 1 73-16,1 4-136 0,-1-1-40 15,2 2-18-15,0-1-6 0,4 2-7 0,2 0-6 16,8-1-3-16,0 1 1 0,6-3 1 16,5-5-3-16,4-1-7 0,2-3-7 15,1-5-6-15,0-2-6 0,3-3-5 16,1-3-10-16,2-6-6 0,1-2-9 15,-2-3-10-15,-1-2-9 0,-3-2 0 16,-4 1 3-16,-3 1 6 0,-3-1 8 16,-5 0 12-16,-4-1 15 0,0 0 15 0,-5 0 8 15,-2 0 3-15,-3 5 0 0,-4 5-1 16,-3 6-3-16,-1 2-5 0,-1 4-7 16,-1 5-10-16,2 3-12 0,3 4-11 15,2 2-14-15,1-3-13 0,9 0-15 16,3-3-13-16,0-2 5 0,5-3-168 15,5 0 91-15,5-1-73 0,2-3-601 16</inkml:trace>
  <inkml:trace contextRef="#ctx0" brushRef="#br0" timeOffset="53707.157">21207 2937 780 0,'-9'3'403'16,"-2"4"-150"-16,-2 4 54 0,1 3-127 15,2 1-77-15,2 2-36 0,4 1-28 0,0-4-19 16,3 2-14-16,1-5-11 0,3 2-4 16,2-1-3-16,0-2-4 0,3-1-5 15,2-1-14-15,-4-3-9 0,1-4-6 16,1 1-7-16,-3-2-4 0,-1-2-3 16,1 1 3-16,-3-7 13 0,4 3 12 15,-3-4 13-15,3 0 18 0,-1 0 12 16,0-2 12-16,-1-2 7 0,1-4 5 0,-2-1 3 15,0-5-2-15,5 0-4 0,0-2-2 16,2 4-4-16,3 3-4 0,1 3-3 16,-2 5-3-16,-1 1-3 0,0 2 0 15,0 3 0-15,0 4 1 0,2 0 3 16,-1 2 0-16,0 4 4 0,0 2 0 16,-3 3-1-16,-3 9-1 0,-1 3-2 0,2 5-2 15,-2 1 0-15,-1 0-3 0,-2 0-2 16,0-4 0-16,-1-1-2 15,-1-4-7-15,1-1-11 0,-1 0-11 16,0-4-14-16,1-3-16 0,1-3-30 0,-2-6-19 16,1-3-185-16,0 2 99 0,-2-6-132 15,1 0-620-15</inkml:trace>
  <inkml:trace contextRef="#ctx0" brushRef="#br0" timeOffset="53985.872">20506 2777 818 0,'-4'-5'424'0,"-3"0"-220"16,-4 1 76-16,4-5-115 0,1 5-125 15,4-2-55-15,-2 3-60 0,0 1-111 16,-1 2-94-16,-5 0 42 0,-5 2-210 0,3 2-241 16</inkml:trace>
  <inkml:trace contextRef="#ctx0" brushRef="#br0" timeOffset="54776.723">18395 4418 435 0,'-1'-6'221'0,"1"-5"-106"16,0 0 48-16,0-4-50 0,1-1-64 15,0 5-5-15,2 1 5 0,-3 1 7 0,-1 4 3 16,-3 1 1-16,3 0 5 0,-5 2 6 15,0 2 6-15,-3 1 4 0,-1-1-3 16,-3 4-7-16,-3 0-8 0,-4 5-9 16,-1 5-11-16,-2 5-10 0,-3 3-9 15,0 5-9-15,3 8-2 0,5 0-2 16,5 3 4-16,7 0 4 0,6-1 2 0,2-7-1 16,9-4 0-16,5-6-1 0,8-4-3 15,6-6-3-15,4-8-8 0,3-2-4 16,1-3-1-16,-2-8-4 0,-4-5-5 15,-1-4-3-15,-7 2-7 0,-2-9-2 16,-6 0-2-16,-3-4-1 0,-7-1 4 16,-5 0 4-16,-1 5 2 0,-3 2 4 15,-4 6 3-15,-6 1-1 0,-2 4-2 16,-1 5-3-16,0 7-5 0,-2 2-10 0,-1 5-14 16,3 10-12-16,-1 0-18 0,1 4-15 15,5 1-15-15,2 2-171 0,8 0 93 16,1 1-97-16,3-3-592 0</inkml:trace>
  <inkml:trace contextRef="#ctx0" brushRef="#br0" timeOffset="55123.147">18741 4400 757 0,'1'2'229'0,"-2"2"-113"15,1 3 93-15,0-1-143 0,0 3-21 16,2 3-7-16,1 2 4 0,1 0 4 0,1 4 0 16,0-2-1-16,1 0 1 0,-1-3-2 15,1-2-5-15,-3-1-6 0,1-5-8 16,-2-2-8-16,-2-3-8 0,1 0-6 16,0-3-6-16,-1-3-3 0,1-3-2 15,1-3 1-15,-1-3 1 0,0-6 0 16,1 0 2-16,0 1 2 0,0-3 1 15,0-5 3-15,-1 3-2 0,2-6 1 0,-2-1 0 16,2 2-2-16,1 4 1 0,2 3-2 16,3 6 1-16,0 7-2 0,0 2-6 15,-1 6-12-15,-2 2-16 0,-2 1-19 16,0 3-15-16,1 1 221 0,-1 3-407 16,1 3 176-16,0 2 39 0,-1-4-1343 15</inkml:trace>
  <inkml:trace contextRef="#ctx0" brushRef="#br0" timeOffset="55771.142">19484 3948 540 0,'-5'-2'251'15,"1"1"-107"-15,0-2 55 0,3 1-82 16,-2-1-56-16,2-1-15 0,-3 1-10 15,3-3-6-15,-2 2-9 0,0 1-7 16,-1 0-1-16,0 0 0 0,1 3 2 16,2 0 2-16,-2 0 3 0,3 3 4 15,-1 0 3-15,-2 3 3 0,1 4 2 16,-1 5 1-16,1 6 3 0,2 4 4 16,0 5 6-16,2 2 4 0,2 4 1 15,-1-4 2-15,-1 4 2 0,1-1 0 0,-2 4-5 16,2-6-8-16,-1 5-6 0,2-2-6 15,0-4-8-15,-3-5-5 0,2-3-6 16,-3-3-3-16,0-7-4 0,-3-2-2 16,2-3-1-16,0-3 0 0,0-6-2 15,-1-2-3-15,1-6-7 0,-2-2-9 0,-1-3-4 16,-3-3-4-16,-4-2-3 0,-3-4-2 16,-4 2 3-16,-5-2 6 0,-4 2 6 15,-1 1 5-15,-1 10 1 0,2 4 4 16,-2 5 1-16,-1 0 0 0,3 4-2 15,1 6 2-15,2 2 1 0,4 4 0 16,7 3 2-16,2 0 0 0,3 0 3 0,5 2 3 16,3-2 2-16,3-1 1 0,5-2 1 15,5-3-1-15,7-3-2 0,7-8 1 16,4-2-2-16,4-6-5 0,5-4-19 16,1-3-28-16,3-5-40 0,1-4 5 15,-5-3-204-15,5 1 80 0,-1 1-123 16,-7 2-604-16</inkml:trace>
  <inkml:trace contextRef="#ctx0" brushRef="#br0" timeOffset="56136.792">19681 4225 607 0,'-9'0'353'0,"-1"2"-138"16,-2 2 47-16,3 0-82 0,0 1-86 16,4-5-29-16,1 3-18 0,4-2-17 15,0-1-15-15,4 0-8 0,4-1-6 16,5-1-1-16,4 1-1 0,3-1-1 0,2-2-4 15,3-3 1-15,-1 1-4 0,1 1-1 16,-5-2 0-16,1 2 2 0,-1 0 1 16,-3-3 4-16,-4 0 3 0,-1 1 5 15,-2 0 3-15,-4-1 4 0,-3 1 1 16,-3 0 5-16,0 1 3 0,-3-3 2 16,-6 1 1-16,-3 0 2 0,-3 3-1 15,-4 3 0-15,-3 0-7 0,1 2-4 16,0 4-3-16,-3 4-3 0,4 5-6 15,-1 2-1-15,1 5-4 0,-1 4 1 0,5 1-1 16,2 3 1-16,5 2 0 0,4 1 0 16,5 2 0-16,0-5 1 0,3-3 1 15,6-3 0-15,2-4-1 0,6-9-5 16,5-3-7-16,2-6-12 0,5 0-18 16,-1-6-31-16,2-6-11 0,1-8-207 0,5-4 103 15,-4-3-138-15,0-1-670 0</inkml:trace>
  <inkml:trace contextRef="#ctx0" brushRef="#br0" timeOffset="56500.736">20132 4044 905 0,'-7'12'391'0,"-2"-3"-166"16,0 1 83-16,0-2-164 0,1 3-48 0,1 2-37 15,2-1-21-15,5 1-13 0,0 4-10 16,4-5-5-16,3 1-4 0,3 2-5 15,3-1-2-15,-2-1-10 0,4-2-7 16,-4 0-6-16,1-2-6 0,-1-3-7 16,-3-2-6-16,0-2-6 0,-4-2 5 15,-3 0 8-15,-1-1 5 0,0-1 9 0,0-2 9 16,-3-4 10-16,2 0 9 0,0-3 5 16,-2-4 0-16,3 0 2 0,0-6-1 15,0 1-2-15,2-3 0 0,0-2 1 16,5-1 0-16,2-2 1 0,2-2 5 15,7-1 5-15,5 2 3 0,2 3 0 16,2 4-1-16,5 0-1 0,-1 0-2 16,0 2-6-16,1-4-6 0,1 1-8 0,-5 1-8 15,-5 4-12-15,-6 3-15 0,-6-2-21 16,-4 4-30-16,-7 2-27 0,-3 3-193 16,-2 5 97-16,-13 3-138 0,-9 4-633 15</inkml:trace>
  <inkml:trace contextRef="#ctx0" brushRef="#br0" timeOffset="58836.508">20413 6813 288 0,'3'0'167'0,"1"-3"-55"0,1 0 19 16,1 0-46-16,1 0-16 0,2-1-18 0,0-1-6 15,3 0-5-15,-1-4-2 0,2 1 2 16,1-2 0-16,2 2 0 0,-1-2-1 15,2-2-1-15,0-2-2 0,3-4-2 16,3-4-4-16,7-12-4 0,6-6-1 16,4-1-3-16,18-6-2 0,13 0-2 15,10 2-1-15,16-4-4 0,15-4-3 16,7 3-1-16,11-13 0 0,6-8 0 16,7 3 0-16,11 1-3 0,2-6 1 0,-4 6 0 15,1 9-2-15,-1 4-1 0,-6 0-3 16,-10 3 0-16,-3 0 6 0,-5 6 7 15,-12 1 4-15,-9 8 3 0,-7 7-1 16,-11 11 3-16,-14 3-5 0,-7 6-18 16,-12 3-36-16,-12 6-202 0,-15 0 118 15,-8 0-158-15,-16 0-712 0</inkml:trace>
  <inkml:trace contextRef="#ctx0" brushRef="#br0" timeOffset="60853.291">11388 7275 476 0,'9'-6'172'0,"-3"-2"-70"16,1 2 48-16,1 0-96 0,2 1-5 15,1 0-17-15,4-1-10 0,0 1-5 16,6-2-5-16,2 2-4 0,5 0-2 16,3 0-1-16,0-1-1 0,3 0 1 15,0-3 1-15,4 0 2 0,-1-4 3 16,6-5 2-16,-2 1 1 0,8 1 5 15,6-5 0-15,3 3 2 0,7 1 0 16,7-2 0-16,-1-1 0 0,1 6 1 0,-5-1 1 16,10 1 1-16,2-1 2 0,5 1 1 15,2 1 0-15,7-2-1 0,-5-1-2 16,-2-2-6-16,2 2-3 0,6-2-4 16,2 1-4-16,2-1-2 0,4 1-1 15,1-1-2-15,2 1 2 0,0-2 0 0,3 2-2 16,-1-3 1-16,2-1 0 0,-4 0 2 15,2-6 2-15,2 0 0 0,1-1 1 16,4-1 1-16,2 2 1 0,1 6 1 16,-2 0 1-16,-6 0-2 0,7 2 0 15,0 0-2-15,0-3-2 0,4-3 0 16,9 1-3-16,-5-1-1 0,0 3-1 16,-3-2-1-16,0 6 0 0,-5-2 2 0,-1 4-1 15,-3-2-1-15,0 3 1 0,0-3 0 16,1 3 2-16,3 0 1 0,-4-4 1 15,-1-2 3-15,1-1-1 0,-2-3 3 16,-2 2-1-16,-1 1-1 0,3 5 0 16,-1-1-1-16,2 5-3 0,-3 2 1 15,2 2-2-15,-3 0-2 0,-1-4 2 16,-5 5-1-16,-1-2-2 0,-4 3 1 0,0-2-1 16,2-1 1-16,-3 0 0 0,0-3 1 15,-1 0 0-15,2 3 4 0,-2 2 2 16,0 0 1-16,-4-1 0 0,-1-2 1 15,-4-1 0-15,-2-1-1 0,3 4-4 16,-1-3 0-16,-2 2-1 0,-4 0 0 16,1-3-1-16,-5 1 3 0,-1 5 3 15,0 0 3-15,2 2 2 0,-5 1 2 0,0 0 1 16,-4-1 1-16,-4 4-2 0,-1 1-3 16,-1 0-1-16,1 0-3 0,-3 0-2 15,1 0-2-15,1-1 0 0,-3-3-2 16,-1 0 1-16,-2-7-1 0,2 5-1 15,-4-2 2-15,0-1 1 0,-3-1 0 16,0 2 1-16,-2-1 1 0,-4-1-1 16,-2 1 1-16,1-1-2 0,-2-5-1 0,3 0 0 15,6 1 0-15,2-4-1 0,3 1 0 16,4 3 1-16,3 2-1 0,0 2-1 16,1 0-1-16,0 2 0 0,0-1 0 15,-1 2 0-15,0 1-1 0,-3-1 1 16,1 1 1-16,0 2 0 0,-3-2 0 15,0-1 1-15,-2 2 2 0,1 0 6 16,-2 1 4-16,5 2 4 0,-1-1 5 0,3 2 1 16,2 1 0-16,-1-3-1 0,-3 1-5 15,1-1-3-15,-2 0-4 0,-1-2-3 16,-4 1-3-16,1-1-1 0,-5 0-1 16,-1 1-1-16,-3 3-1 0,1 0-1 15,-6 1-1-15,-1 1-1 0,-4 3 0 16,-6-3-2-16,-6 2-1 0,-1-1-2 15,-2 1-5-15,-1-3-4 0,-1 0-5 0,-1 0-10 16,-3 0-8-16,-1-2-10 0,-3 1-12 16,-2-3-9-16,-4 3-12 0,-4-2-21 15,-4 0-2-15,-5 3-190 0,-8 1 105 16,-7-2-119-16,-18 2-651 0</inkml:trace>
  <inkml:trace contextRef="#ctx0" brushRef="#br0" timeOffset="62014.502">11678 7006 519 0,'6'-7'158'16,"2"0"-66"-16,-2 0 59 0,1 2-100 0,-2-3-3 15,-1 1-6-15,1-2 0 0,-2 1 1 16,-1 1 2-16,1 4 2 0,-3 0 1 16,2 3-1-16,-3 0 0 0,-1 5-1 15,0 3-3-15,0 0-3 0,-3 4-5 16,-2 4-6-16,-2 1-5 0,0 3-4 16,-4 5-7-16,-1 2-2 0,-5 3-6 15,-6 0-10-15,-6-2-7 0,-6-4-7 16,-4-2-4-16,-7 1 0 0,-4-2-1 0,-2-1 0 15,-2 2 9-15,-1-2 15 0,3-4 13 16,7-3 9-16,7-1 4 0,6-4 1 16,6-1 4-16,7-2-2 0,3 3-8 15,9 0-5-15,5 1-9 0,4 1-4 16,1 1 0-16,4-1-3 0,4 0 2 16,5-3 4-16,2 3-1 0,2-1 4 0,5-1 2 15,7-2-1-15,-1-1 2 0,5-5-3 16,2-2-1-16,4-2-1 0,-3-3-1 15,4 0 0-15,1 0-3 0,-1 2 1 16,-2 0-2-16,-1 0-1 0,-3 3 1 16,1 2-2-16,-4 0 0 0,-3 0 1 15,-5 3-2-15,-4 1-2 0,-5 0-3 0,-2 2-8 16,-2 3-12-16,1 0-18 0,0-2-22 16,-1-1 394-16,1-6-583 0,3 0 248 15,1 0 109-15,-2-6-1913 0</inkml:trace>
  <inkml:trace contextRef="#ctx0" brushRef="#br0" timeOffset="63236.385">20536 6289 280 0,'1'-6'195'0,"2"1"-66"0,-1 1 18 16,1 1-29-16,-1-1-34 0,1 3-15 15,-2 1-6-15,1 0-2 0,-1-1-1 0,1 1 0 16,0 1 0-16,-1 3 1 0,2 0-1 16,-3 5-1-16,0 0-5 0,-2 4-7 15,-3 4-7-15,3 3-10 0,-6 1-7 16,0-3-7-16,-1-1-6 0,-3-2-4 15,-2 0-3-15,-1 0-1 0,-2 3 0 16,0 5-1-16,-1 4 1 0,2 5 0 16,-4 7 1-16,-2 2 2 0,-1 2 0 15,-7 0 1-15,-2 5-1 0,-3 1 1 0,-2 7-1 16,-4-6-3-16,5 1 0 0,2-3 0 16,5-5 1-16,8-10 3 0,7-5 2 15,3-8 0-15,8-9-1 0,3-11 0 16,1 0 2-16,4-6-2 0,5-8-1 15,7-7-1-15,4-5 3 0,5 1 1 16,2-1 1-16,3 6-1 0,4 5 0 0,-2 6-2 16,3 1 1-16,-1 7-3 0,1 1 0 15,-4 2-2-15,2 5 0 0,-2 6-1 16,0 0-1-16,-3 3 0 0,-2 1-1 16,-4-1-4-16,0-5-4 0,-4-4-9 15,1-6-9-15,-2-1-12 0,-1-5-8 16,-5-3-3-16,-1-5 2 0,-5-4 3 0,-3 3 9 15,-3-4 10-15,0-1 12 0,-3 0 7 16,-2-2 6-16,0-6 0 0,-3-3 3 16,-1-1-12-16,-1-1-18 0,-3-5-16 15,-1 2-13-15,-3-2 276 0,0 0-445 16,-1 0 180-16,0 1 86 0,-2-3-1473 16</inkml:trace>
  <inkml:trace contextRef="#ctx0" brushRef="#br0" timeOffset="64883.139">25156 4203 598 0,'-2'-4'188'0,"0"-1"-61"0,0 0 64 16,2 1-115-16,0 1-5 0,1-1-8 16,-1 0-8-16,1 2-6 0,-1-2-5 15,2 1-4-15,-1-1 1 0,-1 1-1 16,0 1 2-16,-1 0 2 0,1 2-1 15,0 0-3-15,-3-3-3 0,-1 3-7 16,-2 3-8-16,-3-3-5 0,-4 2-6 0,-3 0-5 16,0 1-2-16,-6 3-3 0,0-2-1 15,-5 3 2-15,-3 2 1 0,-6 3 2 16,-1 5 1-16,-6 3 0 0,6 6 1 16,-1 1 0-16,2 4-2 15,5 3-2-15,6 0 5 0,0 2 7 0,8 4 6 16,11-1 7-16,6 0 1 0,0-2 4 15,6-2 0-15,8-3-5 0,7-13-9 16,4 2-7-16,0-6-5 0,6-4-2 0,3-3-5 16,1-3-3-16,5-3-8 0,1-2-4 15,-1-2-8-15,-5-6-11 0,-3-1-17 16,-4-4-19-16,-2-5-21 0,-5 1-18 16,-3 3 381-16,-7-4-559 0,1 5 236 15,1-1 122-15,-3-3-1831 0</inkml:trace>
  <inkml:trace contextRef="#ctx0" brushRef="#br0" timeOffset="65350.628">25481 3911 508 0,'-3'0'263'0,"1"2"-125"16,-1 5 55-16,1 5-61 0,2 10-79 16,0 8-8-16,-2 4-4 0,1 4 5 15,1-2 3-15,1 1 1 0,-1 1 3 16,2 2 8-16,-1 1 6 0,0 3 1 16,2-1-5-16,1-1-9 0,-2-4-11 0,2 1-9 15,1-7-12-15,0-2-10 0,-1-2-6 16,-1-7-6-16,-1-6-4 0,2-4-3 15,-1-4-4-15,-1-7-2 0,2 0-1 16,0-5-4-16,4-6-1 0,1-10 0 16,0-5 1-16,1-6 2 0,3 2 1 15,-1-2 3-15,-1 6 2 0,5 4 2 16,1 2 3-16,2 1 3 0,0 3 1 0,-1 4 0 16,-2 0 2-16,1 6 2 15,-6 6 4-15,2 2 2 0,-4 2 3 0,-3 2 4 16,-2 2 1-16,-2 7 1 0,-2 1-2 15,0 2-3-15,0 0-2 0,0 2-3 16,0-2-3-16,0-1-3 0,1 0-11 16,2 0-20-16,-1-2-23 0,2-3-28 15,1-5 17-15,0-1-216 0,2-6 88 0,0-2-87 16,4-7-687-16</inkml:trace>
  <inkml:trace contextRef="#ctx0" brushRef="#br0" timeOffset="65678.456">26029 4339 575 0,'1'0'267'0,"0"3"-62"16,1-1 54-16,0 0-79 0,1-1-42 0,2 6-9 16,0-1-11-16,1 0-19 0,1 3-22 15,2 3-19-15,-1-4-12 0,-1 1-6 16,1 4-6-16,0 3-6 0,-2 4-3 16,-1 4-5-16,-1 6-5 0,-1 0-6 15,-2-6-10-15,-1 2-15 0,0-8-17 16,0-5-18-16,0-4-39 0,0-3-33 15,-1-1-209-15,-2-3 103 0,-4-2-163 0,-4-3-663 16</inkml:trace>
  <inkml:trace contextRef="#ctx0" brushRef="#br0" timeOffset="66231.244">26604 3824 596 0,'-7'-3'177'0,"2"1"-56"0,2-1 62 15,-2 2-116-15,-1 0-3 0,3 2-5 16,-1 0-2-16,-1 4-3 0,1-1-2 0,0 5 1 16,3 7 2-16,1 2 2 0,0 9 0 15,0 5-2-15,4 10-5 0,0 4-7 16,0 4-5-16,-2 3-6 0,-2 2-5 15,2-5-5-15,-2-2-7 0,1 0-2 16,-2-4-2-16,1-7-6 0,0-4-5 16,2 1-15-16,1-10-21 0,2-3-26 0,0-5-29 15,3-9 3-15,-2-7-193 0,8-5 80 16,-2-10-90-16,0-12-607 0</inkml:trace>
  <inkml:trace contextRef="#ctx0" brushRef="#br0" timeOffset="66662.823">27043 3703 806 0,'-1'1'221'0,"-1"3"-96"15,1 5 101-15,1 4-157 0,0 5-8 16,1 6-2-16,2 2 3 0,1 5 5 15,-2 4-4-15,2 5-5 0,-1 6-2 0,1 4-4 16,-2 2-4-16,0-2-8 0,-1-5-11 16,0-7-7-16,-1-2-6 0,0-5-5 15,0-6-6-15,-1 1-5 0,1-9-2 16,-1-4-3-16,-1-5 0 0,1-2-1 16,-3-2-1-16,-1-4-1 0,-1-3-2 15,-2 3-5-15,0-4-4 0,2-2-3 16,-1-6-2-16,1 0-1 0,-3-5 2 15,-4-1 3-15,0 1 5 0,-5 0 7 0,-1 3 3 16,1 5 1-16,0 5 1 0,-2 4-1 16,3 0 0-16,1 7 0 0,0 4 0 15,2 5 2-15,1 3 3 0,3 2 4 16,5-3 1-16,5 1 1 0,1 0 0 16,5-3 0-16,10-1 0 0,6-1-1 15,5-5-5-15,8-7-13 0,1-2-26 0,1-3-33 16,0-10-200-16,6 0 112 0,-7-3-178 15,-1-2-674-15</inkml:trace>
  <inkml:trace contextRef="#ctx0" brushRef="#br0" timeOffset="66972.916">27290 4187 512 0,'-6'4'347'0,"0"4"-145"0,0 0 35 15,1 1-51-15,0 2-105 0,5 2-21 16,1 1-11-16,-1 3-8 0,6-2-6 16,1 1-8-16,1-3-5 0,-2-4-2 15,1-3-5-15,-2-1-8 0,-4-2-6 16,1-3-5-16,-1 0-1 0,-1 0 1 0,-1 0-1 16,-1 0 1-16,-2-3 1 0,3 0 1 15,1 0 1-15,0-3 0 0,1-7 0 16,3-3-1-16,4-6 2 0,2-5 0 15,2 0 1-15,2 4 0 0,-1 1 1 16,4 5-1-16,-3 4-4 0,0 4-12 16,-1-1-19-16,-1 4-29 0,-3 1-21 15,1 1-176-15,-2 4 82 0,3 1-132 0,0 0-558 16</inkml:trace>
  <inkml:trace contextRef="#ctx0" brushRef="#br0" timeOffset="67314.839">27574 4118 676 0,'0'2'288'0,"0"0"-91"0,1-1 65 16,-1 3-116-16,0 1-30 0,0 0-22 0,0 3-17 15,3 1-16-15,-3-5-19 0,4 1-15 16,1-1-10-16,4-2-8 0,4 1-3 16,4-2-4-16,2-1-3 0,0-2-2 15,1-1-4-15,1 0-2 0,-1-6-1 16,-2 3-4-16,-4-3 0 0,-1-3 1 15,-5 1 2-15,-3 0 2 0,-3-2 3 0,0 1 2 16,-2-1 2-16,-2 1 2 0,-2 2 2 16,-2 3 1-16,-4 3 3 0,-3 4 1 15,-6 3-1-15,-3 6 1 0,-3 3 0 16,1 3-3-16,-1 8-1 0,3-1-2 16,4 3 1-16,4 3 1 0,4 2 0 15,2 1-1-15,5 0 1 0,3-3 0 16,0-5-2-16,3 0-12 0,6-3-3 15,1-2-34-15,4-7-35 0,6-2-28 16,4-9-173-16,3-2 81 0,3-9-156 0,1-4-508 16</inkml:trace>
  <inkml:trace contextRef="#ctx0" brushRef="#br0" timeOffset="67692.074">27975 4098 739 0,'-7'4'310'0,"0"1"-128"16,-2 4 82-16,2 2-115 0,1 4-66 16,1 1-14-16,2-1-9 0,2 3-11 15,1-1-16-15,1 2-13 0,2-1-9 16,-1-1-6-16,1-2-9 0,1-3-14 16,-1-4-10-16,3-3-9 0,-1-2-3 15,1-3-2-15,-1-2 1 0,2-3 5 0,1-3 13 16,-2-3 10-16,3-3 7 0,1-3 5 15,3-2 0-15,-1-2 1 0,3-1 1 16,3 1 2-16,-1-1 3 0,0 3 1 16,-2 0 1-16,1 3 2 0,-1 1 0 15,1 2 1-15,0 3-1 0,2 4 0 16,-1 4-1-16,-1 2 0 0,-2 5 1 16,1 4 0-16,0 3-2 0,-1 4 0 0,-1 0-2 15,-3-1-1-15,-2 2-1 0,1 1 0 16,-3 0 0-16,-2 0 1 0,2 3-10 15,1-2-13-15,-3-5-29 0,3 1-25 16,0-5-191-16,-2-2 96 0,5-5-152 16,-1-3-632-16</inkml:trace>
  <inkml:trace contextRef="#ctx0" brushRef="#br0" timeOffset="68302.617">26267 4026 503 0,'-2'-8'237'15,"-1"-2"-112"-15,2 5 54 0,-2 2-65 16,2 1-76-16,1 3-6 0,-3-1-4 16,1 1-2-16,-1 7-6 0,1 2-3 15,-1 3 1-15,2 1 3 0,1 5 3 16,0 0 3-16,2 0 3 0,3-1 6 0,3-1 4 15,4-3 0-15,2-4 0 0,4-3-2 16,3-6-3-16,4-1-2 0,6-4-7 16,-1-6-8-16,2-3-4 0,-1-4-4 15,-3-7-3-15,-4-3-2 0,-4-3-1 16,-6-5-1-16,-5 2 0 0,-9 6 1 16,0 0 1-16,-6 2-1 0,-8 5 1 15,-7 2 0-15,-3 5-1 0,-5 6-6 0,-7 7-13 16,0 4-15-16,0 9-23 0,1 5-21 15,3 5-186-15,10 4 89 0,5 3-126 16,7 2-619-16</inkml:trace>
  <inkml:trace contextRef="#ctx0" brushRef="#br0" timeOffset="69534.368">25034 5405 561 0,'-2'-8'218'16,"1"1"-67"-16,0-1 59 0,-2-2-93 16,2-1-26-16,-4 0-8 0,-3-3-9 15,-2 1-12-15,-6 1-14 0,-6 3-15 0,-2 1-10 16,-6 7-4-16,-2 1-6 0,0 0-4 15,4 5-1-15,-1 0 0 0,2 7-1 16,4 0-1-16,5 0 0 0,2 1-2 16,6-1 1-16,10 0 2 0,0 2 0 15,7-1 3-15,7-2 0 0,4 3 0 16,5-3 3-16,4-4-1 0,5 1-1 0,3 1 0 16,1 0-1-16,3-2-1 0,-4 2 1 15,-8 1-1-15,-4-1-3 0,-5 0 1 16,-7 3-4-16,-1-1 1 0,-5 2-1 15,-5 1 1-15,0-1-1 0,-7 5 1 16,-4-4 0-16,-7 2 1 0,-2-3-1 16,-4-3 1-16,-6-4-3 0,-1-3 1 0,-1-3-2 15,1 0 0-15,4-3 0 0,6 0-2 16,5-3-2-16,5-1-3 0,7-2-8 16,4-2-18-16,2 2-14 0,5-4-18 15,10 1-18-15,6 1-13 0,6 1-176 16,4-2 89-16,5 3-92 0,2-2-601 15</inkml:trace>
  <inkml:trace contextRef="#ctx0" brushRef="#br0" timeOffset="69844.438">25270 5449 446 0,'-12'0'321'15,"-1"1"-150"-15,-1-1 40 0,4 2-27 16,3 0-123-16,1 2-11 0,2 1-3 15,4 3-3-15,0 0-7 0,2 3-4 0,5 1 2 16,2-1 1-16,3 0 0 0,2-1-1 16,5-4-3-16,0-2-5 0,1-4-4 15,0-2-7-15,0-5-5 0,-4-4-6 16,1-5 0-16,1-2-2 0,-4 1 1 16,1 2-1-16,-3-4-1 0,0 2 0 15,-4-2 3-15,1 1 1 0,-5-4 2 16,-3 2-1-16,-1 0 0 0,-1-5 2 15,-2 5-3-15,-2 0-5 0,0 6-6 16,-2 6-10-16,0 6-19 0,0 2-20 0,-1 4-23 16,-1 7-17-16,2 2-1 0,2 3-173 15,3 0 77-15,2 4-65 0,2-4-584 16</inkml:trace>
  <inkml:trace contextRef="#ctx0" brushRef="#br0" timeOffset="70177.138">25963 5216 478 0,'1'-14'204'16,"-1"1"-81"-16,0 1 52 0,-2 0-67 0,-5 2-30 15,3 2 1-15,-3 3 3 0,-1 1 3 16,-2 4 2-16,1 0 0 0,-3 0-3 15,2 3-10-15,-3 3-13 0,-3 6-10 16,0 1-11-16,-4 2-11 0,2 1-10 16,0 6-8-16,4 2-2 0,1 6 2 15,0 5 3-15,3-1 2 0,1 0 0 16,4-4-2-16,3-2-2 0,2-4-2 0,4 1-3 16,5-3-5-16,4-4-5 0,4-5-6 15,5-7-6-15,4-6-14 0,-1 0-22 16,4-8-30-16,2-7-24 0,-3-3 139 15,0-1-321-15,6-2 130 0,-2 3-5 16,-5 0-1039-16</inkml:trace>
  <inkml:trace contextRef="#ctx0" brushRef="#br0" timeOffset="70528.212">26329 5142 571 0,'-1'-1'221'0,"-1"1"-65"0,1-3 60 16,0 0-94-16,0 3-18 0,-1-3-3 16,1 0-1-16,-2 2-7 0,3 1-11 15,-2-1-12-15,2 1-11 0,-3 0-10 16,2 1-13-16,-4 2-13 0,-2 1-7 15,-2 3-5-15,-2 5-5 0,-3 2-2 0,-2 5-2 16,-1 2 1-16,1 5-1 0,0 2 0 16,5 3-1-16,-1-1 0 0,5-1-1 15,5-3 2-15,2-4 0 0,4-4-1 16,3-2 1-16,8-7-1 0,7-4-5 16,5-5-12-16,0 0-24 0,2-4-32 15,1-4-30-15,1-5-193 0,-1-1 91 16,-3-1-151-16,-3-2-616 0</inkml:trace>
  <inkml:trace contextRef="#ctx0" brushRef="#br0" timeOffset="70976.242">26667 5101 665 0,'-11'5'296'0,"-3"3"-83"15,0-3 58-15,2 2-106 0,6-2-53 16,1 4-15-16,5-2-18 0,0 1-20 16,6 0-23-16,2-2-15 0,4-2-7 15,3 0-7-15,2-3-3 0,2 1-6 0,3-2-7 16,0-2-7-16,-1 0-7 0,2-6-7 15,-3 0-13-15,-2-2-4 0,0-2-4 16,-1 0 1-16,-3-7 6 0,1 4 7 16,-6 0 8-16,-2-5 12 0,-2 3 7 15,-2 2 5-15,-3 0 4 0,0-1 1 16,-3 3-2-16,-3 5 2 0,-3 3 1 16,-4 5 3-16,-2 3 4 0,-6 6 1 0,0 6 3 15,-2 6 1-15,-1 7 1 0,2 2-1 16,1-2 2-16,1 3 3 0,-1-1 3 15,4-4 3-15,3-1 4 0,1 4 2 16,4-3-2-16,9-1-3 0,4-3-6 16,2-2-9-16,1-5-19 0,7-1-25 15,3-7-39-15,-2-7-203 0,7-3 112 0,8-1-167 16,1-6-697-16</inkml:trace>
  <inkml:trace contextRef="#ctx0" brushRef="#br0" timeOffset="71428.886">27225 4930 847 0,'-11'0'291'0,"-1"2"-109"15,-5 3 78-15,1 2-164 0,-4 1-35 16,-4 1-19-16,0 1-11 0,3 1-19 0,-1 2-8 16,6 0-2-16,3 4 0 0,1-2 0 15,4 1 0-15,6-2-1 0,2-1 0 16,1 0-1-16,0-2 1 0,5-3-1 16,0 3 0-16,6-4 0 0,3 0-1 15,6-1 2-15,3 1-1 0,5-1-3 16,-1 0-4-16,0 1-3 0,-2-2-2 15,-3 1 1-15,-5-2-2 0,-2 0 1 16,-3 0 3-16,-3 1 4 0,-5-1 1 0,-4 0 3 16,-1 0 2-16,-2 1 2 0,-8-1 4 15,-6 0 2-15,-3 0-1 0,-6-1 3 16,-3-1-3-16,-3 0 0 0,-4-2-2 16,2 0-3-16,4 0-3 0,4 0 1 15,4 0-2-15,5 0 1 0,6 0-1 16,6-2-13-16,4 2-21 0,2-2-26 0,5 0 0 15,4 1-198-15,5 2 89 0,2-1-117 16,0 0-639-16</inkml:trace>
  <inkml:trace contextRef="#ctx0" brushRef="#br0" timeOffset="71951.507">27628 4894 666 0,'8'-12'217'16,"2"2"-77"-16,2 1 64 0,-1 2-130 0,-3 7-8 15,1-1 0-15,-4-4 0 0,-2 1 0 16,-3 3 4-16,-1-3 5 0,-5 4 5 15,-3 0-2-15,-2 0-10 0,-6 2-10 16,-4 2-13-16,1-1-11 0,-3 2-8 16,-4 4-10-16,-1 2-8 0,3 2-1 15,0 3-1-15,5-2 0 0,5 0-1 16,5 3 0-16,4 0 0 0,3-1 0 0,3 5-2 16,3-5-5-16,4-2 0 0,6-3-1 15,3-3-2-15,10-3-1 0,-1-4-2 16,4-1-5-16,-1-1-2 0,4 1-4 15,-7 0 1-15,2 0 1 0,0 0 1 16,-8 3 2-16,4 2 5 0,-5-1 3 16,-6 5 4-16,-6 2 0 0,-2-3 4 15,-4 2 4-15,-6 1 7 0,-6-2 5 0,-2 0 6 16,-4 0 6-16,-5 1 1 0,-3 2-2 16,-1-3-3-16,1-2-4 0,3 1-6 15,0-1-6-15,3-3-4 0,4 1-4 16,2 0-2-16,-1-4-3 0,8 0-9 15,4 1-12-15,3-2-15 0,5 0-27 16,6-2-32-16,4 2-16 0,0 0-202 16,2 3 95-16,0 1-131 0,-4 0-646 0</inkml:trace>
  <inkml:trace contextRef="#ctx0" brushRef="#br0" timeOffset="72412.152">28123 4900 710 0,'1'-10'281'0,"1"-1"-55"15,-4 4 60-15,2 3-124 0,0-1-24 16,0 5-14-16,-1-2-19 0,-3 2-27 15,-2 2-26-15,-6 3-18 0,-3 0-12 0,-5 4-9 16,0 3-7-16,-2-1-3 0,0 3-1 16,4 3-1-16,1 4 4 0,0 2 3 15,3 4 5-15,3 3 2 0,3-1 1 16,5-2 3-16,3-1 0 0,2-5-3 16,5-3-4-16,5-7-5 0,6-3-3 15,0-4-2-15,8-4-2 0,2 0-3 0,3-5-2 16,-1-4-2-16,1-2-4 0,-6-1-2 15,0-3-4-15,-6-4 1 0,1 0 2 16,-4-7 3-16,0 0 3 0,-7-5 4 16,-4 5 2-16,-5 2 3 0,-1 5 0 15,-5-3 0-15,-5 5-1 0,-2 0 2 16,-5 6-1-16,0 0-1 0,-1 7-1 16,2 4-1-16,0 4-6 0,-1 5-10 15,1 2-13-15,4 2-31 0,2 1-36 0,2-3-9 16,9 1-216-16,0-1 102 0,9-3-146 15,1-1-669-15</inkml:trace>
  <inkml:trace contextRef="#ctx0" brushRef="#br0" timeOffset="72849.575">28341 4924 703 0,'-8'-6'313'0,"0"0"-125"0,2 0 60 15,1 0-107-15,5 0-86 0,0 2-17 16,7-3-4-16,0 3-17 0,6 0-14 16,1 4-2-16,3 2 1 0,-2 3 3 15,2 1 8-15,-3 3 5 0,2 0 6 16,-3 2 5-16,-2-5 6 0,-4 7 4 0,-1 1 5 16,-2 3-3-16,0 4-2 0,-2 2-3 15,2-1-3-15,0 0-6 0,0 0-4 16,0-7-7-16,1-2-3 0,1-4-3 15,1-4-3-15,-1-2-3 0,2-3-1 16,1-3-1-16,0-5-2 0,-1-2-2 16,-1-7-1-16,0-1-1 0,-1-4 1 0,0 2-1 15,0-5 2-15,-1 5 0 0,0-5 1 16,-1 4 2-16,-1-2-1 0,1 5 1 16,-2-2 0-16,1-4 0 0,-1 0 2 15,1-1-2-15,3-2 0 0,2 2 1 16,0 0-1-16,2 6 0 0,-1 5-1 15,0 3-2-15,0 4 0 0,-1 3-3 16,0 2-8-16,1 2-7 0,-2 2-8 16,1 2-12-16,1-1-24 0,-2 3-35 0,-4 1 69 15,3 1-271-15,-6 5 127 0,-2 2-98 16,1 2-874-16</inkml:trace>
  <inkml:trace contextRef="#ctx0" brushRef="#br0" timeOffset="73409.039">29288 4629 695 0,'-15'-6'194'0,"2"2"-68"16,4 1 76-16,-2 1-138 0,1 2-11 15,0-1 1-15,-1 1 4 0,1 1 1 16,2-1-2-16,6 2 4 0,1 0 4 16,-1-2 0-16,4 0-4 0,-5 1-9 15,3 2-11-15,-1-3-8 0,-2 3-8 0,-1 3-7 16,-2 3-2-16,-2 0-4 0,-2 1-2 15,-3 2 0-15,0-2-2 0,1 4-1 16,3-4 0-16,2 5 1 0,4-1 1 16,2 2 1-16,1 0 1 0,4 2 0 15,3-1 2-15,9-3-1 0,6-4-2 16,4 2-1-16,1-6-1 0,1 1 0 16,-1-2 3-16,-3-3 0 0,2 4 2 0,1 3 4 15,-2-2 5-15,-2 6 3 16,-2 0 2-16,-6-4 2 0,-2-2 1 0,-5 2 0 15,-7-3 0-15,-1 3-5 0,-1 3-1 16,-8 1-3-16,-3 3 0 0,-3 1-3 16,-3-1-2-16,-7-1-5 0,3 3 1 15,-5-5-4-15,3-1-2 0,-5 0-6 16,-2 0-7-16,-3-8-8 0,-1 0-11 16,-1-4-17-16,1 0-17 0,4-3-20 0,0-2-29 15,3-5-44-15,2-1-142 0,5 4-47 16,6-1 33-16,6 1-206 0,2 1-100 15</inkml:trace>
  <inkml:trace contextRef="#ctx0" brushRef="#br0" timeOffset="75155.95">24918 5992 454 0,'-4'-8'172'0,"1"1"-47"0,-1 5 46 0,2-1-79 16,1 3-12-16,1 5-2 0,-3 6-3 15,3 7-3-15,-1 5-3 0,-1 7-6 16,1 1 2-16,0-1 0 0,0 0-4 16,1-2-3-16,-2-3-4 0,2-1-6 15,0 3-3-15,2 2-7 0,0-1-6 16,-1 2-5-16,1-2-6 0,-1 1-6 16,-1-4-3-16,0-3-4 0,-1-2-3 15,-1-8-1-15,2-1-2 0,-1-5-1 0,-1-1 1 16,-1-3-1-16,-1-2-3 0,-1 0 0 15,-3-6-2-15,0 0-2 0,-1-3 1 16,0-4-1-16,-1-2 2 0,1-2 1 16,-2-4 4-16,-1-3-6 0,2 1 2 15,-2-2 0-15,-1 1-2 0,0 3 0 16,-2 7-1-16,-3 6-4 0,1 7 6 0,2 1 0 16,-1 6-2-16,2 8 1 0,0 1 0 15,-2 5 0-15,2 3 3 0,2 1-1 16,2 0 2-16,6-1 1 0,4-3 0 15,0-2 2-15,4-2 0 0,6-1 1 16,5-2 2-16,4-1 0 0,4 0 1 16,4 1-1-16,2-5 0 0,2-2 0 15,2-1-1-15,1 0-2 0,-4-2-1 16,5-2-1-16,-3-1-1 0,2-2-1 16,-3-5-6-16,0-6-13 0,-4-5-23 0,0-2-31 15,-4-4 24-15,-1 1-227 0,-1 3 100 16,-2-1-110-16,-2 4-723 0</inkml:trace>
  <inkml:trace contextRef="#ctx0" brushRef="#br0" timeOffset="75547.953">25239 6332 415 0,'-4'-3'337'0,"0"1"-134"0,1-1 28 15,1 2-21-15,2 1-117 0,1 0-12 16,2 4-6-16,-1-2-5 0,5 2-12 16,0 1-11-16,2-1-3 0,4-1-5 0,1-2-9 15,1-1-10-15,1-4-6 0,1 0-5 16,1-5-5-16,2-2-4 0,1-2-4 16,-1-3-4-16,-1 1-4 0,-2-1-4 15,-2 1-3-15,-3 1 1 0,-3 2 1 16,-5 2 2-16,-2 1 4 0,-2 0 3 15,-2 5 3-15,-3-3 2 0,-4 6 1 0,-4 1 2 16,-4 3 4-16,-5 3 0 0,0 4 0 16,-1 6 2-16,1 3 0 0,-1 3 1 15,2 4-1-15,1 5-1 0,3 0 0 16,0-2 3-16,7 4 0 0,5-5 0 16,5-3 0-16,2-6-1 0,7 1-3 15,7-5-4-15,4-5-9 0,5-6-15 16,1-4-20-16,-1 0-27 0,4-5-21 0,-1-6-184 15,2 0 87-15,5-1-126 0,-5-6-597 16</inkml:trace>
  <inkml:trace contextRef="#ctx0" brushRef="#br0" timeOffset="75956.988">25806 6153 616 0,'-18'-9'218'0,"1"1"-71"0,4-4 65 16,0 3-107-16,2 0-23 0,3 3-5 16,4 2-5-16,1 4-10 0,3 3-14 15,0-1-9-15,2 7-9 0,-1 0-7 16,2 7-7-16,-1-2-7 0,-1 1-3 16,-1 1-2-16,0 0 0 0,0 1-2 0,-2-1-2 15,2 0 1-15,0-1 0 0,0-2-1 16,4-2 1-16,2 1-1 0,4-5 0 15,3-3 0-15,0 0 0 0,4-3 0 16,1 1 1-16,1-1 0 0,-1 0-1 16,2 3 1-16,-5 0 1 0,1 1 2 15,-6 4 2-15,-1 0 4 0,-3 2 4 16,-3 0 6-16,-3 1 7 0,-4-3 1 16,-2 1 2-16,-3-2 0 0,-5-2-1 0,-6 6-3 15,-2-2-6-15,-1-1-6 0,-4 2-4 16,0-4-4-16,4-3-10 0,0-3-10 15,-1 1-11-15,5-2-7 0,2 0-6 16,6-2-12-16,4 1-29 0,7-4-6 16,0 1-194-16,9 2 113 0,9-5-147 15,2 3-656-15</inkml:trace>
  <inkml:trace contextRef="#ctx0" brushRef="#br0" timeOffset="76320.839">26352 6172 559 0,'-6'-12'231'15,"-1"-6"-75"-15,2 2 56 0,3-4-86 16,-1 1-33-16,0 0-5 0,2 3-5 15,1 2-5-15,-2 5-9 0,-1 4-10 0,-3 5-9 16,-2 0-11-16,-3 6-9 0,0 10-7 16,-5 4-8-16,0 6-9 0,-1 1-2 15,0 3-1-15,-2-1 0 0,2 2 0 16,-1 0-1-16,4 3 1 0,2-1 7 16,8-2 0-16,4 0 0 0,0-9 0 15,11-5 1-15,4-2-2 0,3-7-5 16,5-5-12-16,7-3-11 0,0-3-20 0,1-3-22 15,1-7-26-15,1-4-21 0,-3-4 368 16,-4-2-536-16,0-1 221 0,-3-2 131 16,-6 8-1758-16</inkml:trace>
  <inkml:trace contextRef="#ctx0" brushRef="#br0" timeOffset="76646.8">26511 6148 569 0,'-9'0'244'0,"-2"2"-69"0,1-2 51 16,1 3-90-16,3-1-23 0,-1 3-8 15,3-2-6-15,4 2-14 0,0 0-14 16,2 0-12-16,1 2-13 0,8-2-12 16,2 1-13-16,2-3-10 0,4-3-5 15,5 1-3-15,1-1-2 0,1-4-3 16,1 2-1-16,-1-5-3 0,-5 1-3 16,-5-3-1-16,-3 0 0 0,-4-4-1 0,-2 1 3 15,-6 0 2-15,-1 1 2 0,0 1 3 16,-6 5 1-16,-1 1-1 0,-2 3 3 15,-1 1 2-15,-4 1 1 0,-2 3 1 16,-1 6 0-16,-2 3 1 0,-3 2 2 16,3 6-2-16,0-2-3 0,-1 2 0 15,3 1-2-15,5-3 0 0,3 5-1 16,3-4 0-16,6 1-1 0,2-1-2 16,5-3-8-16,6-5-24 0,8-5-36 0,3-7 351 15,3 2-566-15,4-5 240 0,3-3 37 16,2-1-1812-16</inkml:trace>
  <inkml:trace contextRef="#ctx0" brushRef="#br0" timeOffset="77027.445">26890 6140 688 0,'-7'-8'228'0,"2"0"-93"15,0 7 76-15,1-3-120 0,1 4-37 16,3 4 0-16,2 0 4 0,-1 4-3 15,2 1-6-15,0 4-4 0,1-1-1 16,-1 0 0-16,-1 3-7 0,1 0-6 16,-2-2-8-16,-1 1-4 0,0 0-5 15,0-4-3-15,-1-2-5 0,1-3-4 0,1-2-2 16,1-3 2-16,0-3-2 0,2-2-1 16,4-5-1-16,0-3 0 0,3 0 1 15,-1-4 0-15,3-1-2 0,0-3 2 16,0-2 0-16,1-8 1 0,0-2 1 15,-1 3 0-15,0-2 1 0,0 5 0 16,3 10 0-16,0 7 2 0,1 3 1 0,0 7 2 16,0 3 2-16,-1 2 2 0,2 7 1 15,-2 6 0-15,-1 1-1 0,-2 6-2 16,-2-1-4-16,-2 1-5 0,-3-1-9 16,-1-3-13-16,3-3-23 0,-2-4-29 15,-1-4-12-15,3-2-197 0,6 0 93 16,2-1-131-16,2-4-631 0</inkml:trace>
  <inkml:trace contextRef="#ctx0" brushRef="#br0" timeOffset="77709.216">27676 5520 506 0,'-8'1'208'0,"2"-1"-68"15,0 10 49-15,1-2-87 0,0 5-11 0,3 8-10 16,-2-989 1-16,1 1978 3 0,1-987 3 15,-1 3 2-15,0-1 2 0,2 6 1 16,1 3-2-16,0 9-4 0,0-3-10 16,1 1-10-16,2 2-10 0,1 2-12 15,1 1-10-15,0 1-10 0,0-4-8 16,0-7-7-16,1-6-6 0,-4-11-3 0,1-4-1 16,-2-4-2-16,0-3-2 0,1-3-2 15,-1-2-2-15,0-3-1 0,-1-2-1 16,0 0-4-16,0-2-5 0,0-6 0 15,-2-2-2-15,-4-1 0 0,3-1 1 16,-6-9 1-16,-2 0 3 0,-3-4 3 16,-4-2 1-16,-1 3 0 0,1 7 0 15,-3 9-2-15,-1 10 2 0,2 0 0 0,-4 10 1 16,2 6 2-16,2 5 5 0,6 5 0 16,3 0 3-16,6 0 1 0,4 0 0 15,1-5 1-15,4-1 1 0,5-3-2 16,2-3 1-16,10-4-2 0,7 0 1 15,3-4-6-15,3-6-13 0,4 0-26 16,1-3-32-16,0-2-27 0,2-3 396 16,0-2-588-16,-1-1 229 0,3 1 137 0,-5-1-1880 15</inkml:trace>
  <inkml:trace contextRef="#ctx0" brushRef="#br0" timeOffset="78105.563">28137 5932 715 0,'4'-15'200'0,"-4"-3"-79"0,0-2 76 16,0 2-141-16,-1-2-21 0,-3-2-7 16,0 3-5-16,0 3-10 0,-1 7-8 0,-1 6-1 15,-7 3 0-15,-4 6 1 0,-4 7 1 16,-3 3 2-16,1 9 7 0,1-2 7 16,2 4 6-16,2-1 7 0,2 1 5 15,-1 4 9-15,1 7 9 0,3 2 6 16,6 2-1-16,5-5-6 0,2-7-2 15,3-8-5-15,7-8-11 0,5-7-11 0,1-1-12 16,4-6-7-16,0-2-6 0,1 0-5 16,2-6-6-16,0-4-3 0,2-2-2 15,-2-2 0-15,-5-8 1 0,-3 1 3 16,-2-1 1-16,-4-3 6 0,0 2 2 16,2 3 2-16,-2 2 2 0,-2 5 2 15,1 10 1-15,-4 1 3 0,-1 4 2 0,-3 2 1 16,0 3 3-16,-2 5-2 0,-2 6-2 15,1 4-1-15,-3 2-2 16,3 3-6-16,-1-2-5 0,1-1-8 0,3-2-13 16,0-4-22-16,1-6-28 0,5-3-31 15,4-4 288-15,0-3-478 0,8 0 193 16,-2-7 61-16,-1-4-1544 0</inkml:trace>
  <inkml:trace contextRef="#ctx0" brushRef="#br0" timeOffset="78480.66">28354 5899 793 0,'-5'0'289'0,"-2"2"-100"0,2-2 78 16,0 4-145-16,2 5-32 0,-1 3-13 0,0-2-6 16,4 4-14-16,0 3-11 0,0 4-8 15,2-2-5-15,-2 3-4 0,2 1-8 16,0-4-6-16,2-2-7 0,-2-4-8 15,2-3-5-15,0-4-6 0,-2-6-5 16,1-2 0-16,0 0-2 0,0-5 2 16,3-6 2-16,0-2 0 0,3-4 2 15,0-3-1-15,0-3 0 0,3 1-1 16,2-6-1-16,-3 7 1 0,5 4 2 0,-2 0 4 16,0 1 4-16,0 7 3 0,-1 1 3 15,-1 1 7-15,-2 6 1 0,-1 3 3 16,-2 4 3-16,-1 4 3 0,-1 3 0 15,2 2 0-15,-2 2-4 0,-3 1-2 16,1-3-1-16,0 1-5 0,-2 5-4 16,2-3-5-16,0 1-7 0,4 3-12 0,1-6-28 15,2-3-44-15,3-6-205 0,4-5 113 16,-1-1-183-16,1-7-693 0</inkml:trace>
  <inkml:trace contextRef="#ctx0" brushRef="#br0" timeOffset="78826.035">29047 5287 876 0,'-5'7'320'0,"1"13"-117"16,-4 4 87-16,-1 6-163 0,3 1-20 16,-2 4-15-16,0 3-2 0,2 7-8 15,1 2-5-15,1 0-7 0,3 0-4 16,1-6-9-16,1-1-12 0,3-4-12 16,0 0-11-16,3-5-8 0,2-3-6 15,0-3-12-15,3-6-14 0,-3-5-13 16,-4 1-14-16,-2-5-15 0,-3-4-16 0,-1 0-13 15,-3-5-8-15,-3-1-11 16,-1 0-15-16,1-3-11 0,-1-3-174 0,4-7 98 16,4 1-118-16,-2-1-620 0</inkml:trace>
  <inkml:trace contextRef="#ctx0" brushRef="#br0" timeOffset="78998.139">28822 5780 1130 0,'-8'0'365'0,"1"3"-158"0,6 1 123 16,1 1-217-16,3 0-37 0,3 1-21 16,6-3-12-16,6-2-9 0,5-1-19 15,7-4-25-15,4-3-23 0,4-4-38 16,-1-2-46-16,1 2 214 0,-2 4-441 16,4 2 178-16,-2 3-11 0,1 2-1370 0</inkml:trace>
  <inkml:trace contextRef="#ctx0" brushRef="#br0" timeOffset="79478.6">29623 5508 797 0,'-10'-13'269'15,"1"2"-82"-15,1 3 75 0,0 3-151 16,1 1-18-16,2 3-13 0,2-1-11 15,2 1-17-15,1 1-13 0,-2 0-8 16,1 3-5-16,1 2-5 0,-4 0-2 16,-2 4-5-16,-3 5-3 0,-2 3-1 0,-1 2-1 15,-5 3-3-15,3 4-2 0,-3-1-2 16,0-1 0-16,3-1-1 0,4-3 1 16,1-2-1-16,7-3 0 0,2 1 0 15,4-2-1-15,3-1 0 0,4-3 0 16,5-5 0-16,4-5 0 0,5 0 1 15,2-5-3-15,2-2 1 0,1-2-1 16,-2 0-2-16,0 2 1 0,-4 0 1 16,4 2-3-16,-3 1 5 0,-2 3 2 15,-4 0 3-15,-2 1 5 0,-8 1 6 0,-4 4 4 16,-2 3 6-16,-3 2 2 0,0 3 1 16,-1 2 0-16,-3 5-4 0,-3 2-5 15,-4 1-6-15,-5-2-3 0,-3 0-5 16,-3-3-3-16,0-1-1 0,-1-1-2 15,1-2-3-15,0-1-6 0,-2-3-13 0,-1-2-10 16,2-2-10-16,0-3-10 0,5-3-12 16,2 0-18-16,6-4-13 0,2 0-17 15,4 0-5-15,3-1-176 0,1 4 87 16,6-1-103-16,5 1-601 0</inkml:trace>
  <inkml:trace contextRef="#ctx0" brushRef="#br0" timeOffset="90838.359">21665 6605 566 0,'2'-8'200'0,"-2"-1"-88"15,0 2 61-15,2-1-101 0,-4 4-34 16,2-1-10-16,-2 1-6 0,-1 0-7 16,3 1-7-16,-1 1-6 0,-2-1-4 0,2 1-3 15,1-1 0-15,0 2-2 0,-1 0-2 16,-2-3 0-16,1 0 1 0,-1 0 1 15,-3 1 2-15,0 0 1 0,0-1 0 16,-4 1 2-16,-4-5 2 0,1 2 2 16,-4-1 1-16,-2 1 4 0,-1 1 1 15,0 1 3-15,-5-2 3 0,2 0 2 0,-3 0 2 16,-2 0 2-16,-1-2-1 0,0-1 1 16,-5 1-1-16,-1-1-1 0,2 0 0 15,-3 3-3-15,0 0-2 0,0-1-3 16,0 0-2-16,-3 1-1 0,-2-2-3 15,-2-1 0-15,-3 1-3 0,-3-1 1 16,-1 4-1-16,-2-1 0 0,2 2-1 0,-4 0 1 16,3-1-2-16,-1-2 2 0,-4 0-1 15,-2-1 0-15,0 3 0 0,-4-3 1 16,-2 3-1-16,-1-2 1 0,-3 4-1 16,0-4 0-16,-1-1 1 0,2 2-1 15,-1-1 1-15,1 0-1 0,-4 3 1 16,0-1-1-16,-1-2 0 0,0 0 0 15,-1-2 1-15,-1-3-2 0,1 3 2 16,-5-3-1-16,-3 3 1 0,0 5 0 0,1-5-2 16,-3 2 2-16,6-1-1 0,0-2 0 15,-2 1 0-15,-2 2 0 0,-1 1-1 16,3 1 1-16,-4-6 0 0,0 1 0 16,-2-3 0-16,-3 1 1 0,-4 0-2 15,4 3 2-15,4-4-2 0,-3-2-1 16,4 0 0-16,0 1 1 0,-2 4-1 0,0 0 0 15,5 5 2-15,-6-6 0 0,-1-1 1 16,-2 1 0-16,-1-1 1 0,-3 2 1 16,3 1 1-16,3 2 1 0,2-1 1 15,1 2-1-15,1-4 0 0,0 1 0 16,-1 3-3-16,3-3-1 0,-4 2-1 16,1-1 0-16,-4-4-1 0,-1 3 0 15,-4 2-1-15,7 1 1 0,-2-1-1 16,3-1 1-16,3 0 0 0,-2-1-1 0,-1 2 1 15,3 1 1-15,-1 0-1 0,-3 0 2 16,1-1 0-16,-2-1-1 0,-2 3 0 16,0-1 1-16,3 1 0 0,-3-1 1 15,2 1-3-15,-4-1 2 0,2 1-1 16,-3 1 2-16,3 0 1 0,-4 1 1 16,1 2 4-16,-4-2 4 0,0 2 1 0,0 1 1 15,3-4 0-15,-3 3-1 0,4 0-1 16,-1-2-4-16,0 2-2 0,-1 0-3 15,4-1-2-15,1-2 0 0,-4 3-2 16,0 0 1-16,-3 0-1 0,-2-2 0 16,0 2 0-16,0 1 0 0,1 1 1 15,2-1 1-15,1 0-1 0,0 1-1 16,1 1 1-16,-1 1 0 0,0 1 0 16,-2-1-1-16,0 2 0 0,-4 0-1 0,6 0 2 15,-5-1-1-15,2 1 0 0,2 2 1 16,0 1 1-16,-2 1-2 0,-1-2 1 15,1 0 0-15,-4-1-1 0,-3 1 0 16,1 2 0-16,4 1-1 0,-1 0 4 16,3 2-2-16,-1 2 1 0,3 2 1 15,-2-2-1-15,4 4-1 0,-4-2 1 0,3-3-1 16,0 2 1-16,-4-4 0 0,2 2-2 16,4-3 2-16,2 2 0 0,-2-4 0 15,4 1-1-15,0 0 0 0,-1-3 0 16,1 1 1-16,1-1-1 0,-2-1 0 15,-3 0-1-15,1 3 1 0,-3 0 1 16,2 0-2-16,3 2 1 0,0 0 0 0,2-5 0 16,0 2 1-16,0 1 1 0,2-1 0 15,1 0 1-15,-2 2 0 0,-5 1 0 16,2 0-1-16,-3 2 1 0,0 3-1 16,3-2 0-16,0 0-1 0,0-1 0 15,-1-2 4-15,-3 0 3 0,2-2 3 16,1 0 5-16,-3 2 3 0,1 0 1 15,-1-3 0-15,-2 3-1 0,1 1-4 16,1-4-5-16,-1 4-4 0,1-2-3 0,1 4 0 16,-3 1-2-16,3 2-1 0,3 0 0 15,-5 1 1-15,-2-2 1 0,0 2 0 16,0 2 1-16,0 1 1 0,4 0 2 16,1-2 0-16,3-2-1 0,2-1-1 15,2 1 0-15,3 3-1 0,6 2-3 16,-1 4-1-16,0 2-1 0,0 0 0 15,0 1 0-15,0 1 0 0,2-2 2 0,3 2-1 16,2-1 1-16,2 0 0 0,-2 5 0 16,1 0 1-16,1 3-1 0,0 1-2 15,3-2 0-15,0 4 2 0,5 2-1 16,1 4-1-16,-1 0 1 0,-2 1 2 16,2-1-1-16,-3-3 2 0,4 2-1 15,4 1 2-15,5 0 2 0,4-2 2 16,6-2 0-16,5-1 0 0,1 0 0 15,5 5 2-15,2 1-1 0,-2 1 0 0,2-3-5 16,-1-1 2-16,1 1 1 0,0 4-1 16,6 0 1-16,-1 1-2 0,6 2 1 15,2 6 0-15,3-6-1 0,3 5-1 16,4-1-2-16,2-1 0 0,1-3-2 16,3 1 1-16,3-1-1 0,2 2 0 0,4-2 0 15,2 1 1-15,4 0-2 16,2 0 2-16,5-3-1 0,2 1 0 0,1-3 1 15,-1-5-1-15,4 5 1 0,2-6 1 16,1-6 0-16,6 1-2 0,4 0 2 16,5 0 0-16,1 4-1 0,3-1 0 15,5-3 0-15,3-4-1 0,-1-4 1 16,1-5-2-16,1 2 0 0,-3-6 0 16,3 2 1-16,1-1 0 0,4-2-1 15,5 2 1-15,2 0 0 0,2-4 1 0,4-1 1 16,0 0 0-16,2-3 1 0,7-1 0 15,2-2 0-15,2 0 0 0,5-3 0 16,0 2-1-16,0 2-1 0,4-5-1 16,6 3 0-16,0-3-1 0,5 2 0 15,3-7-2-15,0 0 0 0,1 0-1 0,0 0 1 16,0-3-2-16,1 3-1 0,-1-1-3 16,4-2 0-16,-2 2 0 0,3 0-2 15,1-1 1-15,-2 2 1 0,-3 0 3 16,0 2 2-16,-1 0 2 0,-1 1 1 15,2 1 2-15,-2-3 2 0,4 3-1 16,3 2 3-16,-1-3-1 0,-3 1 4 16,1-2 1-16,-1 2 1 0,1-4 0 0,3 0 1 15,3 0-1-15,2-4 0 0,6 2-2 16,-2-5 1-16,0 0-1 0,-1-1 1 16,7-1 0-16,-4-1 0 0,3-1-1 15,1 4 0-15,2 0-3 0,1 1 0 16,-2-1-2-16,-5 1-1 0,4 1-1 15,0-3 0-15,-6 1-1 0,5 0 1 16,2-1 0-16,-1 0-1 0,-2-2 1 16,-2 2 0-16,0 0 0 0,-4-1-1 0,3 0 0 15,-2 2 0-15,3-2 2 0,0 1-1 16,3 0 0-16,-7-1 1 0,1 3 0 16,2-1 0-16,0-3 1 0,-2 2-2 15,3-1 2-15,2 3-3 0,-4-5 2 16,0 4-1-16,-3-2 1 0,-2 2-1 15,0 0-1-15,0 5 2 0,-2-3 0 16,3 4 0-16,1-2-2 0,0 2 2 0,-8 0-2 16,-1 1 3-16,1 0-2 0,-5 0 1 15,0 0 1-15,2-2 1 0,3 0-1 16,1-1 1-16,-1-1 0 0,-4 2 1 16,-9-2-1-16,7 1 1 0,-3-1 0 15,-1 3 2-15,2 0 0 0,7-2 2 16,-8 2 1-16,2-3-2 0,-2 0 0 15,-3-5 0-15,-3 1-1 0,2-2-2 0,-3 0-1 16,-2-2-2-16,2-3 0 0,5-2 0 16,-4 2-1-16,2-2 0 0,-2 4-1 15,-5-1 1-15,-1 1 0 0,-9 1 1 16,1 1 0-16,-5-1-1 0,1 4 0 16,-2 1 0-16,6 1 0 0,-6-1 0 15,2-1 0-15,-2-1 0 0,6 0 0 0,-6-1 0 16,2-1 1-16,-3 0 2 0,-5-1 0 15,-2 1-1-15,1-2 1 0,-2 4 0 16,1-2 0-16,8 0-1 0,-4-3-1 16,2-1 0-16,0-3-1 0,1 0 0 15,-3 3 0-15,0-1 1 0,1 2-2 16,-3-1 2-16,0 2-1 0,-5 0 2 16,1-3-1-16,-1 1-1 0,1 0 2 0,-1-1 0 15,3-5 0-15,-3 1 1 0,4-1-1 16,0-2 2-16,1 1-1 0,-2 0-2 15,0 4 2-15,-3-1-2 0,-3 1 1 16,-3-3 0-16,-2 4-1 0,0-5 0 16,-3 2 1-16,0 1-2 0,-3-5 1 15,0 1 0-15,-3 1-1 0,-2 0 0 16,1 0 0-16,-2 4 1 0,2 2-1 0,0-4 0 16,1 2-1-16,-3-4 2 0,-2-1-1 15,3-4-1-15,-5-1 1 0,-2-3 1 16,0 2-1-16,1 1 0 0,-5 2 1 15,1 2-1-15,-3 1 0 0,1-2 0 16,-4-2-1-16,0 0-2 0,-4-4-2 16,-2-2-1-16,-2 0-2 0,-4 0-1 15,-3-3 0-15,-2 1-1 0,-2-5 3 0,-5-1 1 16,0-1 2-16,-2 0 4 0,-2 1 2 16,-1 1 2-16,-2-1 0 0,0-3 1 15,-4 0-1-15,-2 0 1 0,-3 0-2 16,-1-3-1-16,-5-2-1 0,-3-3 0 15,-2 0-1-15,-3 4 0 0,-4 2-1 16,-4 4 1-16,-4-2-1 0,-4 3 1 16,-2 0-2-16,-7 1 2 0,-4 4 0 0,-5-3-1 15,-4-4 1-15,-8 2 0 0,-6 2 0 16,0 2-1-16,-2 4 1 0,-3 3-1 16,-2 3 1-16,-5 1-1 0,-5 0 0 15,-5 7 0-15,-6 2 1 0,0 2-1 16,0 1-1-16,0 3-1 0,-3 2-5 15,2 2-5-15,0 1-8 0,0 0-15 0,0-1-18 16,5 1-29-16,1 1 342 0,1-2-541 16,8 1 233-16,4 1 67 15,-5-7-1766-15</inkml:trace>
  <inkml:trace contextRef="#ctx0" brushRef="#br0" timeOffset="92572.12">21862 7738 609 0,'3'1'175'16,"3"0"-80"-16,6 1 80 0,2-2-111 16,8 0-9-16,2-2-1 0,7 1 1 15,7 1 1-15,8-2-5 0,4 0-8 16,8 0-6-16,4 0-2 0,4 6 1 15,-1-2 3-15,5 1 4 0,4 6-1 16,5 6 2-16,-1 5 0 0,3 0-4 0,-1 4-3 16,-2 2-4-16,-4 2-4 0,1-3 1 15,-4-1 0-15,-1 2-3 0,-5 0-5 16,-5-6-2-16,-4-3-3 0,-7-3-4 16,-8-9-5-16,-4-2-5 0,-6-3-1 15,-6 0-3-15,-6-5-5 0,-7-2-6 16,-6 2-2-16,-6-2-8 0,0-8-9 15,-7 2-20-15,-6 1-25 0,-8-1-25 0,-3-986-2 16,-5 1982-178-16,0-984 72 0,-1 1-91 16,-6 0-556-16</inkml:trace>
  <inkml:trace contextRef="#ctx0" brushRef="#br0" timeOffset="93253.253">21892 7560 408 0,'10'-6'88'0,"0"-1"-48"0,3 3 52 16,0-1-84-16,-1 3 2 0,-2-2 11 15,-1 1 10-15,-1-1 13 0,-2 4 12 0,1-5 14 16,-2 3 8-16,0-1 4 0,-3 2 1 15,0-5-2-15,-2 5-4 0,-3-1-8 16,-2-1-11-16,-4 2-11 0,-5-2-10 16,-7 2-10-16,-5 1-11 0,-6 0-8 15,-6 5-6-15,-4 4-2 0,-2 5-1 16,-2 2 1-16,-2 6-1 0,-1-2 1 0,-1 2-1 16,4 1 1-16,2-2 2 0,7-3-1 15,3 1 0-15,8-4 1 0,7-4-2 16,6 2 1-16,5-3-1 0,8-3-2 15,3-1 1-15,9 1 0 0,4 0-1 16,5 2 2-16,3-2 0 0,5 1 1 16,-1 3 1-16,3-4-1 0,3-1 1 0,0 2 0 15,-1-2 1-15,-3-2-2 0,-4 1 0 16,-4-2 0-16,-3-3-1 0,-2 1 1 16,-1-1-1-16,-3 0 0 0,-4-1 2 15,-3 0-1-15,-2-1 0 0,-1-3 2 16,-2-1-2-16,-1-2 2 0,-1-1 0 15,-2-3 0-15,0-1-1 0,-1 1 0 16,-1-4-1-16,-2-1 1 0,-2-5-1 16,1-5 0-16,-1-10-1 0,-1-4 0 15,-1 1 2-15,1 1-5 0,0 8-4 0,3 11-9 16,3 9-19-16,4 9 17 0,0 2-207 16,5 11 107-16,4 2-107 0,3 8-702 15</inkml:trace>
  <inkml:trace contextRef="#ctx0" brushRef="#br0" timeOffset="93982.449">24253 7739 664 0,'0'-9'187'0,"-2"1"-78"16,-1-2 76-16,-1 4-131 0,-4-2-11 15,0-2-2-15,-3 2 3 0,-5 1 3 16,-3 2 2-16,0 1 7 0,-2 4 10 16,0 3 2-16,1 0-6 0,4 3-10 15,1 6-10-15,3 1-11 0,2 3-10 0,2 4-10 16,0 3-2-16,4 4 5 0,3 5 6 16,1 9 5-16,1 3 6 0,5 1 1 15,3 4-2-15,1 3-4 0,-1 2-3 16,0-1-6-16,-4 0-4 0,-2-6-5 15,-3-2-2-15,-2-5-2 0,1-2 0 16,-4-3-3-16,-1-7-3 0,-1-5-9 16,-1-4-12-16,1-6-21 0,-1-9-24 0,0-4-31 15,0 0-15-15,3-4-182 0,1-9 81 16,3-6-106-16,1 2-581 0</inkml:trace>
  <inkml:trace contextRef="#ctx0" brushRef="#br0" timeOffset="94155.731">24030 8087 835 0,'1'1'251'0,"0"1"-121"16,2-4 102-16,2 2-167 0,5 0-23 16,3-3-13-16,3-3-15 0,4-3-21 15,4-3-36-15,0-4-156 0,-1 2-33 16,6-4 25-16,-7 1-202 0,-3 2-92 15</inkml:trace>
  <inkml:trace contextRef="#ctx0" brushRef="#br0" timeOffset="94477.396">24446 7865 881 0,'-9'6'235'0,"-3"-3"-120"0,6 8 109 0,1 2-177 15,5 1-22-15,2-1-8 0,1 1-3 16,3-2-2-16,1 0-7 0,1 1-3 16,-1 0-1-16,0-1-1 0,-2-3-6 15,1-5-3-15,1-3-4 0,-2-1-1 16,0 0 0-16,2-3 1 0,-1-3 0 16,-2-4 6-16,1-1 3 0,0-3 4 0,2 0 2 15,-1-3-1-15,-2-1 1 16,0-2 2-16,2-4 1 0,-1-1 1 0,-1 0 2 15,1 1-1-15,2 2 2 0,-2 5-2 16,0 3-1-16,3 3-2 0,1 6-1 16,0 1-6-16,0 3-5 0,4 1-20 15,-2 1-16-15,1 1-178 0,0 0 99 16,2 2-130-16,0 4-615 0</inkml:trace>
  <inkml:trace contextRef="#ctx0" brushRef="#br0" timeOffset="94836.305">24987 7677 689 0,'-11'-2'318'0,"-6"0"-142"0,-5 2 68 16,3 0-114-16,1 3-63 0,-3 1-25 0,0 2-13 16,2 3-8-16,1 3-3 0,1 1 2 15,3 4 6-15,3 1 7 0,2 1 4 16,1 4 6-16,4 2 4 0,3-5-6 15,1 5-7-15,4-3-8 0,1-3-6 16,5-4-6-16,4-2-5 0,2-5-5 16,3-5-1-16,3-3-2 0,4-3-1 0,1-3 0 15,2-6-1-15,-2-2-2 0,-2-3 0 16,-2-1 0-16,-7 1-1 0,-6-1 1 16,0 0 1-16,-3 3 1 0,-5-3 3 15,1 1 2-15,-3 3-1 0,0-4 1 16,-5 2 0-16,-3 5-1 0,-1 0-1 15,-3 6-8-15,-3 5-15 0,-3 0-14 16,-2 4-24-16,-1 4-23 0,0 3-23 0,3 0 5 16,5 0-191-16,3 7 88 0,3 0-73 15,2 2-640-15</inkml:trace>
  <inkml:trace contextRef="#ctx0" brushRef="#br0" timeOffset="95341.875">25235 7747 741 0,'-7'-5'260'0,"1"-2"-186"16,3 3 95-16,3 1-140 0,0 1-103 15,2 0-18-15,0 0 4 0,-1-3 31 0,1 3 26 16,0-2 31-16,-2 0 43 0,0 4 47 16,2 0 31-16,-1 4 12 0,-1-2-4 15,3 5-7-15,-2 2-14 0,0 0-17 16,2 2-14-16,-2 4-12 0,2 3-10 16,-3 4-9-16,1 3-10 0,0 1-6 15,-1 3-5-15,0-2-6 0,0-6-4 16,0-1-3-16,1-11-5 0,3 0-5 0,-1-7-7 15,1-2-4-15,1-2-4 0,1-6-2 16,1-5-3-16,-1-4 1 0,3-6 2 16,0-2 4-16,-1-4 1 0,0 1 4 15,1-1 2-15,1 4 3 0,2-1 0 16,2 1-2-16,3 2-3 0,1 3-2 16,0 2-2-16,0 2 0 0,0 7 0 0,-3 6 0 15,2 3 3-15,-2 6 4 0,0 4 3 16,-5 4 4-16,0 4 0 0,-2 3 0 15,-3-3 1-15,-2 4-1 0,2 2-3 16,-1-1 2-16,-2 1-20 0,2-1-18 16,1-1-31-16,0-8-11 0,3-4-207 15,9-2 93-15,6-3-134 0,-1-5-670 16</inkml:trace>
  <inkml:trace contextRef="#ctx0" brushRef="#br0" timeOffset="95731.064">25804 7109 678 0,'-2'4'280'15,"2"2"-102"-15,0 5 72 0,2 3-112 16,4 0-32-16,1 7-13 0,6 0-5 16,1 4-1-16,2 5-10 0,-1 7-12 15,0 7-8-15,-5 2-7 0,0 4-9 16,2 5-8-16,1 3-13 0,-3-3-7 15,-2-2-2-15,2 0-6 0,-4-7-7 16,-3-7-11-16,1-7-12 0,-2-1-16 16,0-7-14-16,-2-4-28 0,0-7-31 0,1-7-22 15,-1-6-15-15,0-1-149 0,-1-6 64 16,-3 0-78-16,-1-5-486 0</inkml:trace>
  <inkml:trace contextRef="#ctx0" brushRef="#br0" timeOffset="95904.659">25810 7585 801 0,'0'-3'273'0,"1"3"-95"16,3 0 85-16,6 1-154 0,4 1-22 15,-1 0-19-15,4-2-14 0,1 0-16 16,1-2-17-16,3 0-11 0,4 0-6 16,4-1-8-16,1 2-13 0,1-1-24 15,-3-3-30-15,-4 0-15 0,-4-1-187 16,-5-2 82-16,0 0-128 0,-2-1-585 15</inkml:trace>
  <inkml:trace contextRef="#ctx0" brushRef="#br0" timeOffset="96122.812">26293 7511 648 0,'1'3'233'0,"-1"1"-86"15,0 3 70-15,0 4-119 0,1 4-20 16,1 4-13-16,-1 5 1 0,0 3-7 16,2 1-6-16,-2-2-9 0,2-2-5 15,-1-1-6-15,1-7-15 0,1-3-31 16,0-2-35-16,1-2 229 0,0-5-442 0,7-1 187 16,-3-3-7-16,1-7-1421 0</inkml:trace>
  <inkml:trace contextRef="#ctx0" brushRef="#br0" timeOffset="96673.217">26604 7583 838 0,'1'4'309'16,"3"0"-123"-16,-4 0 90 0,4 1-151 15,1 1-37-15,2 1-16 0,2-2-4 16,2 1-8-16,2 0-15 0,-3-4-11 16,8 2-5-16,-3-4-6 0,5 0-7 0,2-5-7 15,2-2-6-15,-2-2-2 0,1-1-2 16,1-3-2-16,-6-2-2 0,0 1 0 16,-3-6-1-16,-1 5-1 0,-2 1 3 15,-2 2 0-15,-3 3 1 0,-5 0 1 16,-2 1-1-16,-2-1 0 0,-6 0-1 15,-4 4-2-15,-3 1 1 0,-3 4 1 0,-3 0 1 16,-3 3 5-16,-5 6 1 0,-2 1 1 16,4 4 2-16,0 6 0 0,4 3-1 15,4 4-2-15,5 5-1 0,1 5 2 16,1 1 2-16,4-1 0 0,7-5-1 16,1-2 0-16,3-7 1 0,8-1-3 15,6-5-7-15,6-5-10 0,4-9-17 16,7-3-34-16,1-1-33 0,3-5-175 15,2-7-37-15,4 1 20 0,-4 2-213 16,-4-4-89-16</inkml:trace>
  <inkml:trace contextRef="#ctx0" brushRef="#br0" timeOffset="97037.855">27266 7520 913 0,'-5'3'373'0,"-4"-1"-169"0,2 5 92 0,1 3-166 15,1-1-50-15,1 3-29 0,1 0-12 16,2 0-10-16,1 1-7 0,1 2-5 16,2 1-4-16,2-1-2 0,-1 1-5 15,4-2-3-15,-2-1-4 0,-1-1-5 16,2-2-2-16,0-4-2 0,-1-1-6 16,0-2-7-16,0-2-4 0,0 1 0 15,-3-2 2-15,1-3 1 0,-1 0-3 16,-2-4 0-16,-1-2 5 0,1-6 4 0,-1-3 0 15,2-5 2-15,0-3 1 0,2-3 5 16,1 0 5-16,3 2 8 0,4 6 2 16,2 0 6-16,1 3 4 0,3 4 3 15,2-4 4-15,-2-2 0 0,0 2-4 16,4-1-1-16,-3-2-4 0,2 6-5 16,-3-2-3-16,0 5-5 0,-8 3-7 0,-1 2-9 15,-4 3-26-15,-1-4-39 0,-4 4 161 16,0 4-369-16,-1 2 160 0,-8 1-59 15,-5 4-1159-15</inkml:trace>
  <inkml:trace contextRef="#ctx0" brushRef="#br0" timeOffset="97530.049">26381 7002 569 0,'-15'-5'265'0,"-4"0"-89"16,1 1 55-16,0 1-76 0,-1 3-57 0,-5 2-9 16,1 0-16-16,0 2-14 0,1 5-16 15,1 3-16-15,7 3-12 0,1 3-6 16,3 5-1-16,6 2 1 0,4 1 5 16,0 1 4-16,8-3 5 0,4-5 5 15,6-3 4-15,6-4 1 0,8-7 2 16,1-4-2-16,3-1-3 0,5-1-5 15,-1-7-5-15,0-2-7 0,0-6-3 16,-4-4-4-16,-5-4-3 0,-3-3-1 0,-2-2 0 16,-8-2 0-16,-5 5 2 0,-7 1 3 15,-6 4 1-15,-2 4 0 16,-7 4 0-16,-8 4-3 0,-6 1-3 0,-4 8-11 16,-3 4-11-16,-2 4-12 0,1 5-24 15,1 3-29-15,2 8-19 0,5 0-207 16,6 7 109-16,7-1-148 0,8-1-678 0</inkml:trace>
  <inkml:trace contextRef="#ctx0" brushRef="#br0" timeOffset="100023.675">8331 4941 440 0,'-5'0'235'0,"2"0"-93"16,1 0 39-16,2 0-52 0,0-2-72 15,3 2-3-15,4 2-1 0,1-2 0 16,2 0-2-16,5 0-1 0,5 1 5 15,2 1 3-15,1-1-1 0,8 2-4 16,2 1-7-16,5-2-6 0,4 1-5 0,7 2-4 16,8 1-5-16,1 2-7 0,2 6-3 15,2 3-3-15,-1 5-2 0,-6 2-3 16,-2 2-3-16,-7-4-3 0,-7-3-8 16,-7-3-17-16,-7-2-17 0,-7-5-24 15,-7 0-25-15,-8 0-187 0,-3-3 87 0,-3 5-121 16,-7 0-613-16</inkml:trace>
  <inkml:trace contextRef="#ctx0" brushRef="#br0" timeOffset="100605.751">9044 4874 359 0,'-3'-5'317'0,"-2"4"-132"0,1-3 24 15,0 3-7-15,0 1-115 0,0 2-15 16,0 3-9-16,2 4-3 0,-1 0-6 16,3-1-6-16,0 2-4 0,3-2-2 15,2-3-3-15,3 0-2 0,3 1-3 0,5-3-6 16,2 3-9-16,3-1-5 0,0-1-2 16,4 2-4-16,-1-1-2 0,2 2-4 15,1-1-2-15,2 3 1 0,-1 3-1 16,-1-2-2-16,-4 4 0 0,-5 3 0 15,-6 1 0-15,-6 1 1 0,-6 2 0 16,-4-2 1-16,-7 2 1 0,-5-2 1 16,-4 1 0-16,-5-2 0 0,-2 2 0 15,-2 2-1-15,0-1 1 0,3 1-1 0,-2-3 0 16,2-1 0-16,3-5 0 0,0-5 0 16,-2-4 1-16,7-4-1 0,5-3-1 15,3-5-1-15,5-5 1 0,5-1-1 16,0-4 0-16,5-1-1 0,4-4 0 15,4-2-1-15,3 1 0 0,-2-2-3 16,1 1 0-16,-1-2-3 0,-2 0-5 0,-3 4-3 16,-1 2-5-16,-3 3-10 0,-1 4-21 15,-4 6-24-15,-2 3-191 0,0 4 108 16,-2 0-149-16,-2-1-657 0</inkml:trace>
  <inkml:trace contextRef="#ctx0" brushRef="#br0" timeOffset="102014.015">5584 4194 526 0,'-1'-9'194'0,"0"2"-56"16,1-2 54-16,-1 5-90 0,-2-2-7 0,0 1-4 16,1-3-2-16,-3 3-7 0,-2-5-9 15,-1 2-11-15,3 1-7 0,-2 0-10 16,-4 0-12-16,1 2-8 0,-3 1-7 16,-4 3-6-16,-5 1-3 0,2 0-4 15,-5 4-4-15,0 1-1 0,0 3-2 0,2 3-2 16,2 1 1-16,4 2 0 0,5 0 0 15,1 0 2-15,5 1-1 0,3 1 2 16,3-4 0-16,2 1 0 0,3 0 0 16,2-2 0-16,5 0 0 0,2 1-1 15,4 0 1-15,4-2 1 0,1 1 0 16,3-1 4-16,1-1 1 0,0 1 3 0,-1 3 3 16,-1 1 3-16,-5 3 3 0,-3 0 2 15,-2-4 0-15,-3-2-1 0,-8 4-1 16,-3-1-1-16,-1 6-4 0,-4 0-1 15,-9 4-3-15,-5 1-2 0,-2-1 0 16,-6-3-2-16,-4-3-2 0,-2-5-3 16,-1-4-4-16,2-5-2 0,2-4-4 15,2 0-5-15,7-4-9 0,3-1-10 16,4-8-12-16,8-1-10 0,5-3-16 0,0-1-19 16,8-4-10-16,7 0-168 0,4 4 91 15,7-3-102-15,4 3-579 0</inkml:trace>
  <inkml:trace contextRef="#ctx0" brushRef="#br0" timeOffset="102400.767">5695 4338 613 0,'-5'0'212'16,"-1"0"-78"-16,-2 1 65 0,1-2-108 16,1 1-26-16,1 0-5 0,2 0-3 15,3 0-6-15,2 0-7 0,0 1-1 16,5 3 3-16,2 4 0 0,3-2-1 15,5 3-1-15,3 0-3 0,0-3-4 16,3-3-6-16,3 0-7 0,0-3-9 16,0-4-4-16,2 0-4 0,0-3-3 0,0-2-1 15,-1-3-3-15,0 2-2 16,-2-5-1-16,-5-1-1 0,-1 2-3 0,-5-5 1 16,-5-1-1-16,-1 3 1 0,-3-1 1 15,-5 1 2-15,0 4 1 0,-1-1 3 16,-6 3 0-16,-7 3 2 0,-4 4 1 15,-2 4 0-15,-4 1-1 0,-1 4 2 0,3 7 0 16,-4 4-1-16,3 3 0 0,2 4 1 16,3 4 2-16,4 0 4 0,4 5 1 15,4-1 2-15,6 0 1 0,0-2-2 16,6 0-3-16,5-4-2 0,6-3-11 16,5-4-11-16,4-3-27 0,2-7-38 15,0-4-16-15,3-4-193 0,-2-4 88 16,3-5-150-16,-1-8-587 0</inkml:trace>
  <inkml:trace contextRef="#ctx0" brushRef="#br0" timeOffset="102810.976">6314 4180 629 0,'-5'-22'185'0,"0"2"-85"16,1 4 75-16,0-1-117 0,1 4-24 15,1-1-5-15,0 1 5 0,0 4 1 16,1 1-2-16,-2 4-2 0,-1 4-2 16,-1 4 1-16,-2 6-3 0,0 3-4 15,-1 4-6-15,-2 4-5 0,-2 2 1 16,2 1 5-16,-2 5 4 0,3 2 9 0,4-2 7 16,0 2 3-16,4-5 3 0,1-5-1 15,1-1-5-15,3-4-5 0,3-5-10 16,2-4-7-16,3-6-4 0,2-1-5 15,2-8-4-15,0-2-6 0,-1-6-4 16,0-2-2-16,-1-2 0 0,-1 0-2 16,-3 1 0-16,-2 0 3 0,-3 2 4 15,-2 2 3-15,-3 2 6 0,1 2 8 16,-1 4 6-16,0 3 6 0,0 4 4 0,2 0 5 16,-1 5 2-16,-1 3-2 0,0 3-6 15,0 2-6-15,0 3-6 0,1-1-5 16,-1-2-9-16,1 1-13 0,5-5-22 15,0-1-32-15,2-2-32 0,2 1-200 16,3-5 99-16,-1-2-166 0,-3-1-645 16</inkml:trace>
  <inkml:trace contextRef="#ctx0" brushRef="#br0" timeOffset="103222.917">6471 4110 723 0,'-8'-4'276'0,"3"0"-95"0,3 3 68 16,0 1-136-16,2 1-33 0,3 3-15 16,2 1-8-16,2 2-8 0,2 4-8 15,1 1-4-15,1 1 3 0,2 1 3 16,2 4-5-16,-4-1-8 0,3-1-8 15,-1 1-8-15,-1-1-6 0,-1-3-8 0,-2-1-7 16,-2 0-5-16,-3-3-5 0,0-2-5 16,-4-2 1-16,0-4 1 0,0-1 2 15,-3-1 2-15,-1-3 1 0,2-5 3 16,-2-3 3-16,1-3 2 0,1-3-2 16,2-5 2-16,0-1 1 0,3 0 2 15,1-1 3-15,1 2 1 0,2 1-1 16,-1-2 1-16,-1 2 0 0,3 1 0 0,1 2 0 15,2 1 0-15,-2 5-1 16,-2 4-2-16,2 2-6 0,2 6-11 0,-4 1-12 16,1 4-18-16,0 1-23 0,-3 3 104 15,-2 0-294-15,3 2 135 0,2 3-45 16,-1-5-968-16</inkml:trace>
  <inkml:trace contextRef="#ctx0" brushRef="#br0" timeOffset="103734.178">7069 3923 658 0,'-8'-5'233'0,"1"2"-56"16,-2 1 64-16,-3 2-117 0,0 0-10 15,-2 1-11-15,-5 5-13 0,-2 2-20 0,1 3-18 16,2 7-16-16,0 1-12 0,2 7-11 16,5 2-7-16,-2 0-2 0,1 1-1 15,0 0 1-15,3-2 1 0,2 1 1 16,4 0 1-16,3 0 1 0,0-1 1 15,5-4 0-15,4-1-1 0,5-6-1 16,2-5-2-16,3-4-3 0,3-5-7 16,3-2-12-16,-1-2-19 0,4-5-22 15,1-4-26-15,-2-6-15 0,-1-4-189 0,-3-4 87 16,0 0-108-16,-2 1-612 0</inkml:trace>
  <inkml:trace contextRef="#ctx0" brushRef="#br0" timeOffset="104142.023">7231 3744 736 0,'-7'15'289'0,"-2"1"-108"16,1 3 80-16,-1 3-127 0,4 1-32 16,2 2-17-16,2 2-5 0,1 6-7 15,1 1-15-15,2 2-14 0,1 1-10 16,0-3-7-16,1-2-9 0,0-4-9 15,1-3-14-15,-1-3-10 0,-1-3-5 16,1-3-7-16,-1-4-7 0,0-1-10 0,-1-5-4 16,-1-2 0-16,1-4 2 0,0 0 3 15,-1-5 7-15,2-5 8 0,4-3 7 16,-2-4 10-16,2-4 8 0,1 1 3 16,0-2 1-16,-1 0-1 0,1-1 1 15,1-2 0-15,2-1 1 0,3 2-1 16,1 2 2-16,0 4 4 0,1 5 5 0,1 4 4 15,-1 4 5-15,-3 5 3 0,-1 0 5 16,1 5 4-16,-2 5 3 0,-1 7 0 16,3 4-1-16,1 3-2 0,-2-1-4 15,-1-1-2-15,1-1-5 0,-1 0-8 16,-1-3-10-16,0 1-14 0,-1 0-27 16,0-6-20-16,1-2-28 0,-2-2-10 15,1-3-205-15,-1-1 90 0,-1-4-102 0,-4-1-671 16</inkml:trace>
  <inkml:trace contextRef="#ctx0" brushRef="#br0" timeOffset="105637.692">5440 5048 513 0,'-1'-2'201'0,"-1"-1"-63"15,1 3 47-15,2-1-92 0,1 1-11 16,-2 2-7-16,4 0-4 0,-2 0-2 16,3 2 0-16,1 2 2 0,-1 1 5 15,1 5-3-15,2 3-6 0,0 3-5 0,1 4-9 16,-3 4-8-16,2-1-12 0,-2 5-10 16,-1-2-7-16,-1 1-5 0,-1-3-5 15,-1 1-2-15,0-9-2 0,0-3-1 16,2-4-4-16,1-6-4 0,0-4-4 15,1-1-3-15,-1-4-5 0,1-5-6 16,1-4-6-16,0-9-1 0,2-5 2 0,0-2 4 16,2-1 4-16,-1-1 3 0,-1 3 6 15,-1-1 9-15,-3-2 2 0,0 0 2 16,2-2 2-16,-2 1-1 0,2 2 2 16,5 7 0-16,-2 6 3 0,2 7 2 15,1 5 4-15,0 5 1 0,2 2 4 16,-1 3 2-16,2 7-1 0,-2 1 0 15,1 4-2-15,0 1-4 0,-2 4-1 0,1-3-3 16,-1 4-3-16,-2-4-2 0,1-1 0 16,-3 1-1-16,1-7-1 0,-1 3 0 15,-1-4-3-15,2 1-5 0,-1-5-9 16,0-1-18-16,0-6-26 0,0 0-26 16,0-2-16-16,0 0-176 0,-1-3 77 15,-3 2-105-15,-1-1-565 0</inkml:trace>
  <inkml:trace contextRef="#ctx0" brushRef="#br0" timeOffset="106041.61">6199 4941 382 0,'-13'5'366'0,"-5"4"-160"0,1 2 27 16,3 2 2-16,0 5-149 0,1 1-18 16,2 4-10-16,0 3-6 0,2-2-12 15,3 2-11-15,2 1-4 0,3-1 1 16,1 0-2-16,2-2 2 0,5 1-2 16,3-5-1-16,4-4-4 0,4-5-3 0,2-3-5 15,3-8-2-15,1-5-3 16,2-1-3-16,1-11-3 0,0-4-2 0,0-6-4 15,-5 1-4-15,-4 1-3 0,-5-1 0 16,-5 1 0-16,-6 1 2 0,-2-2 3 16,0-1 5-16,-1 1 8 0,-4 3 5 15,-3 1 2-15,-5 4 2 0,-3 5 0 16,-6 3-1-16,0 5-1 0,-1 3-4 0,1 2-4 16,2 3 0-16,2 3-7 0,7 3-11 15,3 4-20-15,3 3-22 0,5 3-31 16,0 1-12-16,6-2-185 0,3-6 79 15,9-4-109-15,5-7-574 0</inkml:trace>
  <inkml:trace contextRef="#ctx0" brushRef="#br0" timeOffset="106513.356">6753 4633 621 0,'-11'-14'345'16,"-2"1"-149"-16,4 4 68 0,5 1-69 15,1 7-109-15,3 1-19 0,0 0-7 0,3 5-9 16,2 6-18-16,2 7-14 0,2-2-7 16,-2 8 1-16,1 1 4 0,1 8 5 15,1-1 1-15,-1 4 3 0,2 1 2 16,-1-1 1-16,0-3-2 0,-1 0-3 15,2 2-5-15,-2-4-4 0,-3 4-4 0,-1-6-8 16,-2-4-6-16,-2-6-5 0,-1-6-4 16,-1-7-1-16,-4 2-2 0,0-7-2 15,-3-1 3-15,-2-2 2 0,-2-3 2 16,-1-3 3-16,-2-5 3 0,-2-1 1 16,-3 1 3-16,0-1-1 0,-1 2 1 15,-1 1 0-15,2 4 0 0,-2 5-3 16,1 2 0-16,-3 3-6 0,0 6 0 15,-1 6 0-15,2 0-1 0,2 4 1 16,4-1 2-16,6 1 2 0,5-5 6 16,6-1 1-16,2-1 0 0,4 0 1 0,8-2 0 15,6-4-2-15,3-3-1 0,6-3-6 16,4-1-10-16,1-4-25 0,1-5-35 16,1-3-18-16,-3-4-196 0,-1-2 90 15,1-3-150-15,-2-5-612 0</inkml:trace>
  <inkml:trace contextRef="#ctx0" brushRef="#br0" timeOffset="106922.552">6966 4941 728 0,'-1'0'340'0,"-1"3"-128"0,1-1 65 16,1 2-121-16,1 0-58 0,2-1-28 16,1-3-20-16,2 0-14 0,3-2-17 15,3-1-11-15,1-1-6 0,1-2-8 0,4 0-8 16,1 1-9-16,3-2-14 0,-1 1-5 15,3-3-9-15,0-4-4 0,-1-1 1 16,-4 0 5-16,0 1 8 0,-2 1 14 16,-1 3 4-16,-3-2 11 0,-3-2 4 15,0-3 6-15,-5 1 4 0,-2 1 4 16,-3-1 8-16,0 3 10 0,-3 1 10 16,-2 4 11-16,-3-5 9 0,-3 5 4 0,-2 5-1 15,-3 2-7-15,-4 0-10 0,-2 4-11 16,-5 6-12-16,-3 6-8 0,-2 5-6 15,0 5-4-15,2 4 2 0,3 2 0 16,3 0-1-16,3 3 0 0,7 4 2 16,5 3 5-16,5 0 5 0,4 1 4 15,3-4 2-15,3-5 4 0,8-6 2 0,4-5-3 16,5-4-6-16,8-3-4 0,5-5-3 16,4-1-8-16,0-5-13 0,-1-4-11 15,-2-1-19-15,-2-3-24 0,-3-2-31 16,1-5-26-16,-3 1-10 0,-1-3-161 15,-6 2 68-15,-1-2-71 0,-7 3-530 16</inkml:trace>
  <inkml:trace contextRef="#ctx0" brushRef="#br0" timeOffset="144676.686">11129 8704 463 0,'-7'3'274'0,"4"-3"-126"16,-1-3 42-16,2 6-44 0,2-3-94 16,2 0-7-16,-1-3-7 0,2 3 2 15,3-1 1-15,6-1 4 0,4-4 2 16,5 0 3-16,6-4 5 0,5 1 4 15,7-3-2-15,2-5-8 0,6 3-7 16,4-3-7-16,4 1-9 0,6-1-4 16,0 0-5-16,2 4-4 0,-1 0-2 0,-3-2-4 15,-9 6 2-15,4-1 0 0,-2 2-2 16,-3 1-2-16,-1 0-2 0,3 0 0 16,-12 2 2-16,-7 0-3 0,-5 2-3 15,-9 2-6-15,-11-2-6 0,-6-2-9 16,-1 1-22-16,-5 1-32 0,-10-3-24 15,-5 3-187-15,-8 3 96 0,-5 3-148 16,-4 1-596-16</inkml:trace>
  <inkml:trace contextRef="#ctx0" brushRef="#br0" timeOffset="145090.066">10947 8578 704 0,'3'0'189'0,"-3"-1"-85"0,1-2 87 15,8 1-139-15,1-5-2 0,4 3 0 16,5-1 2-16,1-2 7 0,5 0 2 16,2 1 0-16,5 0 2 0,1 3 0 15,6 1 0-15,5 1-2 0,5 1-4 16,2 0-6-16,6 0-7 0,5 0-7 16,4-1-5-16,1 1-4 0,2-7-5 0,1 2-6 15,-4-1-2-15,-6-1-1 0,-2 1 0 16,-4 1-4-16,-5-2-5 0,-5 1-2 15,-5-2-4-15,-8 3-7 0,-11-2-11 16,-7-984-15-16,-10 1977-9 0,-3-986-33 16,-10 0 19-16,-12 4-252 0,-11 4 128 15,-5 0-125-15,-6 1-833 0</inkml:trace>
  <inkml:trace contextRef="#ctx0" brushRef="#br0" timeOffset="-181629.499">19556 6264 500 0,'2'-11'165'0,"-2"3"-68"0,1-1 54 16,-1 2-90-16,1 2-31 0,0-1-5 16,3 0-5-16,0 1-8 0,3 0-12 15,-1-1-10-15,2 1-14 0,0 3-26 16,-2-2-65-16,-1-1-39 0,0 3 19 0,-2 0-109 16,-3-1-85-16</inkml:trace>
  <inkml:trace contextRef="#ctx0" brushRef="#br0" timeOffset="-177555.484">19443 6118 398 0,'-17'-10'134'0,"-2"-3"-33"15,-4 0 34-15,-1 2-77 0,-3-1-6 0,0-3-9 16,0 4-11-16,1 2-11 0,-1 0-8 16,-1 2-5-16,0 1-4 0,1 3-2 15,-2-3-1-15,1 6 0 0,0-1-1 16,-5 1-1-16,1 1 0 0,-3 0 0 15,2 0 0-15,2 3-1 0,0-2-1 16,1-1 1-16,-2 1 0 0,-1 1 0 0,-5-2 1 16,1 3 0-16,-3 0 0 15,0 0 1-15,0 2 2 0,0 5 0 0,0-6 2 16,0 3 1-16,0-3 2 0,3 1 2 16,-2 2 4-16,-1-3 0 0,0 1 2 15,0 0 0-15,-4-1-2 0,1-4-2 16,-1 3 0-16,0 0-3 0,0 1-1 15,0 0-2-15,1 2 0 0,-1-1-1 0,2 0 1 16,-1 0-1-16,-1-1-1 0,-1 3 0 16,0-5-1-16,1 3 0 0,-4-3-1 15,3 4 0-15,0-2-1 0,-2-1 3 16,2 1 2-16,2-1 2 0,-3-3 2 16,4 2 5-16,-3-2 2 0,-2-2 3 15,1 2 0-15,0-1 0 0,-2 1 0 16,0 1-2-16,3-4-2 0,-1 4-2 15,-1-2-2-15,5 0-3 0,-2-2-1 0,1 1-2 16,0-2 0-16,-2 2-3 0,-1 0-2 16,1 1 0-16,-2 0 1 0,-1 4-1 15,-1 0 0-15,-1 1 0 0,1 0 0 16,0 1 1-16,2-4-1 0,0-1 0 16,-1-1-1-16,0 1 2 0,-1 2 2 15,2-2 0-15,-2 0 0 0,1 2 0 16,0 1 1-16,1 0 1 0,-4 1-1 0,5-3-3 15,-2 2 1-15,1 1-1 0,-4-3 1 16,1 2-1-16,0-1 1 0,-2 4-2 16,1 2 2-16,0 1-1 0,1 4 0 15,1-1 0-15,2 5 0 0,0-2-1 16,-1-1 0-16,-1 2 1 0,-2-1-2 16,-5-2 1-16,0 2-1 0,-1 1-1 0,2-1 0 15,-2 0 1-15,0 1 0 0,7 0 0 16,-4 1 1-16,4 4 0 0,-1-1 1 15,2 0 0-15,-4 1 0 0,3-1 1 16,1 0 0-16,3-3 2 0,2 0 0 16,2 0 1-16,0 1 0 0,5-2-1 15,0 2 1-15,-1 0-2 0,2 5 0 16,1-2-1-16,-1 5-2 0,0-2 1 16,5 6-1-16,-1-1 0 0,5-3 1 0,0 1-1 15,4 3 0-15,-1 3-1 0,4 3 0 16,0 3-1-16,2-6 0 0,0-3-1 15,0-4 0-15,0-2 2 0,-2-1-1 16,2 0 2-16,-3 2 0 0,2 1 1 16,-1 1 1-16,2-1 0 0,-1-1 1 15,3-3 2-15,0-1 5 0,0-2 2 0,1 4 2 16,1 1 1-16,-1 5-1 0,3 1-2 16,1 2-2-16,0-4-3 0,-1-2-5 15,2 0-1-15,1-1 0 0,0-1-2 16,-2 2 1-16,2 0 0 0,-1 0 1 15,-2 4-1-15,-2 0 0 0,1 0 1 16,-1 0 0-16,0 0 0 0,-3 3-1 16,1 2 0-16,-4 4 0 0,1 0 0 15,-3-1 0-15,1-6 0 0,-3 0-1 0,1-4 1 16,1 4 1-16,-3 0-1 0,-1 2 0 16,2-3 1-16,-4 0-1 0,-5-2 0 15,1-3 0-15,-4 0 1 0,-3 4-1 16,1 0 0-16,-2 2 0 0,0 2 0 15,-1 0 0-15,-3-8 0 0,0 1 0 16,-1-2 0-16,-2-3 0 0,2 2 1 0,-1-2-1 16,-3 0 1-16,0-1 0 0,-1 3-1 15,-4-1-1-15,1 1 1 0,-1-3 1 16,0 1-2-16,-3-1 0 0,3-3 1 16,-2 2 0-16,-2 1 0 0,-2 5 1 15,-2 1-1-15,-5-1 2 0,-1 3-1 16,2-1-1-16,-3-4 1 0,1-1 1 15,-1-6-1-15,-1 2 0 0,-1 0 0 16,-1 4 0-16,-2 3 0 0,2 1 1 0,0-2-2 16,-4-1 0-16,-1-3 0 0,-2-5 0 15,-3-1 1-15,-2 2-1 0,0 2 0 16,4 3 0-16,-4 2 1 0,1-2-1 16,-1-1 0-16,0-1 1 0,-4-2 0 15,6 0 2-15,2-3 1 0,-2-5 3 16,-1-2 3-16,-1-2 2 0,1-1 2 0,-5 1 2 15,7-1-3-15,0-1-1 0,-1 1-2 16,1-4-3-16,3 2-2 0,-4 0-3 16,1 0-2-16,6 2 1 0,-1-2-1 15,-1-3-1-15,0 2-1 0,-1-2 0 16,0 2 1-16,0-2 0 0,5 3 0 16,-2-4 1-16,3 0-1 0,-1-5 1 15,2 1 2-15,1 0-1 0,2-1-1 0,1 0 2 16,2-2-1-16,3 0 2 0,-2-1 1 15,0-1 0-15,-2-3 4 0,3-1 3 16,-4 0 1-16,1-2 3 0,0 1 0 16,2-3 1-16,-3 2-1 0,4-3-1 15,-3 1-4-15,4 0-1 0,-4 2-2 16,-1 0-1-16,0 1-2 0,3 4-2 16,1-2-2-16,-3 2 1 0,-2 2-1 15,1 2-1-15,-4-1 0 0,-3 1 0 0,1-2 0 16,1 3 1-16,2-4-1 0,-1 1-1 15,-1 1 1-15,-1-1 1 0,-1-1 0 16,-5 4 0-16,3 2 0 0,3-3 0 16,-2 0 0-16,-5 0 1 0,-1 1-1 15,-3-2 1-15,-1 5-1 0,-2 1 0 16,5-1 0-16,-1 1 0 0,-2 1 0 0,0 0 0 16,1 0-2-16,-4 1 1 0,6 1 1 15,-2 1 0-15,-5 3-1 0,0-5 1 16,0 3 0-16,-4 1 0 0,3 3 1 15,1-2-1-15,2 2-1 0,-2-2 1 16,0 2 1-16,0 0-1 0,2 2 2 16,1-1-3-16,-2 0 2 0,1-1-1 15,-2-1 1-15,-3 1-1 0,3 4 0 16,6 2-1-16,0 3 1 0,1-2 0 0,0 1 1 16,1-1-1-16,-1 2 1 0,2 5-1 15,6-2 1-15,-3 4 0 0,0-1-1 16,-2 0-1-16,-1-1 0 0,-2 5 1 15,2 3 0-15,0 3 0 0,8 2 1 16,5 2-1-16,-4-1 1 0,4-1-2 16,5 1 0-16,-5 3 0 0,3 1 0 0,6 5-3 15,6-2 4-15,6-3 0 0,3-6 0 16,-1-1 2-16,-1-3-2 0,-5 3 1 16,-3 4 4-16,0 0-3 0,7 0 0 15,2-3-1-15,10 0 1 0,6-1-1 16,6 0-1-16,4 1 0 0,9 4-1 15,1-2-1-15,5-3-3 0,-3 1-5 0,4 1-4 16,-2-1-3-16,1 4-7 16,1 3-5-16,2-1-2 0,4 0 4 0,2 1 4 15,2 4 5-15,5-1 4 0,2 1 6 16,2 2 6-16,1-9 5 0,0-2 5 16,1-2 4-16,1 2 2 0,0 5 3 15,5 3 2-15,3-3 0 0,4 4 0 16,4 0-5-16,1 4-5 0,-3 0-2 15,1 3-3-15,-5 1-2 0,-7 0 0 0,1-4-3 16,1-3 1-16,5 2 1 0,6-7-3 16,7-4 4-16,10-1 1 0,9-2 0 15,4-3 1-15,2 4 0 0,7-4-1 16,2-2 3-16,-2-3-4 0,4-2-1 16,2-3-1-16,5 2-1 0,1 2-1 15,3-1-1-15,-1 2 1 0,1-1-1 0,-2 0 2 16,4-1-2-16,2-1 1 0,2-5-1 15,0-3 1-15,2-3 1 0,-1-2-1 16,6-3 1-16,0 0 2 0,-1 4-1 16,-1 0 1-16,-2 2 1 0,-2 1-1 15,0 2 0-15,3 0 0 0,3 0 0 16,-3 1 1-16,1-2-1 0,3 2-1 16,1-2 1-16,-1-2 1 0,2-1 2 15,-3-1 0-15,1-4 5 0,3-1 3 0,3-2 2 16,-1 1 0-16,3-3-1 0,2-2-3 15,-1 0 0-15,1 0-4 0,-2 0-4 16,0 0-1-16,-3 0-1 0,2-2 2 16,3 0 0-16,-1-1 0 0,3 2 1 15,0 0-1-15,0-2 0 0,-1 2 0 16,-2-2-1-16,5 1 2 0,-2-4-1 0,3 0 0 16,3-3 3-16,4-3 1 0,1-3 1 15,0 1-3-15,-1-2 0 0,0 0 1 16,1-1-2-16,0-3-1 0,2-1-1 15,1 1-1-15,6 2 1 0,1 3 1 16,-1-5-1-16,-1 4 2 0,0-2-1 16,1-2-2-16,-3 0 2 0,-2 0 0 15,2 2-2-15,5 3-1 0,-6-3 1 16,-3 1-1-16,0 3 1 0,-3 1 0 0,1-3 0 16,-5 4 2-16,5-3-1 0,0 4 0 15,1-3 2-15,-6-3 2 0,3 0 1 16,-5-1-1-16,0-1 0 0,-2-1 2 15,2 1 0-15,-6 1 1 0,7 1-1 16,1 1-2-16,-2 0-2 0,-3 2 2 16,5 2-1-16,-6-3-1 0,-3 2-3 0,6-3 0 15,-1-2 1-15,1-2 0 0,-1-2-1 16,-2 0 1-16,-2 1-1 0,-5 2 2 16,-2 2-2-16,-1 3-1 0,-4-1 1 15,-2 3 1-15,-1 3-2 0,1-3 1 16,-4 1-1-16,0-2 1 0,2 3 1 15,-2-5-1-15,1 1 0 0,-4-2 1 16,0-1 0-16,-3-5-1 0,1 4 1 0,-2-4 0 16,8 1 0-16,-4 2-1 15,2-4 1-15,6 1-1 0,0 3 3 0,-1 2-2 16,0 0 0-16,-3 4 0 0,-7-1 0 16,-1 1-1-16,-1 3 0 0,1-4 0 15,-2-1 0-15,1 0 0 0,-1-1 1 16,4 2-2-16,-4-1 2 0,-2 2-1 15,0 0 0-15,-2-1-1 0,-4-2 0 0,-5 4 0 16,0-3 2-16,0 2-2 0,1 2 2 16,3-2 0-16,-1-1 0 0,0 1 1 15,2-1 0-15,-2-2 0 0,-1 3 1 16,0-3 0-16,-1-1 2 0,-4 1 0 16,0 0 0-16,-8-5 1 0,3 0 0 15,3 1 0-15,3-3-1 0,-2 2-1 16,9 0 1-16,-5 1-2 0,-1-5 0 0,-3-1 0 15,3-2-1-15,-3-2 0 0,4 3 2 16,-1 2-1-16,-2-2 1 0,1 1 4 16,-2-1 1-16,-4-4 1 15,3-5 2-15,1-2-1 0,1-4 2 0,-2 2-2 16,6 0-3-16,0-3-3 0,0 1 0 16,1-3-3-16,2-2-1 0,0 3 0 15,-2 2 0-15,0 1-1 0,-3-1 0 0,-3-3 1 16,-2-2 0-16,-3 4 0 0,-2-1-2 15,0 6 0-15,-3 2 1 0,-2 1 0 16,3-4-1-16,-2 0 1 0,-1 3 0 16,-1 0 0-16,1-1 1 0,-1 0-2 15,-4-2 1-15,-1-4 1 0,4 2-1 16,-7 2-1-16,-3 1 1 0,-1 0-1 16,-1 2 0-16,-5 0 1 0,1-2 0 0,-3 3 1 15,-2 3 0-15,0 1 2 0,0-4 1 16,1 0 1-16,1-4 2 0,4-1 0 15,-1 3 1-15,1-6 0 0,2 6-2 16,1 0 0-16,2-2-3 0,2-5-1 16,0 3-1-16,4 0-1 0,-1 1 0 15,-1-1 0-15,0-1 0 0,-1 1 0 16,-2-3 0-16,-2 6 1 0,-3 3-1 0,-2 0 2 16,1 2 0-16,-2 0 0 0,4-4 0 15,-1-3 0-15,2 3 0 0,-3 3 0 16,4-2 0-16,0 0 0 0,0-3-3 15,2-3 3-15,-1-2-1 0,-2 0 1 16,-1 3 0-16,-2 0-1 0,-1 1 0 16,-2 0 1-16,1-3-2 0,0 2 0 15,-3 4-1-15,-3 0-2 0,-2 0 0 0,-1-3-2 16,-6 1-1-16,-2-4 0 0,-4 4-1 16,-2 3-1-16,-3 2 2 0,-4 3 2 15,-1 1 1-15,-3-3 1 0,0 1 3 16,-3 2 2-16,1 6 2 0,0-1-1 15,-1 5 0-15,-1 3 1 0,2-1-1 16,-2 1-1-16,2-2-2 0,-2 1-2 0,-1 0 0 16,1-1 0-16,-1-2 0 0,-1 4-1 15,-1-1 1-15,-2 1-1 0,-5 2 0 16,0 3 1-16,-4-1 1 0,0 2 0 16,-1-2 1-16,1 4 1 0,-1-3 0 15,2 1 3-15,0-3-2 0,3-1 1 16,0-3-1-16,3-1-1 0,2-2-1 15,3-3 0-15,1-2 0 0,0 0-1 16,0 1 0-16,1-1 1 0,0 1-1 0,-1 1 1 16,-1-1-1-16,-3-3 1 0,-1 0 0 15,-3 1 1-15,-3-1 0 0,-6 4 0 16,0 2 1-16,-1 1 0 0,-1 2 0 16,-2-3 1-16,3 0-2 0,-2-2-1 15,-2-2 0-15,-2 2 0 0,1 0 1 16,-4-1 0-16,3 1-1 0,-3 2 2 0,-2 2 1 15,1-3-1-15,-4 2-1 0,-3-2-1 16,-1 0-3-16,-2-3 2 0,-3-2-2 16,0-1 0-16,-2 0 1 0,0 4 0 15,-1 2 0-15,-1 9 0 0,2-1 0 16,-3 3 1-16,1-3-1 0,-2 1 1 16,-2 1-1-16,-4 0 0 0,-3 3 2 15,-4 1 0-15,-1 1-1 0,-3 1 0 16,3-1 1-16,4-1 0 0,-1 0 0 0,0-1 0 15,0-2 0-15,-4 0 1 0,-4 5-2 16,-1 1 2-16,0 4-1 0,0 1-1 16,-5 2 1-16,-1 0-1 0,-2 0 0 15,-5 5 1-15,-4-1-1 0,-1 1 1 16,3 2-1-16,-3-2-1 0,1 1 1 16,-1 2 1-16,1-3 0 0,-6 3-1 0,2 3 0 15,-3 0 1-15,-3-1 1 0,-7 3-2 16,-2 2-1-16,-7 2 1 0,3-1-2 15,-1 1 1-15,-1 2-1 0,-1 6-1 16,2-1-4-16,-7 2-2 0,-1 1-4 16,-2-2-4-16,-1-1-1 0,-2-3-5 15,5-4-4-15,2 0 0 0,9-3 0 16,2-2 2-16,7 3 1 0,7 4-1 16,-1-1 3-16,4 2 0 0,2 2 5 0,-2 1 0 15,-5 5-3-15,5 2-3 0,1 1-2 16,1 4-2-16,0 6-3 0,1 1-11 15,-2 5-14-15,-4 2-20 0,-3-4 2 16,-1 1-194-16,-2 2 100 0,-4-7-119 16,-2-1-648-16</inkml:trace>
  <inkml:trace contextRef="#ctx0" brushRef="#br0" timeOffset="-170228.331">14061 10486 466 0,'-1'-4'187'0,"-2"1"-74"0,0-1 48 16,1 3-78-16,-2-2-29 0,1 1-9 16,0 1-2-16,-1-2-2 0,0-1 1 15,-3 0 2-15,1 2 2 0,-2-5 6 16,-1 3 2-16,-1 0 0 0,-2-2-4 15,-1-2-6-15,-3-1-8 0,-2 0-7 16,-2-1-9-16,-4-2-8 0,-8 2-4 16,-6 0-3-16,-3 1-1 0,-3-2 2 0,-2 5 2 15,6 1 5-15,0 2 7 0,2 3 8 16,-2 2 4-16,2 4 2 0,-6 4-3 16,1 6-3-16,-3 3-4 0,-2 7-7 15,-1 3-9-15,-1 4-4 0,-1 2-1 16,3 2-1-16,5 0 0 0,2 4-1 15,4 6-1-15,2 1 1 0,1-1 0 0,2 5-2 16,3-4 3-16,1-3 4 0,5-4 5 16,5 5 7-16,5 2 3 0,7 3 5 15,6 4 3-15,3 0 2 0,3-5-3 16,6 3-1-16,3-4-6 0,4 0-2 16,2-3-3-16,2 3-3 0,3-7-1 15,4 2 0-15,2-5-1 0,-3 0-1 16,6-5 1-16,3-3-1 0,0-7 1 15,9-3 0-15,7-3-1 0,4-3 1 0,1-2 2 16,3 0 0-16,-1-3 0 0,-5-8-2 16,0-2-1-16,0-2-1 0,6-9-2 15,1-7-3-15,4-2-3 0,0-4 0 16,-2-1 0-16,-6 1-1 0,-3-7-1 16,-1 0 1-16,-1-4 1 0,2-3-1 15,-1-6 0-15,-1 1 0 0,-5-2-1 0,-4 4-1 16,-7-2 0-16,-6 7-2 0,-5-1 0 15,-4 2 1-15,-4 2 1 0,-2-4 1 16,-1 3 0-16,-4 3 1 0,1 0 0 16,-4 5 1-16,-1-1 0 0,-3 0 0 15,-5-3-1-15,0 2 1 0,-5-8-1 16,-5 4 0-16,-8-3 2 0,-8-3 0 16,-6-5-1-16,-11-5 0 0,-6-10 1 15,-6-3 4-15,-8-6 0 0,-3 2-1 0,-1 3 4 16,2 11 0-16,5 10 0 0,2 9-1 15,0 11-3-15,1 10-1 0,-3 6-1 16,0 5-6-16,1 3-5 0,1 5-3 16,3 9-15-16,2 2-2 0,-1 2-10 15,-2 3-8-15,-4 3-11 0,-3 6-10 16,-3-1-10-16,4 1 5 0,3 2-9 0,12 0 0 16,12-3-11-16,11 0-10 0,14 8-176 15,8 4 110-15,1 5-120 0,2 4-660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1:52:23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20947 4692 198 0,'-5'6'123'0,"2"0"-31"0,1 1 13 16,-1-1-26-16,2-1-11 0,-2 0-6 15,2 2-4-15,0-1-4 0,-1 3-3 16,0 1-5-16,0 1-4 0,-1 0-3 16,0 2-4-16,-1 0-3 0,0-4 0 15,0 2 0-15,1-5-2 0,0 4 2 16,-1 2 0-16,3 1 0 0,-3 0-1 16,3 2-1-16,-1-3-2 0,2-3 2 0,2 0 0 15,-1 0-2-15,0-2-1 0,2 5-1 16,-1 0-1-16,4 1 0 0,-1-4-2 15,1 2-1-15,2 0-1 0,2-1 0 16,-2-1-2-16,4-1 0 0,-5-1-3 16,5-2-2-16,-1-1-2 0,2-1 1 15,-1-1-2-15,1-2 1 0,0 0 0 16,0 0-1-16,-1-2 3 0,0-2-1 0,1-1-2 16,-3-3 0-16,-2-1-1 0,2-1-1 15,-1 0 0-15,0-2-3 0,0 2-1 16,-1-3 2-16,-1 0-2 0,-2 0-2 15,-5 0 1-15,2-1 0 0,0-2 0 16,-2-2-1-16,0-1 0 0,-2 0 0 16,0-1 1-16,0 6 0 0,-1 4-1 15,-1-2 1-15,-1 2 0 0,-1 0 0 0,1-5-1 16,1 3 0-16,-2-3-1 0,-2 3 1 16,2 0 0-16,-2 2-2 0,-1-1 1 15,-1 4 0-15,-1-1-1 0,1 0 0 16,2 3-1-16,-2 1 1 0,4 0 0 15,-3 3 0-15,2 1-1 0,-2 1 0 16,1 1 0-16,-2 4 0 0,2-1 0 16,-1 2 0-16,-1 0-1 0,1 4 2 15,1-1-2-15,1 2 1 0,-1 0 0 0,4 3-1 16,0 0 0-16,1 4 1 0,3-1-1 16,0-2 1-16,2-3 0 0,-1 0 1 15,2 1-1-15,-1 1-1 0,2 3 1 16,-1-2 0-16,1-2 0 0,-1-4 1 15,3 1-1-15,0-2 2 0,-1 2 1 0,0 1-1 16,4 1 2-16,0 0 0 0,-1-3-2 16,2-1 2-16,1-1 1 0,-1-3-2 15,0 0 2-15,2-1 0 0,-1-2 1 16,2 0 3-16,-2-2-1 0,-1-3 1 16,-1 1 0-16,0-7 1 0,-3 0-1 15,2-4 0-15,0 0-2 0,0-3 0 16,-1 2-1-16,-1-1-2 0,0 0 0 15,-1-1-2-15,-4-5 1 0,2-1-1 0,-3 0 1 16,-4 2-1-16,2 0 1 0,-6 2-1 16,-2-1 1-16,-2 0-2 0,-1-1 1 15,0 2-1-15,-1 4-1 0,-1 4 1 16,0 1-1-16,4 5 0 0,-1 3 2 16,-1 1-2-16,2 0 0 0,-2 1 1 15,1 3 0-15,2 3-2 0,-2 0 0 16,3 4-1-16,2 2 0 0,-1 5 1 0,1 2 0 15,1 0-1-15,1 1 1 0,2-4 1 16,-1 0 1-16,3 2-2 0,-2 0 0 16,3-1 0-16,0 4 2 0,2-6-1 15,-1-1-2-15,2-1 1 0,-1 3 1 16,2 1 0-16,1 1 1 0,0-2-1 16,-1 1 0-16,3-5 1 0,0 0 1 15,-1-1-1-15,0-3 1 0,2 0 0 0,-1-3 0 16,1 0 1-16,1-2 0 0,2 0-1 15,-1-3 2-15,1-1-1 0,1 0 1 16,0-2 0-16,2 2 0 0,-1-5-1 16,-2-2 2-16,1 0-3 0,-4-2 0 15,-1 0-1-15,1-6 1 0,-1 5-1 16,-2-5 1-16,1 0-2 0,-3 0 1 16,-2-2 1-16,0-1 0 0,1 4-1 0,-2 0 1 15,-2 1-1-15,1 1 1 0,-2 2 1 16,0-2-1-16,-4-2 0 0,2 0-1 15,-1 0 0-15,-1 0 1 0,-1 3-1 16,2 5-1-16,-3 1 0 0,-3 0 1 16,-1 2-1-16,0 2-1 0,1-2 0 15,-1 3 0-15,2 0 0 0,2 3-1 0,-1-2 0 16,0 2-1-16,2-1 1 0,-2 1 0 16,1 1-1-16,0 1 0 0,1 0 0 15,0 1 0-15,-1 6 0 0,3 0 1 16,-2 2-1-16,3 1 0 0,0 1 1 15,0-3 1-15,2 1-1 0,-1 0 2 16,2 3-1-16,2 2 0 0,0 0 0 16,0-1 0-16,2 0 1 0,1 0 0 15,2-2-1-15,-1 2 0 0,1-3 1 0,1 0-1 16,1-1 1-16,0-3 0 0,1 1-1 16,3-2 2-16,-2-2-1 0,1-2 1 15,1-2 0-15,1-1 1 0,1-3 0 16,-1 0 1-16,3-1-2 0,-1-1 0 15,-1-3 2-15,1 0-1 0,-1-3 0 16,-4-1 1-16,3-1-1 0,-1-4 1 16,-3-2 0-16,2-2-1 0,-1-1 0 0,-2-3 0 15,-1 3-1-15,2-2-1 0,-4-1 2 16,1 2 0-16,-2 0-1 0,-1 3 0 16,-2 1 1-16,-4-1-1 0,2 4 1 15,-3-4 0-15,-1-2-2 0,-1 2 3 16,0 6-3-16,-2-1 1 0,0 4 0 15,-2 4 0-15,-1 2-2 0,0-2 2 16,-2 1-1-16,-2 1 0 0,0 3 0 0,2 0-1 16,0-1 1-16,1 0-1 0,1 3-1 15,3 1-1-15,0 0 1 0,0 1-1 16,4 0-1-16,0 0 1 0,-3 0-1 16,0 4 1-16,2 7 1 0,-2 1-1 15,3-1 0-15,1 4 1 0,0-5 0 16,2 1-1-16,-1-1 2 0,1-1-1 0,0 4 1 15,2 0 0-15,2 0 0 0,-1 0 1 16,3-2 0-16,1-1-1 0,1 1 0 16,-1-2 0-16,5-1 1 0,-3-1-1 15,2-5 1-15,2 1 0 0,0-2-2 16,-1 2 2-16,3-5 1 0,-1-1-2 16,1-2 1-16,1 0 0 0,0-1 0 15,-1 0 2-15,-1-4-2 0,-1-2-1 0,1 2 1 16,-4-5 1-16,1-2-1 0,1-1-1 15,-1-1 1-15,-1-1 0 0,-1-2 0 16,0-1 1-16,-3 1 0 0,0-4-1 16,-4 1 2-16,0 2-1 0,-2 1 0 15,0 1 1-15,-2 1-1 0,-4 2 0 16,-1 0 0-16,0-7-1 0,-2 4-1 16,-1 1 1-16,-1 4-2 0,0 1 1 0,-1 9 0 15,0 1 0-15,1 2 0 0,0-2 0 16,-2 6-1-16,0 0 2 0,2 2-2 15,1-1 1-15,1 5 0 0,1 0-2 16,1-1 3-16,1 1-2 0,2-1 0 16,-1 0 1-16,2-5-1 0,3 4 1 15,-1 3-1-15,2 2 0 0,1 3 2 16,0 2-2-16,1-3 1 0,2-2-1 0,-1 2-1 16,3 0 2-16,0-5-1 0,3 3 0 15,1-3 1-15,2-2 0 0,-2-4 0 16,2 0 1-16,-1-6-1 0,2 0 0 15,-2-3 1-15,3 0-2 0,-1-1 0 16,-1-1 2-16,-3-4-1 0,3-1 0 16,-4 0 2-16,0-4-1 0,-3-5 1 15,1 4 0-15,-4-4 0 0,0-3-1 16,-2 0 1-16,0 5 0 0,-1 4-1 0,-3-1 0 16,-1 6 1-16,-2 2-2 0,-1 2 2 15,-1 1-3-15,2 3 0 0,-2 3 1 16,1 1-4-16,0 4-2 0,0 1-3 15,-2 2-3-15,5 3-4 0,-1 2-5 16,2-1-8-16,4 2-9 0,1-1-17 16,3-5-24-16,0-1-20 0,6-4 403 0,4-5-578 15,4-1 238-15,0-8 134 0,1-7-1897 16</inkml:trace>
  <inkml:trace contextRef="#ctx0" brushRef="#br0" timeOffset="4862.566">22341 3526 212 0,'-1'0'128'0,"-3"0"-36"16,2-2 14-16,-1-1-27 0,1-1-18 15,0 2-5-15,0 0 3 0,2-2-3 16,-2 3-1-16,1 0-1 0,1 1 0 0,-1-2 0 16,0 2-5-16,1 0-6 0,-2-1-5 15,1 1-5-15,0 0-5 0,-2 3-4 16,1-1 0-16,-1 0-3 0,-4 0 0 15,2 3 0-15,-2 1 2 0,-1 0 3 16,0 3 4-16,2 3 1 0,-2 0 4 16,2-2 2-16,-2 2 3 0,-1 0 1 0,0-2 1 15,0 2 0-15,-2 1-3 0,2 0-1 16,2 1-4-16,1 1 1 0,0-1-3 16,1 2-2-16,0-3-4 0,0-2-3 15,3 2-2-15,2-4 0 0,0 3-3 16,5-2-3-16,2-3-1 0,3-1-2 15,1-1 0-15,-2-2-1 0,1 1-3 0,-1-2-1 16,-1-2-1-16,1 2-1 0,1-1-1 16,0 0-1-16,2-3 1 0,-1-2-2 15,0 0 0-15,-4 1 1 0,1-6 0 16,-3 0-1-16,2-4 0 0,-1-3 0 16,-1-1 0-16,1-2-1 0,-4-5 1 15,-2 4-1-15,0-1 1 0,-5-2 0 16,-3 0 0-16,-5 0-1 0,-1-3 1 15,-3 5-1-15,3-1 0 0,1 4-1 0,-1 5 2 16,3 9-1-16,-1 2 0 0,-2 2 0 16,-2 5 0-16,2 7-1 0,0 7 2 15,0 2-2-15,0-2-1 0,2 3 0 16,3 1 2-16,-1-5-1 0,3 3 2 16,1 2-2-16,2-1-1 0,1 1 2 15,1 1-1-15,2-3 0 0,2-2 0 0,5-2-1 16,1-5-1-16,2-3 3 0,3-2-2 15,0 0 0-15,0-2 0 0,1-2 0 16,2-3 0-16,-3-2-1 0,0-3 1 16,0-3 0-16,-1 1 0 0,-2-6 1 15,0 1 0-15,1-3 1 0,-4-2 1 16,1-2-2-16,-1-2 1 0,-2-1 0 16,1 0-1-16,-2-2 1 0,-3 2 0 15,-1 0 0-15,-2-1 1 0,-2 0-1 0,-5 1 1 16,-4-2 0-16,3 5 0 0,-3 0-2 15,-3 5 0-15,0 1 0 0,-2 8 0 16,-4 3-1-16,2 2-1 0,2 4 0 16,4 8 1-16,1 5 0 0,0 1 0 15,3 3 0-15,4 3-1 0,-2-4 1 16,1 3-1-16,3-1-3 0,2 0 0 0,-1 2 0 16,2 0 0-16,0-1 1 0,1 2 0 15,1-1 3-15,3-2 0 0,2-3 0 16,1-1 1-16,1-1 0 0,2-3-1 15,1-1 1-15,0 0-2 0,2-3 2 16,0-3 1-16,1-5 0 0,-1-2 2 16,2 0 0-16,-1-3 0 0,0-4 1 15,-3-6 2-15,0 2-2 0,1-5 1 16,0-2-1-16,0 1 0 0,4-1 0 0,-5-2 0 16,0-3-2-16,-2-1-1 0,-4-3 1 15,0 3-1-15,-5 1 1 0,0-1-1 16,-5 1-1-16,-4 4 2 0,-4 0 1 15,-2-1-3-15,-1 9 1 0,-2-2 0 16,-4 10-2-16,2 3-1 0,-5 3 0 16,-1 2 0-16,3 6 1 0,1 6-2 0,2 0 1 15,1 1 1-15,4 4 1 0,1 1 0 16,1 2 0-16,1 2-1 0,2 1 0 16,2 3 0-16,2-3 1 0,3 3-1 15,1-1 0-15,2 0 0 0,4-3 0 16,2-5 1-16,4-1 0 0,2-6-1 15,5-2 1-15,1-3 0 0,1-4-2 16,4-4 3-16,0-1-2 0,3-2 1 0,-1-6 0 16,-2-2 1-16,-4-3-1 0,-1 0 3 15,-1-10-1-15,0-4 0 0,0 0 1 16,-1-5 0-16,0 0-1 0,-1 2 1 16,-3 2 0-16,-2-2-2 0,-6 0 0 15,-4 2 0-15,0-2 0 0,-8 2-1 16,-5-4 0-16,-6 2-2 0,-2 0 0 15,-2 2-1-15,-1 8-1 0,1 5 1 0,-1 7 0 16,0 5-1-16,2 2 1 0,1 5 1 16,1 5 0-16,0 4 1 0,5 4-2 15,1 2 1-15,1 3-1 0,4 0 1 16,1 1 0-16,0 4-1 0,3-3-2 16,0 5 1-16,3-3 1 0,2 4 0 15,0-3-1-15,0 1 1 0,5-6 3 16,4 1-2-16,2-2 2 0,2-2 1 0,3-1-2 15,0-1 2-15,4-6-2 16,0-3 1-16,1-4 2 0,0-4 0 0,-1-1 0 16,-2-3 2-16,-1-2-1 0,0-4 2 15,-3-4-1-15,3-7 0 0,-2-3-1 16,1-3 0-16,-2-3-1 0,-1 0 0 16,-3 2 0-16,-2-2-1 0,-3 2 0 15,-5-1-1-15,0 0 0 0,-5 2 0 0,-7-1 0 16,-5 2 0-16,-1-1-1 0,0 3 1 15,-1 5-1-15,-2 3-1 0,3 8 1 16,-1 7 0-16,-2 0-1 0,1 11 1 16,2-2-1-16,1 7 1 0,3 0 0 15,1 3-1-15,1-1 1 0,1 2 0 16,2-2-1-16,1 4-1 0,0-1 0 0,3 1 0 16,1 5-2-16,2 2 1 0,2-2 0 15,0 1-1-15,2-5 2 0,2 1 1 16,4-5 0-16,2-2 2 0,2-2-2 15,3-2 1-15,3-4 1 0,0-4 0 16,0-3-1-16,3-2 1 0,-3-2 0 16,-1-3 2-16,-2-4 0 0,1-6 0 15,-2-1-1-15,-1-2 3 0,-2-1-1 16,3-1-1-16,2 2 1 0,-4-5-1 16,-1 0-2-16,-2-2 1 0,-2 0-2 0,-5 2 0 15,-2 1 0-15,-1 1 1 0,-6-4-1 16,-5 5 0-16,-5-5 0 0,-3 3 0 15,0 3 1-15,-1 4-1 0,2 3 0 16,-2 8-1-16,1 4 0 0,-1 0 1 16,2 8 0-16,1 4 0 0,2 4 0 0,2 4-1 15,0 0 1-15,2 1 0 0,1-1 0 16,4 1-1-16,1 2 0 0,1 1 0 16,3 1-1-16,2 2 0 0,3 2-1 15,2-4-1-15,5-1 0 0,4-8-1 16,3 4 0-16,3-10-3 0,1-5-2 15,4-3-4-15,-1-2-9 0,0-2-10 16,0-11-16-16,-2-1-22 0,-1-4-19 16,-5 0-179-16,1 4-12 0,-6 2 21 15,-6 3-191-15,-5 5-50 0</inkml:trace>
  <inkml:trace contextRef="#ctx0" brushRef="#br0" timeOffset="6514.687">21167 4861 469 0,'-5'2'120'16,"1"-1"-42"-16,4-1 54 0,2 0-94 16,-2-1-3-16,2-3-1 0,5 0 0 15,-1-3-1-15,3 2-1 0,1-4 1 16,2 0 2-16,0 0 2 0,-1-1 3 16,3-3-1-16,1-2-4 0,-1 2-1 15,-1 0-2-15,1-1 0 0,0 1-3 0,-2 0 0 16,0-4-2-16,5-1 2 0,3 0-1 15,-1-3-3-15,1-4-1 0,2-3 0 16,-2-1-4-16,0-9-1 0,5 1 0 16,1-2 1-16,8-1 4 0,-1 2 3 15,1 0 0-15,0-2 5 0,1 2 2 16,-6 0 1-16,2 4 1 0,0 1-2 0,-1-1-2 16,-3 1 0-16,0 1-5 0,-4 1-3 15,0 0-3-15,-1 8-6 0,-5 5-5 16,-7 4-4-16,2 7-2 0,-6 2-1 15,-3 3-1-15,-2-1 0 0,1 3 1 16,-1-1 1-16,-1 1 6 0,0 0-1 16,0 0 2-16,0 1-1 0,0-1 0 15,1 0-2-15,-1 0 0 0,1 0-6 16,1 0 0-16,0 1-2 0,0-1-2 0,0 2-2 16,-1-1-1-16,-1-1-6 0,0 1-3 15,0 1-7-15,0 1-4 0,0-3-2 16,-1 0-2-16,1 0 0 0,0-2 2 15,0-1 4-15,1 1 3 0,1-2 4 16,0 0 2-16,1 1 0 0,0 1 2 16,-3 1-4-16,0 1-8 0,0 0-10 0,-2 1-16 15,-2 1-17-15,-1 1-10 0,0 1-179 16,-3 0 91-16,1-3-101 0,-5 2-605 16</inkml:trace>
  <inkml:trace contextRef="#ctx0" brushRef="#br0" timeOffset="7983.359">22378 3600 122 0,'1'0'151'0,"0"0"-35"0,0 0-2 15,-1 1 0-15,2 0-30 0,-1-1-15 16,-1 0-10-16,0 0-9 0,0 0-7 15,0 0-9-15,-1 0-8 0,-1-1-7 16,2 0-3-16,0 2-4 0,0-2-3 0,0 2-1 16,-1-1 0-16,1 0 1 0,-1 1 6 15,1-1 0-15,-3 0 4 0,-1 1 3 16,2 2 2-16,-3 1 0 0,1-2 2 16,0 1-3-16,0 1 1 0,1-2-1 15,0 1-2-15,0-3-2 0,3 0-3 16,-3 1-2-16,2 1-3 0,1-2-2 15,-1 0-2-15,1 0-3 0,-1-2-1 0,-1 1 1 16,2-2-1-16,0 2 3 0,-1 0 2 16,2 0 2-16,-1 1 4 0,-1-2 1 15,1 4 1-15,0-4 0 0,0 2-1 16,0 0-2-16,0 2 0 0,0-4-3 16,0 4-1-16,0-2 1 0,1 0 1 15,-2 1-1-15,1-4 2 0,0 2-1 16,0 4 0-16,-1-3 0 0,-1-2 1 0,0 4 1 15,-1-5 1-15,1 6 0 0,-2-2 0 16,-1-1 1-16,2 1-1 0,-2 3 1 16,2-3 0-16,1-1 1 0,-1 2-1 15,2-1 3-15,0 0 0 0,-1 1-1 16,2-2 0-16,0 0-4 0,0 0-3 16,3 0-2-16,-2 0-3 0,2-4 0 15,2 1-2-15,3-2 0 0,1 1 0 0,1-2 1 16,4 0 2-16,0 3 1 0,2-3 2 15,2 3 3-15,1-3 2 0,2 3 1 16,5-3 2-16,2 0 1 0,0-1 1 16,3 1 0-16,3 0-2 0,-1-1-2 15,3 1 3-15,3-5-5 0,1 1 2 16,-4 0 0-16,0-3-1 0,0 0 3 16,-1 0 2-16,1-1 0 0,7 1 1 0,0 0 1 15,0 0-2-15,1 2 1 0,2-1-1 16,-2 3-1-16,1 0 1 0,3-3 0 15,-7-2-1-15,-1 0 0 0,-3-1 1 16,-4 0-2-16,-5 4-1 0,-1 3-1 16,-4 3-3-16,-3 0-3 0,-6 2 0 15,-3 2-3-15,-2 0-2 0,-4-1-1 16,-1 1-1-16,-2 1 0 0,-2 0-1 16,0 0 1-16,0 0 0 0,1 0 1 0,-2 0-2 15,1 0 1-15,-2 0-2 0,1 0-7 16,-2 0-10-16,0 1-11 0,-3 1-12 15,-1-1-14-15,-2 2-20 0,-2 0-22 16,0 1-29-16,-1 1-20 0,1 3-7 16,0-1-167-16,4-1 74 0,4 0-85 15,3 0-543-15</inkml:trace>
  <inkml:trace contextRef="#ctx0" brushRef="#br0" timeOffset="9611.647">23604 3145 233 0,'6'-4'230'0,"-1"-1"-93"0,-1 1 10 15,-4 0-3-15,0 0-79 0,1 1-13 16,0 0-3-16,-2-1-6 0,1 4-7 16,0-2-5-16,0 2-5 0,-5 2-4 15,0-1-5-15,-2 4-6 0,-1-1-4 16,-2 4-1-16,4-2-1 0,-2 3 3 16,-1 2 5-16,-1 1 4 0,1 5 4 15,-3 2 5-15,0 0 4 0,2 1 5 16,0 2 2-16,1 0 0 0,1 1-1 15,3-1 3-15,2-1-1 0,3-2 1 0,2-2 0 16,0-3-5-16,5 1-2 0,0 1-2 16,4 1-6-16,-1-2-2 0,2-3-4 15,-2-3-5-15,1-4 0 0,1-4-2 16,0-1 0-16,2-1-1 0,0-3-1 16,0-2-1-16,2-5 3 0,-2-3-2 0,-5 0 0 15,0-3 0-15,-3 2-2 16,-1-2-1-16,-2 0-1 0,1-3-1 0,-4-2-2 15,0-2 1-15,-1 1 0 0,-3 1 0 16,-1 3 2-16,-4 1 3 0,-4 3-1 16,-7 0 2-16,1 5 1 0,0 4-1 15,-1 6 0-15,4 0 0 0,3 1-5 16,-3 8 2-16,2 2-2 0,1 4-1 16,2 1-1-16,-1 2 0 0,3-2-1 15,3 2 1-15,-1-1-2 0,3-2 1 0,2 2 1 16,2-2 0-16,0 0 0 0,2-4 2 15,2 1 1-15,3-1 1 0,0 2 2 16,2 0 0-16,-1 0 0 0,2 0 3 16,2-3-2-16,-2-3 0 0,1-1 2 15,0-5-2-15,2-1 0 0,0 0 2 0,-1-5-1 16,4-1-2-16,1-3 1 0,0-5-1 16,0-1-3-16,-1 1 0 0,-4 1-2 15,-3-5-2-15,1 2 1 0,-2-2 0 16,-2-2-1-16,-2 0 1 0,-2 0-1 15,-2 2 0-15,-3-1 1 0,-2 1 0 16,-3 1-1-16,-2-1 0 0,-2 4 0 16,-2 2 0-16,-5 5-1 0,-1 1-1 0,2 5-1 15,2 1 0-15,1 3 0 0,6 3 0 16,0 2-1-16,0 3 2 0,2 4 1 16,-1 3-1-16,1 4 2 0,4-3-2 15,-1 3 1-15,1 0 0 0,3 1-1 16,0-5 1-16,1 1 1 0,2-2-2 15,3-4 3-15,0-1-2 0,1-1 0 16,1 1 2-16,1-1-2 0,-1 0 0 16,0 0 3-16,1-6-1 0,2 1 0 0,1-4 1 15,1-2-1-15,3 0 0 0,-3-5 0 16,-1 0 1-16,-2-4-1 0,-2-3 0 16,-3-2 1-16,2-1-1 0,-2 0 0 15,-1-1 0-15,-2-2-2 0,-1 0 1 16,-1 0-1-16,-3-3 0 0,-3 3-1 15,-1-1 2-15,-5 0-3 0,-6 7 0 16,-1 0 1-16,-2 6-2 0,-1 3 0 0,4 3-1 16,3 4 0-16,0 5 2 0,3 2 0 15,0 2 0-15,0 4 1 0,2 1 0 16,2 1 0-16,3 2 2 0,1 0-2 16,4-3 1-16,0 1 1 0,2 0-1 15,3 1 2-15,1 2-1 0,2-2 0 16,2-3 1-16,1-3-1 0,1-2 1 15,1-7 0-15,0 0 0 0,0-5 2 0,4-2-2 16,0-2 2-16,-1-3-2 0,1-3 0 16,-1 0 1-16,-5-5-2 0,-1 1 0 15,0-3 1-15,-4-2-1 0,0 4 0 16,-2-1-1-16,-1 1 0 0,-3-1 0 16,0-3-1-16,-4 1 0 0,-2-1 1 15,-2 2 0-15,-4 1 1 0,-5 3-1 0,-3 2 1 16,-1 2-1-16,-1 4-1 0,0 3 0 15,3 2-2-15,4 6 0 16,-2 0 0-16,3 6-1 0,1 2 1 0,1 4 1 16,2 6 0-16,1-3-1 0,1 2 2 15,3 3 0-15,2 0 0 0,3 1 2 16,0 1-1-16,2 3-1 0,2-1 2 16,2-6-1-16,2 1 0 0,-1-7 1 15,4-4-2-15,-1-4 0 0,4-3 1 0,0-5 0 16,3-2 1-16,0-2 1 0,1-4-1 15,3-3 0-15,-2-3 1 0,2-3 1 16,-5-1-2-16,0-2 0 0,-6-4 0 16,-1-3-1-16,-4-1 1 0,-1 1-1 15,-3 0 0-15,-1 2 0 0,-2 2 0 16,-3 1 0-16,-2-1 1 0,-2 0-1 0,-4 1 0 16,-5 2 0-16,-1 2 0 0,-2 5-1 15,2 6 0-15,0 5-1 0,6 0-1 16,1 5 0-16,1 6-2 0,0 5-3 15,2 4-5-15,4 0-8 0,1 2-14 16,4 0-18-16,1-3-43 0,5-4 7 16,4-4-227-16,5-9 109 0,2-2-147 15,6 0-710-15</inkml:trace>
  <inkml:trace contextRef="#ctx0" brushRef="#br0" timeOffset="14398.951">21194 5093 8 0,'0'3'27'15,"0"-2"40"-15,0 3 1 0,0-1 20 16,-1-1 15-16,1 3 3 0,1-2 2 0,-2-2-8 15,0-1-12-15,1 1-14 0,-3-1-18 16,3 0-11-16,-2-1-8 0,2 1-6 16,0 0-5-16,-2 0-4 0,1 1-5 15,0 2-2-15,-2-2 0 0,1 2-1 16,-2 0 2-16,1-1 1 0,-2-1 1 0,5 1 3 16,-3-1 1-16,1-1 0 0,1 0-2 15,-2 0-1-15,4 0-3 0,-2 0-2 16,-2 0-3-16,2-1-3 0,0 1 0 15,1-2-1-15,0 2-1 0,0 0 2 16,-1 0 0-16,2-1 3 0,1 1 2 16,0 0 3-16,-1 1 2 0,2-1 1 15,-1-1 2-15,1 0-1 0,-1 2-1 0,1-2 0 16,-3 1-1-16,2-1-1 0,0 1 1 16,0 0-3-16,1 0 4 0,-2 0 1 15,2 0 0-15,-2 0 0 0,0 0 0 16,1 0 1-16,-1 0 2 0,0 0 0 15,1 1-2-15,-1-1 0 0,0-1 0 16,2 1-1-16,-2-3-1 0,2 3-1 16,-1 0-2-16,2 0-1 0,-1 0-2 15,-1 0-1-15,1 3 1 0,-1-3 0 0,1-4-2 16,-1 2 0-16,1 2 1 0,0 0-1 16,-1 0 1-16,-1 0-1 0,1 0-1 15,-1 2 0-15,2-1 0 0,-2-1-2 16,0 0 2-16,2 0-3 0,-2 0 0 15,0 0-1-15,2 0 0 0,-3-1 0 16,3 1 1-16,-1-2-1 0,-1 4-1 0,2-4 0 16,0 2 1-16,-1 2-3 0,-1-1 0 15,1-2 0-15,-1 2-2 0,0-1 2 16,1 0-1-16,-1 3 0 0,0-3 1 16,2-3-1-16,-2 6 1 0,2-3 0 15,-1 2 1-15,3-1-1 0,-2-1 0 16,3 0 1-16,0 2 0 0,-1-4 0 15,-1 1 0-15,2 0 0 0,-1 1 1 16,0 0 0-16,0 0 1 0,2-1-1 0,1 1 2 16,1 0-1-16,2 0 1 0,2-3-1 15,3 2 0-15,-1-2 1 0,1 0-1 16,-2 1 1-16,0-2 1 0,1 0 2 16,2-1-2-16,0 2 4 0,1 0-1 15,0-3-1-15,-3 1 1 0,1 1-3 16,1 1-2-16,-1 0 1 0,1 2-1 0,0-1-2 15,0 1 3-15,-2 2-1 16,2 1 1-16,-3 2 1 0,1-4 0 0,2 0-2 16,0 3 3-16,1-1-3 0,0-2 0 15,3 1 0-15,-1 0-1 0,2 2 1 16,4-4 1-16,4-2-1 0,-2 2 4 16,3-1 1-16,2-1 1 0,2-4 2 15,1 2 1-15,2-2 1 0,0 1-1 16,-2-2-1-16,-3 3-1 0,-6-1-2 0,0 4 0 15,-3 1-2-15,-2 1 0 0,1 4 0 16,-1 2 0-16,-1-2 0 0,-3 1 2 16,0 2 2-16,-3-3 0 0,1 1 3 15,-3-1-2-15,-2-2 0 0,2 1 1 16,-2 0-2-16,-1-6-3 0,-1 3-3 16,-3-1 0-16,-2-4-1 0,-1 2-3 0,-2-1 1 15,-1 1-1-15,0 0 0 0,0 0 1 16,0-1-1-16,-1 0 1 0,0 3-1 15,-2 0-2-15,0-1-1 0,0 2-2 16,-1-1-7-16,2 2-7 0,-4-1-10 16,-2 0-10-16,2 2-14 0,-3-2-17 15,0-2-18-15,4 1-16 0,-2-5-22 16,1-3-31-16,-1 0-21 0,1-7-175 0,2 1 90 16,4-3-129-16,-1 4-572 0</inkml:trace>
  <inkml:trace contextRef="#ctx0" brushRef="#br0" timeOffset="17140.711">22600 5003 262 0,'2'-4'211'0,"-2"0"-91"0,0 0 15 15,1 3-23-15,-1-4-61 0,0 1-18 16,0-2-5-16,0-1-3 0,-1 1-2 15,-1 1 2-15,1-2 3 0,0 5 7 16,-2-1 4-16,1 0 4 0,-1 2 2 16,-2 1 3-16,-1 0-2 0,-1 0-1 15,-1 1-5-15,1 3-3 0,-2 2-1 16,0 0-1-16,-2 2-2 0,2-1 2 16,-4 2 3-16,1-1-2 0,0 0-2 0,2 2-4 15,1 2-2-15,3-1-4 0,3 2-4 16,-3 1-3-16,3 1 0 0,-1-2 1 15,1-1 2-15,-1 4 1 0,3-4 2 16,1 2 1-16,1 0-1 0,-1 1 2 16,3-1-1-16,1 5 0 0,0-5 0 15,1 2-3-15,1-1-3 0,1-1-2 16,4-1-3-16,2 0-2 0,3-2-2 0,-1-2-2 16,2 0-1-16,0 0 0 0,-3-2-1 15,0-1 1-15,1-2-2 0,1-3 1 16,-2-1 0-16,1 0 0 0,1-2 1 15,-1-2 0-15,0-1 1 0,-1-2-1 16,0-4 0-16,0-4 0 0,0-1 0 16,-1-6-2-16,0-1 0 0,-3-3-2 0,-1-1 0 15,-2-3-1-15,-1 1 0 16,-4-4-2-16,0 1 2 0,-3 2 0 16,1 2 0-16,-3 1-1 0,-1 9 1 0,2 6 0 15,-3 2 0-15,-2 6 1 0,-2 2-3 16,-2 2 1-16,-5 0 1 0,-2 0-1 15,1 0 1-15,-1 0-1 0,-1 1 0 16,0 0 1-16,2 0 1 0,-2 1-2 16,2-1-1-16,4 4 2 0,0 2-1 0,3 0-1 15,2 5 0-15,2 0 1 0,-1 0 0 16,3 1 1-16,-1 2-1 0,1-1-1 16,2 0 2-16,2 1-2 0,0 1 1 15,-2-1 1-15,4 1-2 0,-1 1 1 16,-1-5 3-16,1 1-2 0,0 1 2 15,1 2 0-15,0-2 0 0,0 3 2 0,-1-4 2 16,1-2-2-16,2 2 1 0,-1-1-1 16,2-3 2-16,2 1-1 0,2 0 0 15,-2-2-2-15,4-1 2 0,0-5 0 16,1 0-1-16,1-2-1 16,0-2 0-16,1-3-1 0,1-1 1 0,1-3-1 15,0-4-1-15,1 0 1 0,1-4 0 16,-4-1-2-16,-1 0 1 0,-1-1 1 15,-2 1-2-15,-2-2 1 0,-2 1-2 0,-2-3 1 16,0 1 1-16,-4-3-3 0,-1 2 0 16,-2-1 3-16,-1 3-1 0,-1 4 0 15,-1 2 0-15,-5 1 1 0,-1 4 0 16,-5 2 1-16,-1 2-3 0,-2 1 0 16,0 2 0-16,-1 2 1 0,2 0-2 15,0 0 1-15,1 0-1 0,1 1 0 0,3 4 0 16,2 4 1-16,2 4-2 0,-2 2 1 15,2 5 0-15,-2 2 0 0,1-3 1 16,-1 0 0-16,2 1-1 0,2-1 2 16,1-4 0-16,5 1-1 0,-2-3 0 15,4 1 0-15,0-5-1 0,0 3 2 16,3-1-2-16,0 0 0 0,4-4 0 16,1 5 1-16,2-6 0 0,3 1 1 0,-2-1-1 15,1-1 0-15,0 0 1 0,-1-1 0 16,1 2 0-16,1-3-1 0,1 4 1 15,1-6-1-15,1 2 2 0,-1-2-1 16,1-1-1-16,-1 0 1 0,-1-3 0 16,2 1-1-16,-2-2 1 0,-1-1 0 15,-1 0 0-15,-3-3 1 0,0-2 0 16,-2-2-1-16,-2-2 1 0,2-2 1 0,-1-4-3 16,-2-2 2-16,-1-1-1 0,1-3 1 15,-4-2 0-15,-2 2-1 0,0 0-1 16,-5 1 1-16,1 4-1 0,-4 5 0 15,-3-1 0-15,-4 6 1 0,-1 3-1 16,-4 3-1-16,0 2 0 0,1 3 1 16,1 2-1-16,1 3 0 0,0-1 0 15,1 6 1-15,2 4 1 0,0 4-1 0,1 3-1 16,-1 3 1-16,1 2 1 0,1-2 0 16,1 0-1-16,4-2 0 0,4-3 2 15,1-1 1-15,2-3-2 0,2 1 0 16,0-1 1-16,2 0-1 0,0-3 1 15,3 0-1-15,4 0 1 0,4-1 0 16,4-3-1-16,-1 1 0 0,0 0 1 16,-1-3-1-16,-1 0 1 0,0-3 0 0,0-3 0 15,2 0 0-15,-1-3 1 0,-1-3-2 16,0-1 3-16,2-2-1 0,-3-2-2 16,0-2 2-16,1-1-2 0,-1 0 1 15,-4-5 1-15,1 2-2 0,-1-4-1 16,-3 1 0-16,0-2 0 0,-3 0 2 15,0-5-2-15,-3 2 1 0,0 0 0 16,-4 1 0-16,-1 3 0 0,-1 5 0 0,-3 3 0 16,-2 4 1-16,2 7-3 0,-2-4 1 15,-1 6 0-15,-1 0 1 0,-1 2-2 16,-2 2 0-16,1 1 0 0,-2 6 0 16,2 5 1-16,-2 4-1 0,4 6 0 15,-2 1 0-15,1 3 2 0,1-4-1 16,1-1 1-16,-3 1 2 0,2-4 1 15,2 1 1-15,2 2 1 0,5-6-1 16,4 1 2-16,0-1-2 0,7-2-1 0,2-2 1 16,4-2-2-16,1-3 1 0,3-3-1 15,-2-2 0-15,2-5 0 0,1 0 0 16,1-4-2-16,1-1 2 0,2-4-1 16,-2-1-1-16,1-1 1 0,-2 0 0 15,1-2 1-15,-6-3-2 0,0 1-1 16,-3-2 3-16,0 3-1 0,-4-7 0 0,0 3 0 15,-4 0 0-15,-2 1 0 0,-1-5 2 16,-5 2-3-16,-1-2 1 0,-3 0-1 16,-3 3-1-16,-3 2 1 0,0 7 1 15,-6 3-4-15,2 6 3 0,0 1-3 16,-1 2-1-16,2 5 2 0,3 5-1 16,-2 0-2-16,3 4 3 0,1 2 0 0,0-1 0 15,0-3 0-15,2 1-1 0,0 1 1 16,1-2 1-16,4-1 0 0,0 2-1 15,6 1 0-15,0 1 2 0,6-2-1 16,1 2 1-16,4 0-1 0,1-2-1 16,3-1 1-16,0 0 1 0,2-3-2 15,2-5 1-15,1-5-2 0,1-1 2 16,1-1-1-16,0-8 1 0,-1-1-3 16,-2-3 2-16,-2-3 0 0,-4-2 1 0,0 0-2 15,-3-4 3-15,0 0-1 0,-2 2 0 16,-5-3 0-16,-2-1-1 0,-1-3 0 15,-3 3 0-15,0-2-2 0,-3-1-1 16,-1 5 1-16,-4 3-1 0,-3 2 1 16,-5 4-2-16,-6 3-1 0,1 3 1 15,-3 2 0-15,0 4-2 0,0 1 0 0,2 0-3 16,2 3 1-16,2 6 2 0,3 7-1 16,2 5 1-16,-1 7 3 0,4 5 0 15,3 0 1-15,1 1 1 0,6-3 1 16,3-4 0-16,0-3 1 0,0 1-1 15,5-5-1-15,0-2 2 0,7-2-3 16,3-5 0-16,2-3 2 0,2-4-1 16,3-4 0-16,0-1 0 0,1-3 2 15,5-8-1-15,0-1 2 0,3-5-1 0,0 0-1 16,-4-1 0-16,-3 1 1 0,-4-3-3 16,-7 4-1-16,-3-5-4 0,-4 2-1 15,-2-3-3-15,-4-1 1 0,-1-3-2 16,-2 5 2-16,-6 1 2 0,-5 5 3 15,-4 3 1-15,-5 5 1 0,-5 3-3 16,-2 5-5-16,0 0-8 0,2 5-14 0,5 7-10 16,3 1-17-16,7 8-21 0,8 2-24 15,5-3-19-15,2 1 208 0,7-5-378 16,5-5 161-16,4-7 33 0,5-4-1258 16</inkml:trace>
  <inkml:trace contextRef="#ctx0" brushRef="#br0" timeOffset="18558.362">22818 5131 311 0,'-2'0'119'0,"2"-2"-64"0,-2 2 32 0,2-1-68 15,2-1-36-15,-1-2-19 0,-1 0-3 16,1 1-2-16,-1 2 10 0,2 1 28 16,-4 0 28-16,2 1 38 0,0 0 26 15,0 2 13-15,0 0 8 0,0 1-1 16,-1-1-19-16,1 0-12 0,0 3-14 15,0-3-12-15,-1 2-8 0,-1 0-5 16,1 0-5-16,0-1-3 0,-2-1-3 16,-1-3-5-16,2 1-1 0,1 0-3 0,-2-1 2 15,3 2 1-15,1-2 1 0,-1 1-1 16,0 0 1-16,0-1-1 0,0 0-2 16,2-1-2-16,-2 2-4 0,-2-1-4 15,2 2 0-15,2-2-1 0,-4 1 0 16,2-1 0-16,0 1-1 0,2-1 1 0,-2 0 1 15,0-1 0-15,0 1 1 0,1-1 2 16,-1-1 2-16,0 0 0 0,1-1 2 16,0 3-1-16,-1-1 1 0,2 1-2 15,-2 0 1-15,0 0-2 0,0 0 1 16,1 0 0-16,-1 0 2 0,1 0 1 16,-2 0 0-16,1 0-1 0,0 0 0 15,0 0-2-15,1-4-4 0,-1 0-2 16,2 3-2-16,1-3-3 0,1-1 0 0,-1 0 0 15,-1 1-1-15,0-1 4 0,2 0 0 16,-2-1 1-16,2 1 1 0,0 0 0 16,0-3 1-16,1 1 2 0,0-1-2 15,0 0 0-15,2-3 2 0,2-1 1 16,1-1 1-16,3-1 2 0,1-3 0 16,2-2 0-16,3-2 0 0,3 3-1 0,2-1 0 15,5 1 2-15,0-3-1 0,3 2 0 16,1-2 2-16,2 1 1 0,1 3-2 15,1-1-1-15,2 1-1 0,-5 2-1 16,0 0-1-16,-3 2 0 0,-4 2 0 16,-1-2 1-16,-1 4-1 0,0-3 3 15,-2 1-1-15,-1-2-1 0,-1 0-2 16,-3 1 0-16,-1-2-3 0,-3 3-1 16,0-2-2-16,-1 4-1 0,0-3 1 0,-4 4 1 15,-2 1 1-15,-1 4 0 0,-5 0 2 16,1 2 0-16,0 0 0 0,-1 1-1 15,-1 1-3-15,0-1 1 0,0 0-2 16,1 0-2-16,-1 1-1 0,-1-2-2 16,1 1-3-16,0 1-1 0,-1 1-3 15,1-2-4-15,-3 0-4 0,1 0-5 16,0 0-7-16,0-2-7 0,-1 0-9 0,-1 1-12 16,0 1-13-16,-1 0-19 0,-3 1-25 15,-1 0-30-15,0 0 10 0,-2 6-201 16,1 4 93-16,-2 4-102 0,-1 4-638 15</inkml:trace>
  <inkml:trace contextRef="#ctx0" brushRef="#br0" timeOffset="19528.046">23758 4400 599 0,'0'-10'222'15,"0"4"-88"-15,-3 4 56 0,-2 1-115 16,-1 1-25-16,-2 0-16 0,0 3-14 16,2 1-8-16,-3 0-3 0,1 4 1 15,2-2 7-15,-3 2 6 0,1 2 7 0,1-1 11 16,2 2 7-16,1 2 7 0,2 0 6 15,2 3 1-15,-2 1 0 0,2 0-2 16,2 1-5-16,0 1-6 0,2-2-7 16,1-2-6-16,2 0-7 0,3-3-5 15,3-4-5-15,0-3-4 0,4-1-2 16,1-3-1-16,0-1-1 0,-2-1 0 16,3-3 1-16,-1 0-1 0,-3 1 2 0,2-4-1 15,-2 1-1-15,-2-2-1 0,-1-4-1 16,-1-3-5-16,-3-8 0 0,0 0-2 15,-2-7 0-15,1 5-1 0,-1 1-2 16,-2 1 1-16,-1-1 1 0,-3 5 1 16,0-1-2-16,-3-2 3 0,-2 5-2 15,-4 1 1-15,-3 1 1 0,-5 5-1 16,-2 4-1-16,-3 6 0 0,-2 0-1 16,-2 7 2-16,1 6 0 0,1 7-1 0,1 5 0 15,3-1 2-15,1 0-1 0,6-1-2 16,3 1 3-16,3-3-1 0,4 2 1 15,3 3 2-15,0-2 0 0,2-4 2 16,3-1 0-16,4-5 1 0,3-1-1 16,2-5 0-16,4-3 1 0,3-4-2 15,3-1 0-15,3-1 0 0,2-4-2 16,-4-3 1-16,0-2-1 0,-4-3-2 16,-6-1 0-16,-3-7 0 0,-1-1-2 0,-3 0 1 15,-4 0-1-15,0 4 0 0,-3 0-2 16,-1-1 1-16,-5 1 0 0,-3-3 0 15,-2 2-2-15,-7 1 0 0,-4 4 0 16,-8 6 0-16,-3 7-2 0,-2 1-1 16,1 4 0-16,-1 8-6 0,7 7-2 15,5 0-8-15,4 3-9 0,4 0-15 0,5-2-18 16,4 2-37-16,5-1-24 0,2 1-193 16,3 1 97-16,4-5-150 0,2-1-617 15</inkml:trace>
  <inkml:trace contextRef="#ctx0" brushRef="#br0" timeOffset="20316.862">22897 5314 447 0,'-10'2'208'16,"2"1"-114"-16,0-3 46 0,3-1-63 15,2-3-68-15,0-1-8 0,3-3-4 16,0-3-2-16,-2 2 1 0,2 2 0 16,0-5 1-16,-1 6 4 0,1-1 6 15,-3 1 9-15,2-1 13 0,-1 3 11 16,-1-1 13-16,0 3 11 0,1-1 7 0,-1 1 3 15,1 0 0-15,0 0-5 0,2-1-7 16,0 2-7-16,2-2-5 0,-1 2-4 16,0-2-4-16,0 1-1 0,1 1 1 15,0-1 2-15,1 0 2 0,1 0-2 16,1 2 3-16,1-1 0 0,1 1-2 16,-1 0-2-16,1 1-3 0,0 1-1 0,2 0-3 15,1-2-1-15,1 3-3 0,5-1-3 16,-1 2 0-16,2 3-3 0,2 2-1 15,2 2-1-15,1 0-3 0,1 8 1 16,3 3 0-16,-2 5-3 0,4 5 1 16,1 0 1-16,2-1-2 0,5-1 2 15,3 1 0-15,-1 0 1 0,5 0 3 0,-1-3 0 16,1-2-1-16,1-3 0 0,-1-6-1 16,4-2-1-16,-2-2-2 0,0 0-4 15,-1-1 0-15,0-3-3 0,-7 1-1 16,0-2-3-16,-6-2 0 0,-5 1-4 15,-7-1 0-15,-6-1-3 0,-6-1 1 16,-2 3 0-16,-4-6-2 0,-1 1 2 16,-1 2-2-16,-2-2 3 0,-2-2-1 15,-1 0-2-15,-3-2-4 0,-2-3-6 0,-1-1-10 16,-3-2-11-16,1-4-16 0,1-1-15 16,-1 3-16-16,6-4-14 0,1 1-14 15,1 0-20-15,1 3-27 0,5-3-21 16,0 3 1-16,2 1-165 0,-2 6 71 15,0 1-84-15,0 2-535 0</inkml:trace>
  <inkml:trace contextRef="#ctx0" brushRef="#br0" timeOffset="21166.281">24001 5604 573 0,'-6'2'201'16,"1"6"-86"-16,-2 0 67 0,4-3-100 15,-3 1-21-15,4 1-6 0,-2-5 5 16,1 1 1-16,1-2-1 0,0 2-4 0,0-3-5 15,1-2-2-15,-2 2-2 0,0 0-4 16,2 2-2-16,0-2-4 0,0 0-4 16,-5 1-2-16,1 2-5 0,-1-1-6 15,-3 5-2-15,1 3-2 0,0 2 0 16,-1 0 2-16,-2 5 4 0,0 1 5 16,1 4 5-16,0 3 1 0,2 0 0 15,3 0 0-15,2 1-3 0,3-3-2 16,4-5-6-16,5-3-5 0,4-2-4 15,1-8-3-15,4-5-3 0,2-1-2 0,0-5-2 16,1-6 1-16,1-3-1 0,-2-2 1 16,0 0-1-16,-2-2-2 0,-1 1 1 15,-3-2 1-15,-3 4-1 0,-2-2-1 16,-5 2 0-16,-1 5 2 0,-3-2 0 16,-3-2 0-16,-2 5 1 0,-4-1 2 15,-4-2 1-15,-2 2 0 0,-5 4 0 0,-2-4-1 16,1 4-1-16,-3 0-2 0,1 2-1 15,0 5-2-15,0 0 0 0,-3 6-2 16,5 6 0-16,-1 1 2 0,4 4-1 16,5-1 0-16,3 5 2 0,0-2-1 15,7 3 1-15,3 0 1 0,0 1-2 16,5 2 1-16,3-8-1 0,9 2 0 0,1-2-1 16,4-2 2-16,0-1-1 0,2 2 0 15,-2-6 2-15,1-2 2 0,1-2-1 16,-1-3 2-16,3-2-1 0,-1-1 1 15,1 0 1-15,0-1-3 0,-3-2-1 16,0-2 1-16,-1-4-1 0,-2-4-1 16,-4-3 0-16,-2-5 2 0,-5-4-2 15,-3-2 1-15,-5-1-1 0,-1 0 1 0,-3-1 0 16,-3 5-1-16,-8 3 0 0,-7 1-1 16,-5 4 0-16,-5 1-1 0,-1 6 0 15,0 5-1-15,1 2 0 0,-1 2 0 16,3 4 1-16,4 3 1 0,-2 3-1 15,0 2 0-15,2 1 2 0,1 3 0 16,0 1 0-16,5 0 0 0,4 2-1 16,4 6 1-16,5-5-1 0,6 6 1 0,0-1-2 15,5-1 0-15,5-1-5 0,11-3-6 16,2-6-13-16,5-4-18 0,3-7-23 16,-1-3-42-16,-3-4-8 0,-1-8-221 15,0-1 105-15,-6 0-144 0,-9 0-696 16</inkml:trace>
  <inkml:trace contextRef="#ctx0" brushRef="#br0" timeOffset="22130.74">21084 5356 24 0,'0'1'8'15,"0"-1"-13"-15,0 0 10 0,2 3-14 16,-1-3-14-16</inkml:trace>
  <inkml:trace contextRef="#ctx0" brushRef="#br0" timeOffset="22965.206">21085 5360 127 0,'-1'0'119'16,"-1"0"-27"-16,1 0-6 0,-2 0-15 0,3 0-17 15,0 0-12-15,-1 1-13 16,0 2-6-16,-2-2-1 0,1 2 1 16,-3 1 1-16,1 0 5 0,0-2 1 0,0 1 2 15,-1-2 2-15,3 2-1 0,1-3 2 16,-1 1 1-16,-1 0-4 0,2 2 0 16,1-3 0-16,0 2-2 0,2-2-2 15,-2 4-1-15,0-4-3 0,3 1-3 16,-2 1-1-16,-1-2-2 0,1-2-2 0,-1 2 2 15,2-1 2-15,-1 1 2 0,0 0 5 16,1 0 3-16,-2 0 4 0,0 1 2 16,0-1 2-16,1 0-3 0,-1 0-4 15,0 2-5-15,0-1-4 0,0 0-1 16,1 1-1-16,0-1-2 0,-1 0 3 16,0-1 3-16,2 1 3 0,0 2 0 0,0-3-1 15,-2 1-1-15,1 2 0 0,0-1-1 16,-1 1-1-16,3 1-1 0,-2 1 0 15,2 2-1-15,2-2 2 0,-1 2-1 16,2 0-4-16,1-1-1 0,-1 2-1 16,0 2-1-16,0-1-3 0,-4 4-3 15,3 0 0-15,1-1-1 0,-3-1 0 16,4 2-2-16,1-1 0 0,-1-2-1 0,2 2 0 16,2-3 0-16,-2-2 1 0,-2 1-3 15,2-1 2-15,-1 0 0 0,0-1 0 16,0-1 2-16,2 2-1 0,2 0 2 15,-1-2 0-15,5 3 0 0,0 1-1 16,0-1 2-16,2 2-2 0,0 0 1 16,3 0-2-16,0 2 3 0,1 0-1 15,2 1 3-15,0 1-1 0,2 5 1 0,1 0 0 16,4 3 2-16,5 1 0 0,-1 2 1 16,-1 2-1-16,0-1 1 0,-2 1-1 15,-1 4-1-15,3 6 0 0,0-1 1 16,0 4 1-16,1-1 0 0,-2-3 2 15,-1-1 2-15,-2-2 1 0,0 0 1 16,1 3 0-16,0 0-2 0,2-2 0 16,1 1-1-16,0-6-2 0,-1-5 0 15,-5-1-2-15,-1-3-1 0,-2-1 0 0,-5-1-2 16,1-3 0-16,-2 0 0 0,-3-4-2 16,-2-2-1-16,-3-4 0 0,-4 1-2 15,-2-3 0-15,-2 0-1 0,-2-2 1 16,-1-1 3-16,0 0 4 0,0 2 2 15,-1-2 2-15,-1-2 1 0,1 2 1 16,0 0-1-16,-2 2-2 0,2-4-6 0,-2 2-3 16,-1 0 0-16,2 0-3 0,-2 0-2 15,-1-1-1-15,1 0 0 0,-1-1 0 16,-3-3 0-16,-1 0-4 0,0-1-5 16,0-2-7-16,-1 0-9 0,-1 2-11 15,1 2-9-15,1-1-13 0,1 5-11 16,3 0-13-16,1 0-13 0,2 0-18 15,-1 0-27-15,3-2-22 0,0 2 356 0,4 0-524 16,4-3 217-16,5-3 110 16,2 3-1710-16</inkml:trace>
  <inkml:trace contextRef="#ctx0" brushRef="#br0" timeOffset="24820.336">22470 6766 485 0,'-2'-2'158'0,"-1"0"-69"0,2-3 54 16,0 1-85-16,2-1-14 0,-1 0 0 0,2 0 2 15,0 1-2-15,-1 1 0 0,-1 3 0 16,0 0-2-16,0 2-3 0,-1 3 0 16,-2-1 3-16,1 5 5 0,-1-2 3 15,-1 4 1-15,-1 0 2 0,1 3 0 16,0 1-1-16,0 0 0 0,2 2-1 0,-1 4-3 15,3-2 0-15,2-2-3 0,0 2-1 16,2-1-4-16,1-1-4 0,0-2-6 16,2 2-2-16,0-4-4 0,5-4-3 15,1 0 0-15,2-1-2 0,3-3-2 16,2-4-1-16,0-1-2 0,2-4-1 16,2-4 0-16,0-1-1 0,2-2-4 15,0-2 0-15,1-3-2 0,-4-2 0 16,-3-1-1-16,0-4-2 0,-6-2-1 15,-4 1 0-15,-1-3-2 0,-4 1 1 0,-2 2 1 16,-2-1-1-16,-1 3 0 0,-4 2 3 16,-5 4-1-16,0 2-1 0,-6-2 2 15,-6 1-3-15,-4-2 1 0,-4-2-1 16,-6-2-1-16,1 6 0 0,3 2 0 16,2 8 0-16,4 5 0 0,1 2-1 0,5 4 2 15,1 5-1-15,2 3 2 0,4 2-1 16,1 1-1-16,2 1 0 0,2-2 2 15,0 2-2-15,1 2 2 0,2 2-2 16,2 0 1-16,2 3 1 0,0 1 0 16,4 4 0-16,3-1 2 0,2-3 0 15,0 2 1-15,4-3 1 0,2-7 2 16,1-4-1-16,0-2 2 0,4-6 0 0,-1-2 0 16,-1 0-1-16,1-3 0 0,3-1-1 15,3 0 0-15,-1-2-1 0,6-3-3 16,-4-3 1-16,1-4-1 0,-3-2-1 15,-2-4 1-15,-4-5-2 0,-2-3 0 16,-2 2 1-16,-4-5-2 0,-1 5 1 16,-4-1 1-16,-2 3-2 0,-3 2 1 15,-1 4 1-15,-4-2 0 0,-3 4 1 16,-4 1 0-16,-2 0-1 0,-1 2 0 0,-6-2 0 16,-4 1 0-16,-3 3 0 0,0 4-2 15,-2 5 0-15,4 0-2 0,4 5 1 16,4 7-1-16,3 2 0 0,2 1 1 15,1 3 0-15,3 2 0 0,3-1 2 16,1 4 0-16,0 4-1 0,2 2 0 16,3 2 0-16,0-3 0 0,3 2-1 0,3-1 0 15,3-2 1-15,3-4 0 0,1 2 1 16,2-4-1-16,3-2 2 0,1-2 0 16,2-2-1-16,1-2 0 0,1-8 1 15,0-2-1-15,-1-3 1 0,-1-3-1 16,-4-6-1-16,-1-2 1 0,-1-4 0 15,-1 0 0-15,-3-2 1 0,1 2-1 16,-2-5 0-16,-2 1 1 0,-3 0-2 16,-2-2 0-16,-3-6 1 0,0 1 1 0,-2 2-2 15,-3-2 0-15,-1 4 2 0,-6 1-2 16,-1 5 1-16,-1 2 1 0,-6-1-3 16,-5 2 1-16,-1 3 1 0,-2 4-1 15,-3 1-1-15,4 3-1 0,1 2 0 16,4 3 1-16,2 1 0 0,4 5-2 15,3 6 1-15,3 1 0 0,2 4 2 0,2 2-1 16,2 4 0-16,3 1 1 0,1 0 0 16,0 1-1-16,3 2 1 0,4-8 0 15,3-1 2-15,3-5-1 0,4 0-1 16,4-5 0-16,3-2 1 0,3-3 0 16,1-3-1-16,2-3 0 0,-3-2-2 15,-1-6 3-15,-5 0 0 0,-2-2 0 16,-2-3-1-16,-5 0 0 0,1-5 1 15,-2 2-1-15,-4-6 0 0,-1-3-1 0,-6 1 0 16,0-2-1-16,-4 0 1 0,-1 2 0 16,-7 0-1-16,-4 4 1 0,0 3 1 15,-4 3-1-15,-3 1 1 0,-1 9 0 16,-1 4-3-16,1 0 0 0,1 3-3 16,-2 6-8-16,7 6-5 0,0 2-13 15,5 7-17-15,1 2-21 0,7 3-29 0,5-1-41 16,2-5 63-16,4-7-256 0,6-6 108 15,3-9-80-15,4-1-795 0</inkml:trace>
  <inkml:trace contextRef="#ctx0" brushRef="#br0" timeOffset="29355.277">23372 2826 415 0,'0'-1'108'0,"0"-4"-113"0,0 2 5 0,0 1-42 16,2-1-98-16,-1-1-196 0</inkml:trace>
  <inkml:trace contextRef="#ctx0" brushRef="#br0" timeOffset="32292.621">23380 2807 374 0,'-4'1'172'16,"2"3"-67"-16,-1-4 33 0,1 3-65 15,-1-1-24-15,-1 1-13 0,2-1-8 0,-1 1-7 16,0 0-4-16,0-1-2 0,0-1-2 16,-1 1-1-16,0 2-2 0,3-2-3 15,0 2-1-15,-3 0 0 16,-1 1-1-16,1 0 0 0,-1-1 2 0,-3 0 0 16,3 0 3-16,1 1 2 0,0-2 1 15,-5 2 3-15,4 0-1 0,-3 0 0 16,2 3 0-16,-3-1-1 0,3 1 1 0,1 0 0 15,1 1 0-15,2-1 3 0,-2 2 0 16,3 0 2-16,-2 2 2 0,2-2 0 16,-2 1-2-16,3-1 0 0,-1 0-2 15,0-2 0-15,2-2-3 0,-2 3-1 16,1-2-1-16,-2 1 1 0,0-1 0 16,-1-2 1-16,2 3 1 0,-2-1 2 15,0 0 0-15,1 1 0 0,1 1 1 0,-3-1-1 16,3-2-1-16,-2 3-2 0,2-1-2 15,-3 1 0-15,3-1-2 0,-2 1-1 16,1 1-1-16,0-1 0 0,1 1-1 16,0 3 2-16,-2-1 0 0,2 0-2 15,-2 0 1-15,1 0 0 0,-1-2-2 16,1 2 1-16,-1-3-1 0,2 0 0 16,-2 3 1-16,-1-1 1 0,0 2-1 0,2 1 2 15,-1 0 0-15,-1-1 1 0,2-5 0 16,1 1-1-16,-2 0 1 0,2 3 0 15,-1 1-2-15,1 2-1 0,0 2-3 16,-1-2 2-16,0 2 1 0,-1 1-2 16,1-2 1-16,-1 0 2 0,1 1 1 15,-1-2 2-15,2-3-1 0,-2 1 1 0,3 0 1 16,0 0-1-16,1 0 0 0,-1 0-1 16,2 1-2-16,-1-1 0 0,-1 2-1 15,1 2-1-15,1 0 1 0,-1 2 1 16,1-1-1-16,0 3 1 0,-1-3 0 15,2 0-1-15,-3 0 1 0,1 0-3 16,0-2-1-16,0 1 2 0,1 0 0 16,-1 0-1-16,2 2 1 0,-1 0 2 15,1 3-1-15,1-1 0 0,0 1 0 0,1-4 0 16,0-1-3-16,0-1 2 0,1-3-3 16,1 1 1-16,-1 2-2 0,2-6-1 15,0 2 0-15,0 1 1 0,1-2-2 16,-2 1-1-16,0 3 1 0,0 0 0 15,0-3 2-15,-1 1 1 0,2 4-3 16,0-4 3-16,-3 4 0 0,0-2 0 0,0 2 1 16,0-3-1-16,-1 4-1 0,0-1 3 15,-1 0-2-15,-1 2 1 0,3-4 1 16,1-2-2-16,-1 0 1 0,3-1 0 16,-2 2 0-16,-1-1 1 0,0 1-3 15,2 3 0-15,-1 0 0 0,-1-2 0 16,6 3 0-16,-4-2-1 0,0-1 0 15,-1-2 1-15,1 1 0 0,-2-2 0 16,-1-3 1-16,1 0 0 0,-1 1 0 16,-2-2 0-16,2 2-1 0,0-1 1 15,-1 1-1-15,0-2-1 0,0 2-1 0,1 1 1 16,-1 2-1-16,-1 3 0 0,2 1 0 16,-3 0 0-16,1 2 1 0,0-2 0 15,-1 0-1-15,1-2 2 0,0 3 0 16,-2-2-2-16,2 1 2 0,-1-3-2 15,-1-1 0-15,1-1 0 0,-1 3 0 0,0 0 0 16,0 4 0-16,0 2 0 0,-2 1 0 16,-1 0 0-16,0 0-1 0,1-2 2 15,-1 0 1-15,1-2 0 0,-2-1 0 16,1-3 2-16,2 1 0 0,-2-1 0 16,2-1-1-16,0 0-1 0,1-1 0 15,-3 1-1-15,2-2 0 0,-2 5-2 16,1-1 2-16,-2 3-2 0,1-1 1 0,2-2 0 15,-3 0 0-15,-1 0 0 0,0-3 0 16,-2 2-1-16,0 1 1 0,-2-1 2 16,2-2-3-16,1 1 1 0,1-5 1 15,-2-1-1-15,2 1 0 0,0 1 0 16,-2 1-1-16,0 3 0 0,-1 0 0 16,-4 1 0-16,-2 2 0 0,0 1 0 15,-3-2 0-15,-2 1 0 0,3 0 1 0,1 0-1 16,-3-3 1-16,1 0-1 0,2-1 1 15,-3 1-1-15,1-1 1 0,1 1 0 16,1 0-1-16,-3 1-1 0,1 1 2 16,-1 2-1-16,-1-3 0 0,-2 2 0 15,3 1-1-15,0-2 2 0,0-1 0 16,1 2-1-16,2-2 0 0,-2 0 1 0,2 1-3 16,-1-2 2-16,2 2 0 0,-1-1-1 15,0 0 1-15,1-3 0 0,0 4-1 16,-1-1 2-16,0 3-1 0,0 1 1 15,-4 4-2-15,-2-4 0 0,-2-2 0 16,0 4 1-16,-2-1 0 0,4 2-1 16,0-6 0-16,2 2 1 0,1 1 0 15,2-1 1-15,-4-2-1 0,1 4-2 16,0 1 3-16,-1-2-1 0,4 2 1 16,-1 0-1-16,3-1 1 0,-1 0-2 0,1 1 2 15,-1-2-2-15,3 4 0 0,-1-3 0 16,0-2 1-16,2 2 0 0,1-1 0 15,-1-1 0-15,2 2 1 0,1 4-2 16,2 2 2-16,0-1-1 0,0 1-1 16,3-1 1-16,-3 0 1 0,1-1-1 0,-1 1 0 15,-1 1 0-15,1-1 0 0,1 2 1 16,-2-1-1-16,5-4 0 0,-1 1 1 16,1 0 1-16,-2-1-1 0,2-2 1 15,-1 3-2-15,0-3 1 0,0-1 1 16,3 2-1-16,-1-1 1 0,1 0 0 15,-1 5 0-15,0 0 2 0,2 1-1 16,0-5 0-16,-1 1 1 0,3 0-1 0,-2-6 1 16,3 0 0-16,-2 1-1 0,2-1 2 15,0 2-2-15,-1 2 1 0,3 0 0 16,1 2 1-16,0 1-2 0,2-2 2 16,4-1-2-16,0 3 1 0,0-7-2 15,1 2 0-15,0-3 1 0,2-2 0 16,-1-2-1-16,1 1 0 0,1-2 0 15,1-4 1-15,-3 2 2 0,3-3-1 0,1 3 1 16,2-5 1-16,-2 5-1 0,2-1 0 16,-2 1-1-16,-1-1 0 0,0 3-1 15,0-5-2-15,3 0 0 0,2 1 0 16,2-4-1-16,-1-1 0 0,2-1 1 16,-1 1-1-16,-4-5 0 0,0-2 2 15,0 0-1-15,-2 0 0 0,3-2 1 16,0 1-1-16,2 2 0 0,0 0 2 0,0 0-2 15,1 0 0-15,0 0 2 0,1-2-2 16,-1 3 0-16,-1-4 1 16,-1 5-2-16,-1-1 0 0,-1 1 0 0,2 1 1 15,-2-2 0-15,2 1 0 0,0 2-1 16,0-2 0-16,0 0 0 0,-1 0 0 16,0-2 0-16,-1-2-2 0,-4-1 2 15,2-4-1-15,-1-1 0 0,1-2 1 0,2-1 0 16,2-1 0-16,0 2 0 0,2-2 0 15,-1 3 2-15,-1-1 0 0,5 0-1 16,-1 2-1-16,-3 0 1 0,3-2 0 16,0 2 0-16,-4-1-1 0,3-3 1 15,3 0 0-15,-1-3-1 0,4-1 0 16,-4 2 1-16,0-1-1 0,-3 4 0 16,0 0-1-16,-5 3 2 0,2-5-1 0,2 3-1 15,0-4 2-15,1-5-2 0,-2 1 2 16,1-1 0-16,2 1-1 0,0-2 1 15,-3 2 2-15,1 2-3 0,1 1 1 16,-4 2 1-16,-2 1-1 0,0-3 1 16,1 2-2-16,1-1 0 0,0-4 1 15,-3-3 0-15,1 0 0 0,2-2-1 16,-3 1 1-16,-1 4-1 0,3-1 1 16,-3 1 0-16,0-3 0 0,-2-3-1 0,1 0 0 15,-1-3 1-15,2-1 1 0,-1 1-2 16,0 2-1-16,1 2 1 0,-3 1 0 15,0-2 0-15,-1 0-1 0,0-3 0 16,-1-1 1-16,2 0 1 0,0 2-1 16,3 0 0-16,1-1 1 0,0 1-1 15,-1-5 0-15,-2-1 0 0,-1 1 0 0,-2 2-1 16,1 3 1-16,0 1 0 0,1 0-1 16,0 0 2-16,0-5-1 0,-1 1 0 15,0 3 0-15,-1-5 0 0,-2 2-1 16,-1 0 1-16,-1-4-1 0,-2 0-1 15,-2 1 0-15,-4-1 1 0,1 5 0 16,-3 3 0-16,1-1 0 0,-5-2-1 0,1-2 2 16,1-4 0-16,-1 0 0 15,1 3 1-15,-2-3-1 0,-1 2-1 0,1 2 3 16,1-6-2-16,0 0 0 0,1 4 0 16,1 2 0-16,1 2 1 0,-1 1-1 15,-2-1 0-15,0-6-1 0,-2 3 2 16,1-2-2-16,-3-1 0 0,2 3 1 15,-2 2 0-15,0-2-1 0,-1-2 1 16,2 3 1-16,3 0-1 0,-1 4 1 0,2 2 0 16,-1 3-2-16,-2 0 2 0,0-4 1 15,-1-4-1-15,0-1-1 0,-1-1 2 16,3-3-1-16,-2 1 0 0,3 0 0 16,-2-2 0-16,3 0-1 0,1 1 1 15,-1 1-2-15,1 2 1 0,-2 3-1 16,-2-2 0-16,1-2 1 0,-2-1 0 15,1 2 0-15,-2-1 1 0,-2 2-1 0,0 3 1 16,-5-1 1-16,2-2 0 0,-4-3-2 16,0 5 1-16,0 3 0 0,0 1-1 15,1 4 0-15,3 6 0 0,-4-2-1 16,2 1 1-16,0 2 0 0,-4-3-1 16,1 0 1-16,1 1-1 0,-4-1 1 15,0 4 0-15,0 2 0 0,-1 1-1 16,1 4 2-16,1 1-1 0,2-1 0 0,1 0 1 15,0-1 1-15,-4-2-1 0,2-3 0 16,0 2 0-16,0-1 0 0,-1 1 0 16,3 1-1-16,-1 1 0 0,-2 0 0 15,2 1 0-15,1 1 0 0,-2 3 1 16,1 3 0-16,1 1 1 0,-3 3-1 16,-1-1-1-16,-2 2 0 0,-3 2 1 15,-5 3 0-15,1-3-2 0,-4 3-1 0,3 2 0 16,1-1 1-16,4-1-1 0,-6 1-1 15,2 0-1-15,-1 1 0 0,1-1-1 16,-2-1-2-16,4 0-3 0,4 4-1 16,-4-1-6-16,4 5-5 0,0 8-4 15,3 3-5-15,-1 6-10 0,6 8-10 16,-1 6-18-16,-1 4-17 0,-1 5-26 16,2 5-34-16,0 4 344 0,0-1-535 0,2-3 226 15,0-9 75-15,5-13-1725 0</inkml:trace>
  <inkml:trace contextRef="#ctx0" brushRef="#br0" timeOffset="33927.871">23320 1952 118 0,'-3'-7'199'0,"-2"2"-34"15,-2-2-26-15,-2 3 0 0,4-2-27 16,-1-1-28-16,-1 0-29 0,1 0-19 16,2-2-11-16,-1 1-5 0,-3 1-10 15,3-1-3-15,-1 0 1 0,-2 2 1 16,-1-1 7-16,-1 1 2 0,-1 3 8 16,0 0 5-16,0 3 4 0,1 0 2 15,1 3 0-15,-1 0-1 0,2 2 0 16,-1 3-4-16,1 1-2 0,0 0-5 0,2 4 1 15,1-2-1-15,1 5-1 0,1-1 2 16,1 3 4-16,-1 0 5 0,1 2 6 16,-1-2 2-16,1 0 0 0,-1 0-1 15,3-1-4-15,0 2-4 0,-1 2-6 16,1 0-4-16,0 4-4 0,-2-1-1 16,4 2 2-16,-4 0-1 0,2 0 2 15,0 1 0-15,0 0 1 0,0-1-1 16,2-2-3-16,-2 2-3 0,1-2-1 0,0 1-5 15,1 1-3-15,-1-2-3 0,1-2-2 16,1-3 0-16,-3-3-1 0,1-3-1 16,1-2-1-16,-2 1-4 0,0-4-2 15,0-1-7-15,0 2-5 0,0-1-7 16,-2-3-9-16,0-2-4 0,0-1-7 0,1-2-8 16,0 0-10-16,1-1-19 0,-1-3-14 15,1-2-9-15,0-3-165 0,0-3 80 16,0-1-94-16,1 4-561 0</inkml:trace>
  <inkml:trace contextRef="#ctx0" brushRef="#br0" timeOffset="34210.026">22972 2373 585 0,'1'0'203'0,"-1"0"-93"0,4 1 71 15,0 2-108-15,2-2-16 0,4-1-6 16,3-1 0-16,3-1 5 0,2 1-2 16,1-2-1-16,0 1-3 0,1-5-5 15,0 2-9-15,-2-1-8 0,2-1-9 16,0 0-13-16,1-1-21 0,-3-1-25 15,-1 0-22-15,-3 1-177 0,-2-2 90 0,-8 1-131 16,-3 0-593-16</inkml:trace>
  <inkml:trace contextRef="#ctx0" brushRef="#br0" timeOffset="34610.346">23374 2178 808 0,'-3'-3'192'0,"3"2"-108"0,-2 1 97 15,4 0-167-15,-1-1-13 0,2 2-4 16,1-1 2-16,1 1 9 0,0-1 13 16,2 4 17-16,-1 1 14 0,1 1 11 15,0 4 10-15,0 2 2 0,-3 0-4 0,2 3-12 16,0-4-14-16,-2 1-12 0,0 2-10 15,0-1-11-15,0-3-4 0,-1 0-4 16,-1-2-1-16,2-4 0 0,-4-1 0 16,1-2-1-16,-1-1 2 0,0 0 0 15,-1-1 0-15,1-7 1 0,-1-4-3 16,1-2-1-16,-2-1-2 0,2-2-2 16,0-4-5-16,-1 1-4 0,0-5-5 15,1-3-8-15,0 2-4 0,0 3 1 16,2 2 0-16,0 5 1 0,3 5 2 0,1 1 1 15,-1 2 3-15,2 3-1 0,2 1-8 16,-1 3-10-16,-1 1-11 0,2 1-12 16,0 0-167-16,0 5 92 0,0 1-102 15,0 1-590-15</inkml:trace>
  <inkml:trace contextRef="#ctx0" brushRef="#br0" timeOffset="35031.15">23706 2025 701 0,'-5'1'183'0,"-1"0"-103"16,3 2 81-16,-1 1-145 0,4 0-23 16,2-2-3-16,-2 5 0 0,0-1 4 0,1 0 10 15,1 3 14-15,0 2 18 0,-1-1 12 16,0 2 8-16,-1 2 6 0,2-1-1 15,-4 4-4-15,4-1-7 0,-2 2-10 16,0 2-9-16,0-2-8 0,0-2-4 16,1-1-3-16,0-1-1 0,0-3-2 15,2 0 0-15,1-2 2 0,0 0 0 0,0-5 0 16,1-4-1-16,1 0 1 0,2-8-2 16,4-4-2-16,-1-2-2 0,3-5-2 15,-2-3-1-15,1 3-2 0,0-3-1 16,-2-2-1-16,-4 5-1 0,0-4 0 15,-3 5 0-15,-2 1-2 0,-2 2-1 16,-3-2 0-16,0 5-1 0,-2 2-1 16,-1 2-1-16,-7 6-3 0,1 2-3 0,-1 0-5 15,2 1-4-15,-2 5-7 0,4 2-8 16,1 2-12-16,2 2-16 0,1 0-12 16,5-2-165-16,1 2 89 0,2 0-108 15,-2 3-574-15</inkml:trace>
  <inkml:trace contextRef="#ctx0" brushRef="#br0" timeOffset="35492.159">23943 2009 1018 0,'-6'3'251'0,"5"-3"-141"0,1 6 115 15,1 2-223-15,2 1-32 0,0 3-13 16,3-2-1-16,-4 0-4 0,1 3 6 16,-2 1 20-16,-1 0 30 0,0 3 26 15,-1-1 15-15,1 0 7 0,-2-4 4 16,2 0-3-16,-1-5-11 0,1 0-13 16,0-5-15-16,1 1-9 0,-2-3-7 15,0 0-2-15,1-7-2 0,1 0-1 16,-1-6 0-16,1-4 1 0,3-2 2 0,1-1 0 15,2 1 1-15,-1-3-1 0,5 0 1 16,-4 2-3-16,4 0 0 0,0 2-2 16,3 3 0-16,-1 1 0 0,2 3 0 15,-3 6 1-15,0 1 1 0,-3 4 1 16,-1 0 2-16,-2 5-1 0,2 3 4 16,-3 1 1-16,0 5 2 0,-1 3 1 0,-1-1 3 15,-2 2-1-15,-1 2 2 0,0 0-3 16,0-2-2-16,0 2-1 0,1-3-2 15,3 1-2-15,-1-5-4 0,3 1-8 16,1-4-15-16,-1-3-22 0,2-3-21 16,1-4-15-16,0 0-174 0,4-3 79 15,0-1-104-15,-6 0-567 0</inkml:trace>
  <inkml:trace contextRef="#ctx0" brushRef="#br0" timeOffset="35962.028">24349 1470 624 0,'-3'3'173'0,"-3"4"-88"0,3 3 75 16,0 1-125-16,2 5-5 0,1 2 0 15,1 1 6-15,0 4 8 0,1 6 10 16,-1 0 8-16,1 6 7 0,0 4 6 0,0 3-1 16,1 1-5-16,5 3-7 0,-2 3-10 15,3-2-9-15,-1-2-10 0,1-1-12 16,-3-7-8-16,1-6-5 0,-3-1-5 16,-2-5-2-16,-1 0-1 0,1-1-2 15,-1-7-1-15,-1-4-6 0,-3-5-11 16,3-4-13-16,-2-4-23 0,-2-3-23 15,0-6-18-15,0-5 27 0,-1-7-187 0,0-2 81 16,-3-3-42-16,-5 3-618 0</inkml:trace>
  <inkml:trace contextRef="#ctx0" brushRef="#br0" timeOffset="36146.151">24251 1878 753 0,'3'2'202'0,"1"5"-100"0,2 0 88 16,3 1-151-16,3-3-19 0,2-2-6 0,4-3-5 16,2 0-4-16,-1-5-3 0,1-2-8 15,1 0-6-15,-3-2-10 0,0 0-12 16,-1 1-11-16,0 0-147 0,-4 0 78 16,3 1-90-16,2 0-503 0</inkml:trace>
  <inkml:trace contextRef="#ctx0" brushRef="#br0" timeOffset="36414.363">24691 1876 687 0,'-5'3'240'0,"3"7"-129"15,2 3 77-15,0 0-123 0,2 3-47 16,0 2-11-16,2-2 1 0,-1 2 8 16,-2 0 7-16,0 2 7 0,-1-1 6 15,-2 0 3-15,-1 1 1 0,-1-1-4 0,0-1-9 16,4-2-15-16,0-3-19 0,0-6-24 16,3-3-23-16,2-4-175 0,2 0 91 15,3-4-127-15,3-1-594 0</inkml:trace>
  <inkml:trace contextRef="#ctx0" brushRef="#br0" timeOffset="36901.403">24929 1871 824 0,'-1'5'232'16,"0"2"-131"-16,1 3 96 0,0-1-164 16,2 0-38-16,1 0-6 0,3-1-2 0,1-3 7 15,-1 2 9-15,-1-2 15 0,2-1 18 16,-1 1 13-16,5 0 5 0,-4-1 3 16,4-4-7-16,0 0-8 0,0-3-12 15,0-2-14-15,1-1-16 0,-2-3-14 16,0-3-9-16,-2 0-8 0,-1 1-3 15,-1-2-2-15,-2 1 2 0,-2 3 7 0,-2-1 9 16,2 1 7-16,-2 0 8 0,-3-1 3 16,-1-2 3-16,-1 0 1 0,0 2 0 15,-4-1-1-15,1 2 3 0,2 9 2 16,-5 0 3-16,2 2 9 0,-1 6 6 16,-3 7 6-16,-1 3 6 0,2-2 2 15,0-1-1-15,0 5-3 0,2 0-5 16,2 2-8-16,-1 5-4 0,4 3-1 15,0-2-2-15,3-3 2 0,2 0 1 0,4-1-2 16,3-5 0-16,3-1-3 0,5-6-3 16,3-3-4-16,1-3-9 0,1-6-12 15,1-1-14-15,-1-3-19 0,2-4-23 16,0-3-23-16,0-5 4 0,0 1-185 16,-1-2 85-16,-2 0-80 0,-1-6-612 15</inkml:trace>
  <inkml:trace contextRef="#ctx0" brushRef="#br0" timeOffset="37281.986">25316 1803 783 0,'1'3'373'0,"-1"7"-178"0,0-4 74 16,4 6-121-16,0-2-93 0,4 3-25 15,-1-1-10-15,4 1-9 0,-2 3-7 0,1 4-3 16,-1 3-1-16,-2-1 1 0,-4 0 0 15,1-2 0-15,-4 0 2 0,0-6 0 16,-2 0 0-16,0 0 0 0,-3 0 0 16,0-3 0-16,0-2-2 0,1-4-5 15,0-5-5-15,2 0-5 0,-1-5-3 16,2-3-3-16,1-4-2 0,0-3 1 0,1-2 3 16,2-7 3-16,2 0 6 0,4-1 3 15,2-2 2-15,4-2 1 0,3 7 2 16,1 0 0-16,2 1 2 0,2 0-1 15,3-1 2-15,-2 1 1 0,-2 2 3 16,1 1 1-16,0 6 1 0,-5 3 0 16,-1 6 3-16,1-1-2 0,-2 4-1 15,-6 0-2-15,2 0-3 0,-5 4-7 16,-1-4-11-16,-4 0-20 0,-1 0-23 16,-1-3-22-16,-2-1-181 0,2 3 89 0,1-3-127 15,0 0-596-15</inkml:trace>
  <inkml:trace contextRef="#ctx0" brushRef="#br0" timeOffset="37835.226">24752 1440 733 0,'-12'0'205'0,"-4"1"-108"16,2 1 85-16,1 4-153 0,-1 0-9 0,4 0-14 16,1 1-3-16,-1 1 2 0,2-1 7 15,-1 1 9-15,1 4 11 0,0-1 9 16,4 2 7-16,2-1 5 0,2 2 0 16,1 3-3-16,4-6-6 0,4 3-7 15,4-1-7-15,4 0-6 0,2-4-2 16,6-1-2-16,1-2-2 0,-3-3 0 0,-1-2-1 15,0-1-1-15,-4-2 0 0,0-1-2 16,2-5 0-16,0-2 2 0,-2-3 0 16,-2-2-1-16,-1-5-2 0,-4 0-1 15,-3-5-2-15,-4-2 0 0,-4-2 0 16,0-1-1-16,-8-1 2 0,-6 3 1 16,-3 5 1-16,-5 4 1 0,-1 7-1 15,1 8-4-15,2 4-3 0,-1 1-5 16,0 8-8-16,1 9-12 0,2 5-26 0,5 4-34 15,6 0-24-15,7 2-193 0,7-1 92 16,6-2-150-16,1 0-609 0</inkml:trace>
  <inkml:trace contextRef="#ctx0" brushRef="#br0" timeOffset="39733.09">28979 4709 556 0,'-2'-4'194'0,"0"0"-64"16,1 2 58-16,-1 1-98 0,4-2-2 16,-2 3-3-16,1 0-4 0,0 1-3 15,3 2 0-15,-1-1-1 0,-2 2-5 0,3 3-6 16,0 3-5-16,0 2-4 0,1 3-4 15,0 5-6-15,0-1-4 0,-1 3-4 16,0 4-5-16,0 2-4 0,-1 0-2 16,1 3-3-16,-1 5-1 0,-2 0-2 15,2 3-2-15,-3 0-4 0,-2-2 0 0,2-3-2 16,-2-5-2-16,1-4-2 0,-1-1-3 16,2-3-1-16,2-3-2 0,-2-5 0 15,2 0-3-15,1-8-1 0,1-1-1 16,-2-4-3-16,3 0-4 0,-1-4-5 15,1-1-11-15,-1-4-9 0,-1-2-13 16,-1 0-23-16,-2-1-35 0,0 0-30 16,0 0-189-16,2 1 97 0,-1 4-156 0,-1-1-607 15</inkml:trace>
  <inkml:trace contextRef="#ctx0" brushRef="#br0" timeOffset="40582.413">28921 4736 660 0,'-9'2'176'16,"4"-1"-84"-16,-1 1 78 0,4 1-134 15,2-2-7-15,-1 1-4 0,2-2 4 16,1 0 6-16,0-2 9 0,0 1 8 16,2 1 6-16,1 0 5 0,3 0 3 15,-3-3-1-15,7 1-2 0,1-1-6 16,3 2-5-16,3-2-5 0,4 1-5 15,0 1-5-15,0-2-3 0,0 3-5 0,6-1-1 16,0-1 1-16,4 0 1 0,-1 1 1 16,3-5 0-16,-2 4-1 0,2-1-2 15,0-1-3-15,2 2-4 0,-1-2-6 16,-4 0 1-16,1-2-2 0,-6 0 1 16,-5-1 0-16,-2-1 3 0,-4 2 3 15,-6 3 4-15,-4-1 3 0,0 3-1 0,-4 1 3 16,-1 1 0-16,1 2-2 0,-2-2-4 15,0 3-2-15,0 4-5 0,-2-2-3 16,0 3-4-16,1 4-4 0,-1 5-1 16,0 4-3-16,-1 5-1 0,1 1-1 15,-1 5 2-15,2-1-2 0,-1 1 1 16,1-2 0-16,2 7 1 0,-1-4-1 16,3 4-1-16,0-1 0 0,-1-2 1 15,3-4-2-15,-1-4 1 0,1-1-2 16,0-3 3-16,2-3 0 0,-2-1-2 0,3-1 1 15,-1-4 0-15,-1 1 1 0,-1-2-1 16,-1-4-1-16,-2-2 0 0,0-2 1 16,-1-1 0-16,0-4 0 0,-1 0-1 15,0 0 1-15,-1 0 0 0,1 0-1 16,-1-3 1-16,-1 0-1 0,0 0 0 0,-1 0 0 16,-1-2 0-16,0 1 1 0,-2 0-1 15,-2 2 0-15,-1 2-2 0,-2-2 2 16,-2 2-1-16,-3 2-1 0,-1 1-1 15,1 3 1-15,-5-1-1 0,0 1 0 16,-2 1-2-16,-8 0 0 0,-7 1 0 16,-4 1 0-16,-1-1 1 0,-4 2 1 15,2 2 1-15,4 1 2 0,2-1 0 16,4 0 1-16,4-3 0 0,10-2 0 0,4-6 0 16,5-1-2-16,8-1-2 0,4-6-4 15,4-4-10-15,8-5-10 0,6-2-14 16,4-4-15-16,9 0-15 0,2 3-50 15,-1 9-165-15,-3 4-57 0,-6 6 50 16,-13 3-254-16,-6 6-158 0</inkml:trace>
  <inkml:trace contextRef="#ctx0" brushRef="#br0" timeOffset="41656.487">29244 5806 514 0,'0'-3'172'0,"0"-3"-68"0,0 0 57 0,0-1-93 16,2 1-11-16,-4-1-3 0,1-1 1 15,0 2 4-15,-2 0 1 0,2 0 2 16,-3 3 2-16,-1 3 0 0,-4 0 0 15,-4 0-5-15,-4 6-8 0,-2 3-9 16,-3 4-9-16,0 2-9 0,-1 3-7 16,1 0-8-16,1 2-6 0,-2-1-1 0,-1 3 1 15,-1 1 2-15,2-1 3 0,1 1 3 16,3 4 4-16,2 3 3 0,3 2 5 16,0 3 4-16,2 1 1 0,2-4 1 15,6-5-1-15,4-2-2 0,1-3-2 16,7-2-5-16,3 0-3 0,7 0-3 15,6 0-2-15,3-7-4 0,2-2-2 16,6-9 1-16,3-2-2 0,-1-2-2 0,4-6-5 16,-2-4-7-16,-2-1-10 0,-1-4-14 15,-5-4-20-15,-8 2-27 0,-1 2-24 16,-4 0-16-16,-5 1 95 0,-9 0-258 16,-4 2 112-16,0-5-5 0,-10 3-862 15</inkml:trace>
  <inkml:trace contextRef="#ctx0" brushRef="#br0" timeOffset="42108.381">29118 6175 439 0,'-6'1'359'0,"-2"1"-153"0,1-3 21 0,3 2-24 16,2-1-123-16,-1 2-17 0,3-2-13 16,0 0-2-16,4-2-5 0,0 1 1 15,1 0-2-15,2-2-2 0,6 2-3 16,1-3-7-16,6-1-8 0,2 1-4 16,3-7-6-16,-5 1-4 0,0-1-4 0,-2 1-1 15,-4-3-2-15,3 1 0 0,-3-1-1 16,-1 4 0-16,-3 0 0 0,0 4-1 15,-3 2-1-15,-3 3 2 0,0 2 0 16,-1 4 4-16,-3 2 5 0,-1 3 4 16,1 4 2-16,-1 4 3 0,1-1 0 15,0 0 0-15,0 1-5 0,2 1-3 16,1 0-3-16,0 1-3 0,-1 5 0 16,-1 3-1-16,1 1 0 0,-1 2-1 0,-1-2-1 15,0 0 0-15,0-6 0 0,3-6-1 16,-2-2-1-16,0-6-4 0,2-5-6 15,-3-2-4-15,0-3-13 0,0-2-22 16,-2-2-33-16,1-6-27 0,-1-1 397 16,-4-8-579-16,3 0 228 0,-6 1 128 15,0 1-1877-15</inkml:trace>
  <inkml:trace contextRef="#ctx0" brushRef="#br0" timeOffset="42560.366">29599 6068 595 0,'-14'7'205'16,"-3"4"-62"-16,1-2 60 0,5 1-107 15,-1 3-13-15,2 0-4 0,-1-2-3 16,5 4-7-16,-2 0-6 0,6-6-6 16,-1 3-4-16,1 1-4 0,3-3-6 0,-1-2-8 15,4 2-7-15,0-4-6 0,2 1-6 16,0-3-5-16,6 1-4 0,1-5-4 16,4 0 0-16,-1-2-2 0,3-3 0 15,-1 1 0-15,-2-5 1 0,1 0-1 16,0-1 0-16,-3 0 0 0,-1-1-1 15,0-5 1-15,-3 0 0 0,-2 0-1 0,0-4 2 16,-6-2-1-16,-2 2 0 0,-4-2 2 16,-2 1 0-16,-6 4 0 0,-2 3-1 15,-4 3 1-15,0 0-1 0,-3 9-1 16,-1 2 0-16,-1 0-3 0,3 4-4 16,0 6-6-16,5 1-13 0,2 2-15 15,4 5-24-15,5 0-27 0,3 2 135 16,1 0-320-16,5-2 138 0,7-7-23 0,3-1-1039 15</inkml:trace>
  <inkml:trace contextRef="#ctx0" brushRef="#br0" timeOffset="43172.681">29970 5918 604 0,'1'-4'220'0,"-1"-3"-100"0,-4 4 62 15,3 3-108-15,-4 0-42 0,0 0-7 16,-2 1-5-16,0 3-3 0,-5 3 0 0,-4-1 1 16,2 3 5-16,-2 0 3 0,0 1 2 15,1 3-1-15,0 4-2 0,3 4-1 16,3 4-2-16,1 4-1 0,3-1-1 15,5 2-2-15,0-5 0 0,1-3 0 16,4-9-1-16,4-1 0 0,3-10-2 16,4 0-1-16,2-2 1 0,2-4-1 15,-1-1-3-15,2-3 1 0,1-5-1 0,-3-5-3 16,-4-4-3-16,0-1-1 0,-6 1-2 16,-4-2 0-16,-4 0 0 0,0 5 0 15,1 1 5-15,-2 5 4 0,-2 3 5 16,1 3 5-16,0 3 4 0,2 3 4 15,-2 1 1-15,1 0 2 0,0 3-5 16,1 3-2-16,0 1-4 0,2 3-5 16,0 9-4-16,-1-2-3 0,1 5-4 0,1-1-2 15,-2 0-5-15,1-1-9 0,-1-2-10 16,2-5-14-16,0-2-16 0,-1-3-18 16,-1-4-19-16,2-4-13 0,-3 0-3 15,1-5-167-15,-2 1 89 0,5-10-76 16,1-7-588-16</inkml:trace>
  <inkml:trace contextRef="#ctx0" brushRef="#br0" timeOffset="43651.201">30076 5437 201 0,'0'3'197'0,"0"-2"-66"15,1 1 11-15,1-1-5 0,0 1-48 16,-1 0-13-16,2 2-2 0,2-1-3 16,0 3-4-16,1 1-3 0,2 2 2 15,1 3 2-15,-1 6 2 0,2 3 4 16,-1 3 3-16,1 6 0 0,1 3 0 16,-2 3-4-16,-1 6-3 0,1 3-5 15,0 2-7-15,-3 1-9 0,2-2-9 16,-1-2-9-16,1-1-8 0,1-1-7 0,4-4-6 15,-3-2-5-15,3-3-3 0,0-7-1 16,-2-7 0-16,-6-4 0 0,-4-3-3 16,0-1-5-16,-5-2-10 0,1-4-14 15,-5-2-16-15,-1-3-22 0,0-2-28 16,0-2-26-16,1-6 401 0,0-3-575 0,6-5 242 16,2-5 130-16,0-4-1886 0</inkml:trace>
  <inkml:trace contextRef="#ctx0" brushRef="#br0" timeOffset="44896.151">29315 6802 535 0,'-11'0'183'15,"0"-1"-63"-15,1 0 56 0,3-2-100 16,0-1-9-16,2-1-6 0,-1-1-7 15,1-1-5-15,-1-2-3 0,2 3-4 16,-4-1-1-16,1 2-1 0,-5 5-1 16,-4 0-3-16,-3 0-1 0,-1 5-2 15,-4 2-5-15,2 3-3 0,0 3-5 0,1 4-4 16,-1-1-2-16,1 2 1 0,3 3 3 16,4-3 2-16,4-5 1 0,7-1 0 15,3-5 0-15,1 1-1 0,4-3-6 16,7 2-3-16,2 0-3 0,5 2-2 15,3-2-1-15,2 1 3 0,3-1 0 16,5 0 4-16,-1-1 2 0,-3 2 2 16,1 1 1-16,-4 0-2 0,-4 3 1 0,-2 3-4 15,-2-1 0-15,-4 2-2 0,-7-1 3 16,-6 1 4-16,0-3 2 0,-6 3 3 16,-6-2 3-16,-7 1-1 0,-2-2 0 15,-3-1-5-15,-7-1-2 0,-1-5-3 16,-1 1-3-16,-1-5-4 0,0-1 0 15,6-1-3-15,2-3-1 0,3 0-1 16,7-3-2-16,6-3-8 0,9-2-8 0,1-3-12 16,5-1-10-16,9-5-14 0,5 0-21 15,9-1-19-15,0 2-19 0,7 3-11 16,1 3 24-16,-1 6-190 0,-2 0 92 16,1 2-60-16,-9 2-650 0</inkml:trace>
  <inkml:trace contextRef="#ctx0" brushRef="#br0" timeOffset="45243.58">29527 6449 596 0,'-6'-15'314'0,"4"6"-112"16,-1 2 41-16,1 5-87 0,2 2-75 15,0 5-12-15,1 6-21 0,3 4-10 16,1 0-4-16,1 11 2 0,3 3 3 16,3 9 1-16,1 4-2 0,1 6-2 15,-2 0-4-15,1-2-6 0,-2 3-8 0,-1-3-5 16,1 1-6-16,2-6-8 0,-2-4-8 15,0-8-8-15,-1-2-8 0,-2-4-9 16,-1 0-14-16,-3 0-14 0,-4-4-18 16,0-7-16-16,-2-4 13 0,-4-5-189 15,-1-3 93-15,-1-7-84 0,0-13-634 16</inkml:trace>
  <inkml:trace contextRef="#ctx0" brushRef="#br0" timeOffset="45409.616">29538 6851 436 0,'-1'-8'356'0,"2"2"-162"0,2-2 23 16,2 3-19-16,4-4-139 0,2 0-18 15,5 0-16-15,1 0-8 0,1 1-8 0,0 1-13 16,0 1-21-16,0 4-20 0,2 1 379 16,1 1-557-16,2 1 235 0,1 4 101 15,-5 3-1827-15</inkml:trace>
  <inkml:trace contextRef="#ctx0" brushRef="#br0" timeOffset="45811.218">29972 6788 731 0,'-10'-10'279'16,"-3"-2"-141"-16,2 4 77 0,-2 1-136 15,2 0-42-15,2 2-22 0,0 4-9 16,-1 1-1-16,0 0 3 0,-3 4 4 15,0 5 3-15,-1 4 4 0,0 3 2 16,2 9-1-16,4 3 0 0,2 3-5 0,2 3-3 16,1-1-2-16,3-5-2 0,0-2-1 15,2-1-1-15,2-9 1 0,5-1-2 16,2-6 0-16,3-9 0 0,3 0-1 16,4-9 0-16,-1-3-1 0,2-3-1 15,1-5-2-15,-1-2-2 0,-1-2-1 16,-6-1 0-16,0 0 0 0,-5-2-1 15,-2 5 2-15,-6 4 5 0,2 2 5 16,-1 6 6-16,-3 5 6 0,1 5 3 0,-1 0 6 16,3 2 5-16,-2 6-2 0,0 2-2 15,0 3-5-15,3 3-6 0,0-1-3 16,0 3-6-16,1-1-6 0,3 0-6 16,-2-2-7-16,1-1-12 0,2-2-17 15,0-4-27-15,0-1-27 0,0-5 65 16,1-2-250-16,1-2 107 0,0-7-59 15,-2 0-804-15</inkml:trace>
  <inkml:trace contextRef="#ctx0" brushRef="#br0" timeOffset="46242.186">30145 6356 799 0,'1'0'192'0,"-1"0"-89"15,0 5 102-15,2 6-161 0,-2 6 3 16,1 3-1-16,0 6 0 0,2 4 4 0,-1 10 1 16,2 2 3-16,0 8 1 0,1 4 1 15,-1 3-1-15,1-3-4 0,2 0-5 16,2-3-12-16,1-5-8 0,3-9-11 15,1-3-11-15,4-10-13 0,0-7-14 16,-1-3-17-16,0-3-21 0,-6-6-22 16,-4-5-19-16,-5-3 87 0,-2-3-257 15,-1-7 116-15,-5-4-20 0,-2 0-866 0</inkml:trace>
  <inkml:trace contextRef="#ctx0" brushRef="#br0" timeOffset="46407.166">30052 6752 620 0,'7'-5'161'0,"-1"1"-87"0,1-1 73 0,2 0-131 16,4-2-18-16,-1 1-25 0,3-1-77 16,-1 3-44-16,1 1 28 0,-2-1-121 15,3 4-135-15</inkml:trace>
  <inkml:trace contextRef="#ctx0" brushRef="#br0" timeOffset="46843.848">30338 6775 814 0,'0'7'312'0,"0"2"-120"0,0-3 74 16,0-1-153-16,2-2-30 0,0-2-25 16,3-1-19-16,3-1-14 0,3-3-8 15,1-1-5-15,5-3-4 0,-1 0-5 16,3-1 0-16,3 0-1 0,1 0-3 15,2 0-1-15,-2 3-3 0,-3-3-4 16,2 2-4-16,-6 0-4 0,-3-1-3 0,1-1 0 16,-1 0 3-16,-6-3 2 0,1 3 5 15,-3-2 3-15,-2-1 5 0,-3 0 4 16,-1 1 6-16,-1-3 3 0,0 1 4 16,-2 1 4-16,-4 2 6 0,0 3 6 15,-1 1 4-15,-2 5-1 0,2 1-3 16,1 4-3-16,-1 2-2 0,3 4-6 0,-5 3-4 15,1 3-3-15,-2 3-2 0,1 0-1 16,-1 3 0-16,4 4-2 0,1 1 1 16,0 0-4-16,3 1 0 0,3 5-2 15,1-1 0-15,0 0-1 0,3-1 1 16,4-3 0-16,5-6 0 0,1-4-2 16,2-6 0-16,5-7 0 0,-2-4-1 15,2-1-1-15,5-1-4 0,1-4-5 16,2-5-9-16,2-3-12 0,-3-3-18 0,-3 1-19 15,-3-1-24-15,-4 2-20 0,-3 1-5 16,-5 3-178-16,-4 1 87 0,-3 6-87 16,-2 3-604-16</inkml:trace>
  <inkml:trace contextRef="#ctx0" brushRef="#br0" timeOffset="54144.212">20991 4624 298 0,'-4'4'136'0,"1"-1"-62"15,1 0 32-15,0 0-48 0,0 0-19 16,1-1-10-16,-1-1-3 0,2-1-3 0,0 3-3 16,2-2-4-16,-2 1-4 0,1-2-5 15,-1 1-2-15,1-1-1 0,-2 0-1 16,1 1 0-16,-1 1 1 0,-1-1 2 15,0-1 1-15,0 0 4 0,0 1 1 16,1 2 2-16,-2-3 3 0,0 1 2 0,2-1 2 16,-1 0 0-16,0 0 0 0,1 0 0 15,0 0-1-15,-1 1-2 0,1 1-2 16,0-2-1-16,0 1-2 0,1 0 0 16,0-1 2-16,-2 0 4 0,1 0 3 15,1 1 2-15,1-1 0 0,-1 2 0 16,0-4-1-16,0 1-4 0,0 1-4 15,3-4-4-15,-1 2-1 0,1-5-3 0,0 2 1 16,2-1 0-16,-1 0 1 0,-1 1 1 16,0 0 2-16,2 0-1 0,-1 0 3 15,1 0 0-15,2-3 3 0,-1 2 0 16,3-1 3-16,0-1 0 0,1-2 3 16,2 0 0-16,0-4 0 0,2-4 1 15,-1 1-1-15,1-3-2 0,1 2 1 16,2-2-2-16,1 2-2 0,4-5 1 0,4-5-3 15,0 3-3-15,3-5-2 0,1-2-1 16,0 0-3-16,0 1-1 0,3-5-3 16,-5 5-1-16,0 1-1 0,-1-1 2 15,-1 5 1-15,-5 2 4 0,2-1 2 16,-4 1 3-16,1 6 3 0,-5 1 2 16,-1 3 0-16,-2 4-1 0,-3 4-4 15,-3 3-3-15,0 3-4 0,-4 0 0 0,-1 2-4 16,-1 2 0-16,-2 0-1 0,-2 1-3 15,-2 1-4-15,-1 3-3 0,-2-1-5 16,0 2-2-16,3 0-6 0,-2-1-5 16,0-3-5-16,2 0-7 0,-1 0-6 15,2 0-11-15,1-3-12 0,3 4-12 16,0-2-1-16,-1 2-161 0,0-3 86 16,-1 0-81-16,-2-4-564 0</inkml:trace>
  <inkml:trace contextRef="#ctx0" brushRef="#br0" timeOffset="54769.25">21460 3908 420 0,'-3'0'133'0,"-1"0"-71"0,3 1 50 16,1 0-79-16,1 0-20 0,1 1-3 16,0-1 1-16,1-1 4 0,-1 1 7 15,1-1 11-15,0 0 10 0,-1 0 8 0,1 0 10 16,2-1 6-16,0 0 3 0,3-1-1 16,1 0-5-16,4-2-5 0,1 0-8 15,3-2-7-15,3-1-9 0,2-3-9 16,0-2-6-16,-3-2-6 0,2-1-6 15,-4 1-3-15,0 1-3 0,-2-3-1 16,-1 3 1-16,-2 0 0 0,-3 2-1 0,-3-1 2 16,-1 3 4-16,2 5 6 0,-3 0 7 15,0 4 4-15,-1-1 4 0,1 2 4 16,-2 3 3-16,-1 0-2 0,0 3-5 16,-1 2-5-16,0 4-6 0,0 1-4 15,0 4-3-15,-4 1-5 0,0 4-3 16,1-2 0-16,-3 2-2 0,1 2 1 15,1-3-1-15,1 1-1 0,-4 1 2 16,1 5-1-16,1-4 0 0,-3 0 2 0,1-5-1 16,2-3 2-16,0-3 1 0,0-5-2 15,1-5 1-15,3-2 0 0,-1-2 0 16,2-2 0-16,0-5-1 0,3-1 1 16,0-4-1-16,0-1 0 0,1-10 0 15,0-1 0-15,0-3-1 0,1-2 0 16,-1 0-2-16,-1 1-1 0,-1 4 1 15,1-2-2-15,-1 3-1 0,-2 2-1 0,-1 6 0 16,-1 3-1-16,0 7-3 0,-3 4-5 16,1 1-6-16,-2 4-10 0,-1 2-12 15,1 5-15-15,-2 0-20 0,2 3 307 16,2-2-484-16,0-3 213 0,1-4 66 16,-3-5-1603-16</inkml:trace>
  <inkml:trace contextRef="#ctx0" brushRef="#br0" timeOffset="56052.863">21795 3223 372 0,'-5'3'165'16,"-2"-2"-64"-16,2 0 34 0,0 2-58 15,0-3-32-15,1 1-7 0,0 1-4 16,0-1-5-16,2-1-1 0,-1 1-2 16,1-1 2-16,0 1 1 0,1 1 3 15,0-1 0-15,-1 2 1 0,2-2 1 0,0 0 0 16,0 0-3-16,2-1-1 0,-1 2-3 15,0-1 1-15,2 0 1 0,1-1 1 16,0 0 3-16,-1 2 5 0,3-2 3 16,0 0 2-16,1 1 1 0,-1 1-1 15,2-2-2-15,1 0-4 0,0 0-5 16,1 0-4-16,2-2-6 0,2-1-4 16,0-2-2-16,4-3-5 0,0-2-1 0,3-1-3 15,-2-4-2-15,3 1 0 0,-3 0-1 16,1 1-1-16,-5 1-1 0,2 5 0 15,-3 0-1-15,-1 2 1 0,0 1 0 16,-3 2-2-16,-2 0 0 0,-2 2 1 16,-3 0 0-16,-1 0 1 0,-2 2 0 15,0 2-1-15,-2 1 1 0,-2-4-4 0,0 4-6 16,-1-1-8-16,-1-1-11 0,0-1-18 16,0 2-15-16,-1-3-18 0,1 1-17 15,-2 0-3-15,-1-2-164 0,2 2 85 16,-4 0-79-16,2 2-566 0</inkml:trace>
  <inkml:trace contextRef="#ctx0" brushRef="#br0" timeOffset="56416.261">21843 2993 456 0,'-7'-13'127'0,"1"2"-45"15,-1 4 56-15,2-2-84 0,1 3 3 16,-1-1 3-16,0 3 6 0,2 1 2 0,0 2 1 16,0-2-2-16,2 3-4 0,-1 2-5 15,2-1-9-15,0-1-7 0,2 5-7 16,0 2-3-16,2 3-2 0,1 3 1 16,3 5 1-16,2 0 4 0,2 4 5 15,1 1 3-15,-2 3 0 0,4-2-3 16,-3 5-5-16,3 2-3 0,-2-2-5 15,2 3-7-15,-1 1-5 0,-1 4-4 0,-1-5-4 16,-1 0-1-16,-6-3-1 0,2 0-2 16,-2-5 1-16,-1 0-2 0,1-3 0 15,-1-3-1-15,0-3-4 0,1-7-8 16,-1-5-10-16,1-3-18 0,0-3-25 16,-1-5-27-16,-1-9-14 0,-1-4-179 15,-2-1 83-15,-1-3-107 0,-3 2-582 16</inkml:trace>
  <inkml:trace contextRef="#ctx0" brushRef="#br0" timeOffset="57484.203">22384 3258 380 0,'-1'0'204'0,"-1"-1"-85"0,1 1 33 15,1 0-52-15,0 0-50 0,0-2-12 16,1 2-6-16,-1 0-4 0,3 0 0 15,0-2-1-15,-1-1 1 0,2 1 4 0,0-1 2 16,0 1 1-16,1-1-1 0,0-1-2 16,3 2-3-16,-1-1-3 0,3-2-4 15,0 0 0-15,1 0-2 0,5-1 0 16,2 0 1-16,1-1 3 0,2 1 2 16,2 1 0-16,2 1 1 0,2-2 0 15,4 0 1-15,6 1 1 0,2 0 1 0,1-1-1 16,1-1 1-16,1-1-2 0,-3 2 0 15,2-2-2-15,2 3-4 0,-2 1-4 16,-1 2-2-16,2 0-3 0,0 1-2 16,-2 1 0-16,2 1 0 0,1-1-2 15,-3 0 2-15,-2 0 1 0,-2-1-1 16,-2 0 0-16,-3 2-1 0,-1-3-2 16,-3 3 1-16,-3-1-2 0,-3 2-1 15,-6 2 2-15,-6 1 0 0,-2 1-1 0,-7 1 2 16,0 4 0-16,-6-4-4 0,-4 5-9 15,-4-2-13-15,-4-2-16 0,0 0-21 16,0-2-23-16,0-5-26 0,4 1-12 16,1-1-180-16,5 0 89 0,4-1-96 15,4-1-605-15</inkml:trace>
  <inkml:trace contextRef="#ctx0" brushRef="#br0" timeOffset="58168.725">23340 3052 379 0,'-5'-3'257'0,"3"1"-129"0,-1-3 28 15,0-1-28-15,2 4-104 0,1-3-6 16,0 2 2-16,0-1 6 0,1 0 7 16,-1 2 9-16,2-2 11 0,-1 1 12 15,2-2 4-15,-1 3-3 0,1 0-4 16,2 1-3-16,1 1-4 0,2 3-6 15,0 0-8-15,2 1-5 0,0-2-2 16,2 1-5-16,1 1-5 0,2-1-4 0,1-1-2 16,-2 2-2-16,0 3-1 0,2-5-3 15,-2 4 0-15,-1-1-3 0,2 1 0 16,-3-1-2-16,-1 0-4 0,-2-1 1 16,-1 1-3-16,-1 1 2 0,-2-1-1 15,-1 0 0-15,-3 0 1 0,-1-1 2 16,-1 2 0-16,-3 1-1 0,-1-1 3 15,-2 1 0-15,-1 2 2 0,-1-2-1 0,-1 4 0 16,-2-2 1-16,-2 4 0 0,0-2-1 16,0 0 0-16,1-1 0 0,1-2 2 15,1-4 0-15,4-1-1 0,0 0 0 16,1 0-1-16,3-6-1 0,0 3-2 16,2 1-2-16,-1-1 0 0,2-1-2 15,-1-2 0-15,1 2 0 0,0-4-1 16,1-2 2-16,-1 0-1 0,4-2-2 0,0-2 2 15,0-1 0-15,0-1-1 0,1-4 1 16,-1 1-2-16,-3-2 0 0,-1 3 0 16,0-1 1-16,-2 2-2 0,-2 3 1 15,-4 0 1-15,4 5-2 0,-1 1-1 16,0 3-5-16,0 2-11 0,-2 3-14 16,0 5-23-16,-4-3-29 0,4 3-26 15,-1-3-193-15,3 3 94 0,1-1-135 0,1 1-629 16</inkml:trace>
  <inkml:trace contextRef="#ctx0" brushRef="#br0" timeOffset="69561.157">23666 3096 313 0,'-1'-3'163'0,"0"2"-62"0,2-2 23 16,0 2-51-16,-2-2-19 0,2 1-13 16,-1-3-6-16,0-1-1 0,0 3 2 15,-1-1 2-15,1 1 0 0,0 1 1 16,-1 0 0-16,-2 0-2 0,2 0-4 15,-3 0-3-15,-1 1-2 0,0 1-3 16,-2-2-5-16,0 2-5 0,-4 3-3 0,1-2-4 16,0 4-1-16,-3-3-3 0,0 4-3 15,4-1 1-15,0 0-2 0,-2 4 2 16,0 2 1-16,-2 0 1 0,-2 2 4 16,-1-1 3-16,-1 2 4 0,2 0 5 15,1 4 3-15,-1 0 2 0,3 2 2 16,3-2 0-16,1-2-1 0,-1-2 2 15,4 3 0-15,1 4-1 0,0-1 1 0,1 2 0 16,3 3-2-16,2-3-1 0,2-2-2 16,-1 1-2-16,4 0 1 0,-1 3-3 15,2-3 1-15,0-2 0 0,1-3-1 16,1-4-1-16,0-3-1 0,2-2-3 16,2-2-1-16,2-2-3 0,-1 1 1 15,3-4-3-15,0-2 1 0,1 0-1 16,2-2 1-16,2 0-1 0,1-3-1 15,-4 0-2-15,2 0-1 0,-4 1 0 0,-4-2-1 16,2-2-1-16,0 1 1 0,1-3-2 16,-1-3 2-16,0-3-1 0,0 0 0 15,1-2 0-15,-2 0-1 0,-1-2-1 16,0-4 2-16,-1 3-2 0,-5 0 0 16,-1 1 1-16,-4 1-1 0,-1 6 1 0,-2-5 0 15,-3 2 2-15,-5-1-1 0,-1 2 1 16,-4-1 2-16,-5 4-1 0,-1 1 2 15,-3 1 1-15,-2 3-1 0,-2 0 4 16,1 2 1-16,2 1 0 0,-3 3 3 16,-2 0-4-16,2 3 2 0,1 1-2 15,-2 6-2-15,2-1-3 0,4 3 0 16,-1 0-3-16,2 3 0 0,-1 1-2 16,6 2 1-16,1 1-3 0,2 3 2 15,4 3-1-15,2 0 0 0,-1 0 1 0,2 5-1 16,0 0 1-16,3 0 1 0,2 1-1 15,-2 1 0-15,2-2 1 0,2 0 2 16,-1-1 1-16,1 1 2 0,2-5 3 16,1-3 2-16,2-5 2 0,2-1 0 15,1-7-1-15,2 0 1 0,1-4-1 0,2-2-3 16,3-1-1-16,3-3-2 0,-1-2-1 16,0-9-1-16,0 0-1 0,2-4-2 15,0-3 1-15,0-3-2 0,-3 2-1 16,-2 1 0-16,-5 0-2 0,-1 3 0 15,0-6-2-15,2 2-2 0,-1 1 0 16,1-1 0-16,-2 0-2 0,0 3 1 16,-3 0 2-16,-2 1 1 0,-2-2 1 0,-2 5 2 15,-2 1 0-15,-3 2 3 0,-2 0 0 16,0 3 0-16,-4-2-1 0,-3 3 2 16,0 0-1-16,-2 3 0 0,-1 1-1 15,-1 1 2-15,-2 4-2 0,-6 0 0 16,-1 0-1-16,-2 2-1 0,2 5 2 15,-1 1 0-15,5-1-2 0,2 6 2 16,-1-1-2-16,4 1 1 0,0 5 0 16,3 4-1-16,3 2 0 0,4 1 1 0,-1 3 0 15,3 0 0-15,0-1 1 0,2 0 1 16,2-3 0-16,1-4 1 0,3 0 1 16,0-6-1-16,2 1 2 0,2 1 0 15,2-2-2-15,3-6 1 0,3-1 1 16,-1 0-1-16,3-7 1 0,-1 0-1 15,0-4 0-15,-1-1 1 0,6-3 0 0,2-4-1 16,-1-3-1-16,0-1 0 0,0 2 0 16,-3-1-1-16,-2-3 0 0,0 0-2 15,0-3 0-15,-2 0 0 0,1 0-2 16,-4 0 0-16,-1 0-1 0,-3 5-1 16,-5-5 1-16,-2 2 1 0,-2 1 0 15,0 0 2-15,-4 1 0 0,-6 1 1 16,-2 2-1-16,-3 1 2 0,-4 2-2 15,-3 2 0-15,2 5 0 0,-2-1-1 0,0 5 1 16,-2 1-1-16,-2 3-1 0,0 3 1 16,2 4-3-16,1 0-1 0,3 6 0 15,4 0-4-15,1 4-3 0,4 3-3 16,4-1-4-16,6 0-4 0,1-3-10 16,1-1-13-16,3 0-14 0,5-1-14 15,2 1-22-15,0-3-15 0,3-3-3 0,1-5-167 16,-3-4 86-16,3-4-79 0,-2 0-581 15</inkml:trace>
  <inkml:trace contextRef="#ctx0" brushRef="#br0" timeOffset="78220.919">24821 2599 495 0,'1'0'174'15,"1"0"-76"-15,-2-1 54 0,0 0-90 16,0 0-16-16,0-1-6 0,1 0-1 15,-1 0 0-15,1-1 3 0,-1 0 1 16,0 2 1-16,2-3-1 0,-2 1-1 16,0 1-3-16,0 0 0 0,0-1-2 0,0 3-1 15,-2-3 1-15,1 0-1 0,-2 1-2 16,1-1-1-16,-3 1-2 0,1-2-3 16,-1-1-3-16,-1 1-2 0,1 0-3 15,0 1 1-15,-1 1 1 0,-6 0-1 16,-1 1 0-16,-2 1-1 0,-3 0-1 0,0 3 0 15,1-2-2-15,3 3-3 0,0 0-2 16,-1 2-2-16,3 1-4 0,0-1-1 16,0 4-3-16,2-1-1 0,0 3 0 15,2 0 1-15,0 2 2 0,6 0 1 16,0 3 3-16,2-1 1 0,2 3 2 16,2-3 1-16,1 1-1 0,1-3 1 15,3-2-1-15,-1-4 0 0,2-3-2 0,-1 2-1 16,2 0 0-16,-1-2-2 0,0 0-1 15,-1-2-2-15,0-3 0 0,1 0-1 16,3-4 0-16,0 0 0 0,3-4 0 16,-1-1-2-16,-1 0 0 0,-5-2-1 15,0-6-3-15,-2 0-1 0,-1-1-1 16,1 0-2-16,-2 1 1 0,3 1 0 16,-2-1 0-16,2 3 4 0,-3 1-1 0,0 2 2 15,-1 1 1-15,-1 2 2 0,-3 2-1 16,0-1 2-16,-2 2-1 0,0 1 2 15,-1 1 0-15,-1 1 1 0,0 2 2 16,1-1 2-16,-1 2 1 0,0 1 1 16,1 1-1-16,-1 1 1 0,3 0-1 15,0 1-1-15,-1 2-1 0,2-1 1 16,-1-1 1-16,1 4-1 0,0-2 1 0,0 2 0 16,1-1 0-16,1 3 0 0,0-2 1 15,1 3 1-15,1 1-1 0,2 3 0 16,1 3 1-16,0 0-1 0,1 0 0 15,1-2 1-15,-1 6-2 0,1-2 0 16,1 1 0-16,1 1 0 0,-2 5-1 16,1-6-2-16,-1 4-1 0,-3 0 2 15,-1 3 0-15,-3-4-5 0,-1-1 3 16,-1-2 0-16,0-1 0 0,-3-2 0 0,0-1-1 16,-3 0-2-16,-1 0 3 0,-2-2-3 15,-2 1-1-15,-1-3-1 0,-4 0 2 16,1-3-2-16,-2 1 0 0,0-3 0 15,3-6 0-15,-2-3 0 0,1-3-1 16,-3-5-6-16,0-3 0 0,0-6-3 16,2-2-2-16,3-5-2 0,7 1-1 0,3 3 0 15,3-4 2-15,0 4 2 0,3-1 0 16,3 1 1-16,4 2 1 0,4-2 0 16,2 2 1-16,2 4 0 0,1 5 0 15,-3 0 1-15,1 6 0 0,0 3-1 16,1 0-2-16,2 0-6 0,0 3-7 15,-2-3-17-15,0 3-31 0,-3-3-36 16,-3 0 378-16,-2 0-582 0,-6 0 238 16,-4-6 78-16,-4 1-1860 0</inkml:trace>
  <inkml:trace contextRef="#ctx0" brushRef="#br0" timeOffset="89081.033">24004 4241 126 0,'3'-3'118'0,"-3"-1"-12"0,0-3-8 16,0 1-13-16,-2 2-17 0,2-1-14 15,-2 1-12-15,0-1-12 0,0 0-9 16,1 1-1-16,-2-1 1 0,2-1 0 16,-3 3 2-16,1-1 3 0,-1-1 2 0,1 2 2 15,-3 2 1-15,1-3 0 0,0 2-1 16,-1 1 3-16,0 1-1 0,1-1-1 15,-1 0-1-15,-2-1-2 0,2 2-3 16,1 0-1-16,-5 0-3 0,4 0-2 16,-2 2-2-16,2-1 0 0,-7 0-2 15,-1 0 1-15,2 3-2 0,-5-2-1 16,2 4 1-16,1 1 1 0,0 2-1 0,-1 1 1 16,1 1 1-16,0 1-1 0,0 2 1 15,0 2-1-15,0 0-2 0,1 0 1 16,0 2-2-16,1-1 0 0,1 6 1 15,-1-1 0-15,-1 1 0 0,-1 3 4 16,2-2 2-16,2-2 4 0,1 3 3 16,4-1 1-16,1 1 0 0,1-5 0 15,1 2-2-15,2-4-3 0,0-2-2 16,0-3-2-16,4-2-2 0,1 2 1 0,5-1-2 16,0-2 0-16,5 2 0 0,-1-3 0 15,0 1-2-15,-2-1-1 0,2-1 0 16,0-3-2-16,0 1-1 0,3-1-2 15,1-3-3-15,1 0 0 0,1 0-1 16,-1 0-2-16,0-2 1 0,2 0-2 16,-2-2 1-16,1-2 1 0,-4 2-2 0,2-5 0 15,-2 3 1-15,-2-4 0 0,-1 3-1 16,4-5 0-16,-2-2-1 0,1-2 2 16,0 0 0-16,2-4-1 0,-1 0 0 15,-1-3 0-15,-2 0 1 0,-1-3-2 16,-4-2 0-16,1 0-2 0,0 1 1 15,-1 1-1-15,2 4 0 0,-2 0 1 16,0-2 0-16,-3 4 0 0,-5-5 2 0,1 5 0 16,-2 0 1-16,-2 4 0 0,0-2-1 15,-3 2 1-15,-1 0-1 0,-1 0 1 16,-4 4 0-16,-3-3 0 0,-2 0 1 16,-3 0-1-16,-2 1 2 0,-1 1 1 15,-3-1 0-15,1 1 1 0,-2-4 1 16,1 4 3-16,-2 1 1 0,3 2 0 15,-3-1-1-15,2 9-2 0,3 1 0 0,3-1-3 16,0 4-2-16,2 5-2 0,4 5-1 16,-1 3-1-16,-2 7 0 0,4 3-1 15,-3 6-1-15,1-1 0 0,0 3 0 16,0 3 0-16,-3-2 1 0,0 0 1 16,1 3 1-16,0 0 0 0,5-2 1 15,0-1 0-15,2-1 1 0,1-4 0 0,1-4 0 16,2-5 1-16,2-1 1 0,3-2-1 15,3 0 2-15,2-1 0 0,2-1-2 16,4-3 1-16,4 0 0 0,2-1-1 16,4-4 0-16,1 0 0 0,1 0-1 15,0-5 1-15,3 0-1 0,-1 1-1 16,5-5 1-16,0 0-1 0,-1 0 0 16,-2-2 1-16,-2-1-1 0,-3-3-1 15,1-1 3-15,-6 1-3 0,2-7 2 16,-1-8 0-16,2 2-1 0,-1-3-1 0,3-2-1 15,0-1-4-15,-2 1 0 0,0-1-4 16,-1 1-1-16,-2-3-3 0,-3-2-1 16,0 0 1-16,-1-2 1 0,-3 2 1 15,-2 2 3-15,0 4 0 0,-4 0 5 16,-3 2 2-16,-1 1 0 0,-1 0 2 16,-2 1 1-16,-5 2-1 0,1 3 2 0,-6 2 0 15,-3-1-1-15,-2 3 1 0,-2 0 1 16,-4 0 1-16,0-1 3 0,-2 2-1 15,-1 0 0-15,0 3 3 0,1 1 0 16,3 3 0-16,1 2-2 0,-1 0-2 16,2 7 0-16,-3 0-1 0,-1 5-2 15,1 2-4-15,3 4 1 0,1 0-1 16,3 2 0-16,1 2-1 0,3 2 0 16,-1 1 0-16,4-4 3 0,1 7-2 0,1-3 0 15,4 4 1-15,2-2 1 0,0 2-1 16,2 0 1-16,2-4 0 0,0-4 1 15,1 0 1-15,-1-5 0 0,2 1-1 16,3-4 1-16,2 1 0 0,2-3-1 16,5 1-1-16,-1-2 1 0,2-4-1 15,1 0 0-15,3-4 0 0,1-2-1 0,2 0 1 16,-1-4 0-16,1-3 0 0,-1-2 1 16,-3-1-1-16,-2-4-1 0,2-2-2 15,-2 1-3-15,1-2-4 0,-3-5-5 16,-1 3-4-16,-1-3-6 0,-3-2 1 15,-4 0 1-15,1 1 3 0,-4 1 4 16,-2 2 5-16,-2 4 6 0,0 1 6 16,-1 3 4-16,-3-1 1 0,-3-1 2 0,-2-1 0 15,-3 2 1-15,-2-4 1 0,-3 3 2 16,0 2 5-16,-3 1 1 0,-1-1 1 16,-1 5-1-16,-1 2 1 0,-3 3-3 15,-1 2-4-15,0 2-5 0,-3 6-4 16,3-1-2-16,2 2 0 0,4 1 0 15,2 1-1-15,4 2 1 0,4 4-1 16,2 2 0-16,4-2 0 0,1 4 1 0,2-2-2 16,2 3 1-16,0 4-1 0,3 1 0 15,1 3-1-15,0-3 0 0,4-2 0 16,-2-3 0-16,6 0-2 0,0-8 1 16,5-1 0-16,3-2 1 0,0-8 0 15,3-1-1-15,3-2-1 0,1-3 1 16,-2-3-1-16,0-2 1 0,-3-2-3 0,-2-3-1 15,-4-4-2-15,0-1-2 0,-4-4-2 16,-3-2 1-16,-2-3 0 0,-3-2 3 16,-3 3 1-16,-1-1 4 0,-1 3 4 15,-3-2 3-15,-1 3 2 0,-5 1 2 16,-4-3 3-16,-2 5 2 0,-3 6 1 16,-3 1-1-16,-4 6-2 0,0 7-3 15,-5 0-8-15,2 8-8 0,0 2-12 16,4 5-21-16,1 1-28 0,9 2-21 0,2 0 368 15,5 0-552-15,6-2 225 0,2-5 114 16,4 0-1812-16</inkml:trace>
  <inkml:trace contextRef="#ctx0" brushRef="#br0" timeOffset="90091.763">24143 5798 504 0,'-8'-5'191'0,"1"-3"-74"16,0-2 52-16,-2 1-91 0,2-4-23 15,-1-2-11-15,-3-1-3 0,1 1-4 16,0 1-1-16,-3-2 0 0,1 7 4 15,-1 0 0-15,-1 5 1 0,4 0 0 0,1 4-2 16,-1 2-5-16,2 4-4 0,0 3-6 16,-2 3-4-16,1 4-4 0,0 6-3 15,-1 2-4-15,1 0-3 0,-2 4-1 16,1 1-2-16,0 0 2 0,-3 2 3 16,0 0 3-16,-1-4 8 0,-1 7 6 15,4 1 5-15,4-3 5 0,2 0 4 16,5-1-2-16,3-5-1 0,2-6-6 0,4-2-5 15,6-2-4-15,2-3-4 0,0-5-4 16,5-3 0-16,1-5-2 0,-1-2-1 16,5-3-1-16,3-5 0 0,-1-2-2 15,0-4-1-15,2-2-2 0,-7-2 0 16,4-6-2-16,-2-2-1 0,1-2 0 16,-6-1 0-16,3-1 0 0,-6 1-1 15,-2 0 1-15,-2 0 0 0,-1-5-1 0,-3-5 1 16,-3 4 0-16,-5-1 0 0,-2 6 0 15,-2 1 1-15,-6 4-1 0,-6 4 2 16,-3 1 3-16,-2 3 3 0,-2 2 3 16,-2 9 5-16,0-1 1 0,-3 9 0 15,4 2-2-15,1 5-3 0,1 1-3 16,0 5-5-16,4 4-5 0,-4-2-5 16,1 3-2-16,0 1-4 0,1 1-3 0,1-1-5 15,5 2-4-15,5 1-5 0,4-4-5 16,3 2-9-16,1-2-14 0,3 0-20 15,3-1-23-15,3 0-15 0,3-5-175 16,2-2 83-16,6-4-112 0,0-2-577 16</inkml:trace>
  <inkml:trace contextRef="#ctx0" brushRef="#br0" timeOffset="91376.407">22838 6648 570 0,'-4'-4'172'0,"0"-3"-81"0,0 1 66 0,1-2-113 15,0 0-13-15,-1-5-10 0,-1 3-1 16,-1-1-2-16,-1 0 2 0,2 4 2 16,-5-1 1-16,0 3 5 0,-3-1 3 15,-1 5 1-15,-6 1 1 0,0 0-3 16,-2 3-1-16,2 4-1 0,-1 3-2 16,-1 5-3-16,1 0-1 0,2 9-2 15,-4-1-1-15,0 3-1 0,0 2-1 0,-1 4 0 16,1 2-3-16,1 6-3 0,3-3 2 15,0 7 3-15,2-2 3 0,1-2 5 16,3 0 6-16,7 3 7 0,5-2 3 16,1 0 1-16,2 1-3 0,5-6-4 15,3-2-4-15,2-3-7 0,6-2-5 16,1-6-1-16,7-5 1 0,3-8-2 0,2-7 0 16,2-3-1-16,3-4-1 0,2-5-1 15,2-8-4-15,2-1-3 0,0-4 0 16,-2-2-3-16,-3-1-1 0,-3-1 0 15,-4-1-1-15,-6-5-1 0,-2 1 1 16,-4-5-1-16,-1 0-1 0,-3 3-2 16,-2-1-2-16,-2 2-3 0,-2-4 1 15,-3 1 0-15,-1-1-1 0,-4 2 2 0,0 5 2 16,-3 2 3-16,-5 3 2 0,-2 1 2 16,-4 4 0-16,-6 2 4 0,-3 2 1 15,-1 2 2-15,-5 5 3 0,1 6 3 16,-4 2 1-16,-3 2 1 0,-1 8-2 15,0 2-3-15,1 5-3 0,0 1-3 16,7 1-3-16,1 3-2 0,1 6-2 16,0 6-1-16,2 3 1 0,3 2 0 0,3 1 0 15,5 0-1-15,4-3 0 0,5-1 0 16,4 3 1-16,0-3-2 0,2 0 2 16,3-9-1-16,8-5 2 0,5-6-3 15,4-7 2-15,3-7-1 0,6-2 1 16,0 0-1-16,5-5 2 0,3-4-2 15,2-9 2-15,-3-7-2 0,-1-4 1 16,-3-7 0-16,-3 0 0 0,-4 1-5 0,1-1-2 16,-4 0-4-16,-2-2-6 0,-4-2-2 15,-3-1-4-15,-5 4 1 16,-5 1 4-16,-5 6 4 0,0 4 5 0,-5 4 10 16,-9 2 7-16,-6 0 6 0,-7 2 5 15,-5-4 4-15,-4 4 6 0,-3 7 3 16,-6 4 0-16,0 7-3 0,-1 4-2 15,2 7-6-15,7 5-4 0,7 2-7 16,4 3-8-16,8-4-13 0,4 1-16 0,4-3-14 16,7 5-27-16,3 0-43 0,5 2-4 15,7 4-210-15,3 2 100 0,6-1-141 16,1-4-641-16</inkml:trace>
  <inkml:trace contextRef="#ctx0" brushRef="#br0" timeOffset="118044.398">23829 3399 69 0,'2'-3'53'0,"1"2"14"15,-4 1 0-15,3-2 0 0,-3 2 6 16,0 0 4-16,2-1-2 0,-2 1-7 16,-2-1-5-16,0 2-6 0,0-2-8 15,-1 1-9-15,1 0-8 0,1 0-3 16,0 0-2-16,1 0-4 0,0 0 0 15,-1 0-2-15,1 0-1 0,0 1-2 0,1-1-3 16,0 1-3-16,0 1-2 0,1-2-2 16,-1 1-2-16,0 0-1 0,1 1 0 15,-2-2 0-15,2 1 0 0,2-1 3 16,-2 0-1-16,3 0 0 0,0 0 1 16,0 0 1-16,-2-1 0 0,2 1 0 15,-1 0-1-15,1 1-1 0,-2-1 1 0,3 2-1 16,1 0 0-16,-1-2 1 0,0 1-2 15,1 0 2-15,0 1 0 0,-3-2 0 16,1 0 1-16,0 1 0 0,0-1 1 16,1 1 0-16,0-1 2 0,-2 1 0 15,2-1 1-15,-1 0 1 0,0 2 1 16,0-2-3-16,1 2 2 0,0-2-2 16,0 0-1-16,-1 3 0 0,1-2-3 15,0-1-2-15,2 1 1 0,-2 1-1 0,-1 0-2 16,0 0-1-16,-2 0-1 15,1-2 0-15,-1 0 0 0,2 0-2 0,0 0 1 16,-1-4 1-16,2 2 0 0,-1-1 2 16,1 1 1-16,-3 0 2 0,1 2 0 15,1 0 2-15,-2-2 0 0,0 0-1 16,0 1 1-16,2 0-2 0,-3-2-1 16,2 3 0-16,0-1-2 0,-2 1 0 0,0 0-1 15,-1-1-1-15,1 1-2 0,-1 0 2 16,2 0-1-16,-2 0-1 0,2 0 1 15,0 0-1-15,-2 0 1 0,0 1 1 16,0-1 0-16,0 0 2 0,1 0 3 16,-1 0 3-16,0-1-1 0,0 2 2 15,-1-2 0-15,1 1-2 0,0 0-1 16,0 0-4-16,1 0-1 0,-1 0-1 0,3 1 0 16,-1-1-1-16,-1 0 0 0,3 1-1 15,0-1 0-15,-1 2 1 0,-1-1-1 16,2 1 0-16,-3 0 0 0,2 0 1 15,1 2-1-15,-2 0 1 0,2 2-1 16,-1 1 0-16,1-1 2 0,0 1-2 16,-2-2 1-16,1-1-1 0,1 2 2 0,-2-1 0 15,1 1 1-15,-1-1 0 0,4 4 2 16,-3-4 1-16,1 3 3 0,1 1-1 16,2 1 1-16,-1-1-1 0,3 1-2 15,0 2 1-15,0-1-1 0,2 1-3 16,-2-4 1-16,1-3-2 0,0 0-1 15,-1-2 2-15,-1-2-1 0,-1 2-2 16,0-1 1-16,0 1 0 0,2-1-1 16,1 0 2-16,-1-2-2 0,1 1 1 15,1-1 0-15,-2 0 0 0,1 0 0 0,0 0 1 16,1-1-1-16,0 2 1 0,1 1-1 16,-2-2 1-16,2 0-2 0,-1 0 1 15,1 0-1-15,0 0 1 0,0-2-1 16,1 1-1-16,0-2 0 0,-1 0 3 15,2 1-2-15,3-3 0 0,-2 0 0 16,2-1 0-16,0 0 0 0,-2-3 1 0,1-4-1 16,0 3-1-16,1-4 2 0,0-3-1 15,-2 3-1-15,1-4 1 0,-1 0 0 16,2 1-1-16,0 3 2 0,2-2-1 16,0 5-1-16,0 0 2 0,-4 2-1 15,-2 3 1-15,-3-1-1 0,3 1 0 16,0-1 0-16,1 1 2 0,0-2-2 0,0 2-1 15,2-2 0-15,-1 3 2 0,2 0-1 16,-3 1-1-16,4 1 1 0,-3 1-1 16,-1 2-1-16,-3 2 0 15,1 0-2-15,-3 1 0 0,-1 4-1 0,-6 1 0 16,2 1 0-16,-3 0 2 0,1 2 0 16,0 1 1-16,0-3 0 0,-2 1 1 15,2 2 1-15,1 2 0 0,-1 3 0 16,2 0 0-16,3 3 1 0,-2 1 0 0,1-1 0 15,1 1 0-15,-1 0-1 0,-1-3 0 16,0 1 0-16,-1-1 0 0,1 0 0 16,-1 0 0-16,1 0-1 0,1-1 2 15,-1 0 0-15,-1-2-1 0,1-1 1 16,-1 2 1-16,1-1-1 0,0-1-1 16,3 3 1-16,-3 0-1 0,3 0 1 0,-1-2-1 15,0 1 1-15,2-2-2 0,0-3 2 16,0-3-2-16,1-1 1 0,2-5 0 15,-2-1 0-15,3-1-1 0,1-1 1 16,2 0 0-16,0-2 0 0,0-2-1 16,-1-1 1-16,-1-2 0 0,1 2 1 15,-1-5-1-15,3 1 1 0,-1 0-1 16,1-2-1-16,-1-1 1 0,-1 0-2 16,0 0-1-16,1 2 1 0,-1-1-1 0,-3 2 1 15,0 1-1-15,-2 1 1 0,-2 0 0 16,-2 3 2-16,1 1 0 0,0 0-1 15,-2 2 1-15,1-1 0 0,-1 1-1 16,1 0 2-16,-1 2-1 0,3-2-1 16,0 1 1-16,0-1 1 0,-1 1-2 15,2 1 2-15,-1-1-1 0,0-2 0 0,-2 2 0 16,1 1-1-16,-1 0 1 0,-1 0 0 16,3 0 0-16,-4 0-1 0,2 1 0 15,-2 2 0-15,1-1 1 0,-2 1 0 16,1 1-2-16,0 1 1 0,-1 1 2 15,1 1-1-15,-1 0 0 0,-1 1 1 16,1 1-2-16,0 3 2 0,-1-2 0 16,1 0-1-16,1 2 0 0,-2 1 0 15,1 0-1-15,-1 5 2 0,1 1-1 16,1 3 1-16,0 0-1 0,-2 1 1 0,1 6 0 16,-1-5 0-16,1 2 0 0,1-2-1 15,1-2 0-15,1-4 0 0,1-2 0 16,1-2 0-16,-1-4 0 0,4-2 0 15,-1-2 0-15,0-2 1 0,7-4-2 16,1 0 1-16,-1 0 0 0,0-5 0 0,-1 3 0 16,-1-4 0-16,-3 0 1 0,5 1-1 15,0-2 1-15,2-3-1 0,1 2 0 16,0-3 0-16,2-1 2 0,0 3-2 16,-1 1 1-16,-3-2 1 0,-2 0 0 15,0-1 0-15,-2-1-1 0,-1 0-1 16,1 3 1-16,-2-3-1 0,1 5 0 15,0-2 0-15,1 0 2 0,-1 0-2 0,1 2 1 16,0 1-1-16,-2-1-1 0,-2 5 2 16,1-2-1-16,-1 2-1 0,-3 2 2 15,1 0 1-15,-2 0-1 0,1 2 1 16,-2 2 0-16,-1-1 1 0,0 4 1 16,0 2-1-16,-1 4-2 0,4 1 0 15,-2 3 2-15,3-1-2 0,0 3-1 16,-2-5-1-16,2 1 1 0,1 1 1 0,0 0-1 15,-3 1 0-15,1 4 0 0,-2-3 1 16,-3 0 0-16,1 2-1 0,0 2 0 16,0-1-1-16,-1 0 1 0,-1 2 0 15,0-1-1-15,2-2 2 0,-1 4-1 16,1-4 0-16,2 1 2 0,2-3 0 16,0 0-1-16,2-1 0 0,2-3-1 0,-2-1 0 15,2 1 1-15,1 1-1 0,-1 3-1 16,1-2 1-16,1 1 0 0,0-2-1 15,1-1 1-15,-1-2 0 0,2-1-1 16,0-2 0-16,-4-1 0 0,1 0-1 16,1-3 2-16,-2 0-1 0,0 2 1 15,1-6-1-15,-1 0 1 0,3-1 0 16,1-1 2-16,2 0-1 0,-1-3-2 16,-1 0 2-16,2 0 1 0,-2-2-2 15,1 0 0-15,-1-1 0 0,1-1 0 0,-2-1 1 16,3-1-1-16,-2-2 0 0,3-2 0 15,0 0-1-15,2-3 1 0,-5 2 0 16,-2-1 0-16,-2 6-1 0,0-1 2 16,-2 6-1-16,-3-1 0 0,3 2 1 15,-4 1-1-15,1 3 0 0,-3-2 1 0,1 1-1 16,-2 1-1-16,0 0 1 0,-1 0-2 16,-1 0 2-16,0 1 1 0,0 1 1 15,0 1-1-15,0 1 1 0,2 2 0 16,-2-2 2-16,0 4-1 0,0 0-1 15,1 1 0-15,-1 0 0 0,1 0 0 16,1 0-1-16,-1 1 0 0,0-1-1 16,1 1 1-16,-1-1-1 0,0 2 0 15,-1-2 0-15,0 0 1 0,0 0 1 0,1 1 1 16,-1 0 2-16,2-1 2 0,-2 3 0 16,1 0 3-16,2-5 0 0,-2 5 0 15,1 0 0-15,1-2-1 0,1 0 0 16,1 2-2-16,1-1-1 0,1 1-2 15,3 0-1-15,-1 2 0 0,3 0-3 16,-1 1 1-16,4 1-1 0,-3-1 0 16,1-3 1-16,0-3 0 0,0 1-1 0,-3-1 2 15,2 2 0-15,0-1 1 0,-3-1-1 16,4 0 0-16,-1-3 0 0,0-3 0 16,1-2 0-16,2-1-2 0,-2-2 1 15,1 0 0-15,3-4-1 0,-1 2 0 16,-1 0 1-16,-1-1-1 0,3 0 1 15,0 0-1-15,0 1-1 0,1-1 2 16,0 1 0-16,1 1-2 0,-5-1 1 0,2-3 0 16,-2 0 1-16,-3-2 0 0,2-2-2 15,1-1 1-15,1-2 0 0,-1 1 0 16,0 0 0-16,-1 1-1 0,0 1 1 16,0 3-1-16,1-1 2 0,-1 1-1 15,-3 2 0-15,0 2 1 0,1 1-1 16,-4 0 0-16,0 3 0 0,1-990-1 15,-2 1980 1-15,0-989 0 0,2 3 0 0,-1 0-1 16,-2 2 1-16,1 0 1 0,-2 1-2 16,0-2 1-16,1 4-1 0,-2 1 0 15,2-2 1-15,-3 4 0 0,-2 5 0 16,2-5 1-16,-2 3 0 0,0-1 0 16,2 1 0-16,-2-1 0 0,2 3-1 15,-2 0 2-15,1 0 0 0,0-2 0 0,-1-1 3 16,3 0 1-16,1 2-1 0,0 1 3 15,-1-1-1-15,4 5 0 0,-2-3-1 16,4-2-2-16,0-1-2 0,3-2 0 16,0-1-2-16,3-2 0 0,-1-2-1 15,1-2 1-15,1-6-1 0,-1 0 1 16,1 0 1-16,3-4-1 0,-1-2 0 16,3-2 0-16,-1-2 0 0,1-1 0 15,-6 1-1-15,1-3 1 0,-3-1 0 0,0-1 1 16,1-2-1-16,3-1 0 0,-1 1 0 15,2 1 0-15,0 4 0 0,0-1 0 16,-2 1-1-16,1 2 0 0,-4-1 1 16,-2 4 0-16,-1 3 0 0,-2 3 0 15,-3 1 0-15,1 1-1 0,-3 1 2 16,1 4-1-16,-1-3-1 0,-1 5 2 0,1 0-2 16,2-2 2-16,-1 2 0 0,0-1-2 15,2-2 2-15,1 0 0 0,-1 3-1 16,-1 1 0-16,4 1 0 0,-2 3 0 15,1 0 0-15,-1 1 1 0,2-1-1 16,-1 0 1-16,1-2-1 0,0 2 0 16,0 0 1-16,0-1 0 0,0-2-2 15,0 0 1-15,0-2-1 0,2-3 2 0,-1 3-1 16,1-7 1-16,1 3-1 16,0-1 1-16,1-2 1 0,2-2-1 0,0-1 1 15,5-3-1-15,-2 0 1 0,-1-3 0 16,-1-2-1-16,2 2 0 0,0 1 0 15,4-2 0-15,4 2 0 0,1 1-1 16,2-2 1-16,-4 3-1 0,2 0 1 16,-5 2 1-16,-2 2-1 0,-5 1-2 0,-2 1-3 15,-7 5-6-15,0-2-10 0,-6 4-11 16,0 5-14-16,-3-1-16 0,-2-2-18 16,-3 0-14-16,-2-3-9 0,-1-5-158 15,-3-2 84-15,1-1-84 0,2-6-557 16</inkml:trace>
  <inkml:trace contextRef="#ctx0" brushRef="#br0" timeOffset="118735.067">28739 4875 806 0,'0'-7'210'16,"-1"4"-115"-16,-6 3 94 0,0 4-162 0,-1 4-21 15,1 1-7-15,2 1-3 0,0-1-1 16,3-4 0-16,-1 2 1 0,0-5 0 16,2 3-1-16,0 2 1 0,1 3 1 15,0-1 0-15,1 3 1 0,0-1 2 16,2 1 3-16,2-3 5 0,2 0 4 16,3-4 3-16,1 2 4 0,4-7 4 15,1 0 2-15,5 0 2 0,0 0-2 0,3-4-2 16,1 0 0-16,-1 1-3 0,-1 2-5 15,-1-2-1-15,0 1-3 0,-3 3-3 16,-1-1-3-16,-1 4-3 0,-3-4-2 16,-5 5 0-16,-2 3-2 0,-1-2 2 15,-6 3-1-15,0 3 3 0,-4 1 3 16,1 1 4-16,-6 3 5 0,0 0 4 0,-6 1 4 16,-3-2 2-16,0 0 0 0,2 1 1 15,-4-1-2-15,2 1-3 0,4 1-2 16,0-1-4-16,-3-2-3 0,5-2-2 15,2-2-3-15,5-4-3 0,1-4-2 16,4-3-3-16,0-1 0 0,0-3-4 16,5-4-1-16,0-2-5 0,2-4 0 15,1-5 0-15,1 0 1 0,0 1 0 16,-2 1 2-16,-1-1 2 0,0 3 2 16,-2-3 3-16,-4 1 0 0,1 0 2 0,0 1 0 15,1-5 1-15,2 5 2 0,-3-4 3 16,1 0-2-16,-2 4 2 0,0 3 1 15,2 3-1-15,-4 3 0 0,1 2-2 16,-1 4-8-16,-1 1-20 0,-3 4-29 16,-5 2-199-16,-7 2 116 0,-8-4-165 0,-6-2-688 15</inkml:trace>
  <inkml:trace contextRef="#ctx0" brushRef="#br0" timeOffset="120716.838">24116 4597 438 0,'-1'-2'121'0,"0"0"-54"15,1 0 48-15,1-1-89 0,1 2-3 16,2-1-3-16,1 1-4 0,4-1-3 15,0 0-1-15,3 1-1 0,1 1 1 16,1-1 0-16,-1 2 3 0,1 4 6 16,0-2 7-16,2 2 7 0,2 5 7 15,3 3 3-15,4 3 1 0,4 2-1 16,3 4-3-16,1 2-4 0,6 4-3 0,-2 1-4 16,3-2-4-16,4-3-5 0,1-3-3 15,4-6-4-15,2-2-3 0,3-4-4 16,2-1-4-16,5-2 0 0,-6-6-1 15,2 0-2-15,-4-2 1 0,-4-2-1 16,-7-2-1-16,0-1 0 0,-5 2 0 0,2 0-1 16,-6-2-1-16,-3 4 2 0,-1-1-2 15,-3 0 1-15,-3 0 1 0,1 1 2 16,-2 2 2-16,-1 0 2 0,3 1 3 16,-5 0 4-16,2 1 4 0,-3 0 2 15,0 2 5-15,0 1 2 0,1 0 1 16,0 3 0-16,1 4-1 0,0 2-4 15,4 3-4-15,-1 0-5 0,1-1-4 16,2 2-2-16,-1 2-4 0,3 1-3 0,-1 0 1 16,0 5 0-16,0-3 0 0,0-3 0 15,-4-2 0-15,2-3 0 0,-2-4 0 16,2-1-2-16,-4 0 2 0,3-2-1 16,-4-2 1-16,1-1-1 0,-3-4 0 15,-3 0 0-15,2-1 2 0,-1-5 0 16,-1-3 0-16,3-1 0 0,0-2 1 15,-1 0 0-15,0 0 0 0,-1-4-1 0,0 4 0 16,1 0-1-16,-3 3 0 0,0 4 0 16,-1 4-1-16,2 1-1 0,1 1 2 15,2 3-1-15,0 1 0 0,3 5 3 16,-5 0-1-16,2 2 2 0,-2 2 1 16,1 3 1-16,-1-2 2 0,4 3 2 15,0-1-3-15,0 3 0 0,1-4 0 0,4 5-1 16,-4-3-1-16,-2-1-2 0,3-1-2 15,-2 0 2-15,0-3 1 0,0 2-1 16,2-2 0-16,0-4-1 0,-1 2 1 16,-1-4 1-16,2 0 0 0,-1-3-3 15,0-2 1-15,1-2 0 0,1-1-1 16,-1-3-1-16,1-2 1 0,-3-2-2 16,1-4 1-16,-2 1 1 0,3-4-1 15,2 0 2-15,0 1-1 0,2 0 0 0,-2 2 2 16,1 2 0-16,-5 6 0 0,0 1 1 15,-4 2 0-15,0 1 0 0,-4 5 5 16,3 2 0-16,-1 0 1 0,0 4 2 16,2 3 0-16,-1-1-2 0,2 3 1 15,1 1-3-15,3 1-4 0,-1 2-1 0,2-6-1 16,1 1-2-16,3 2 1 0,0-2-1 16,0-2 0-16,0 0 0 0,-1 0 0 15,-3-3 0-15,3-3 1 0,-1 1-1 16,2 2-1-16,-2-1 2 0,1-1-1 15,-2-1 0-15,-1-1 0 0,-3-4-1 16,2-2 0-16,-3 0 1 0,4-2 0 16,1-4 1-16,3-5-1 0,1-1-1 15,0 1 2-15,0-4 0 0,1-3-1 0,3 0 0 16,-4 2 0-16,3-1 0 0,-2 3 0 16,-2 2 1-16,-1 4-1 0,3 2 0 15,-1 5 0-15,-1 1 1 0,1 1-1 16,-1 1 1-16,-2 2-1 0,1 3 0 15,-1-1 0-15,-1 2 1 0,1 0-1 16,1 2 0-16,0 0 0 0,1 1 1 16,-3 0-1-16,1 0 1 0,0-2-1 0,1 0 1 15,-1-3 0-15,-3 3-1 0,0-3 0 16,-2 1 1-16,-3-1 0 0,1 2 0 16,2-1 2-16,0-1-2 0,-1-2 2 15,2-2-1-15,-2 1 0 0,1-3 1 16,-1 0-1-16,0-3 1 0,-2 2-1 15,-2-1 0-15,0-2-1 0,0 0 1 0,4-3-1 16,4 1 0-16,1-3 0 0,0-1-1 16,2-1 0-16,-1 0-1 0,-2-1 0 15,4-1-1-15,1 4-1 0,-1 0-1 16,-2-1-1-16,-3 3-1 0,-5 4-1 16,-2-1-1-16,0 1-1 0,-1 2-1 15,4 1-5-15,-2 0-3 0,0-1-6 16,2 2-9-16,-4 0-9 0,-3 2-14 15,-3 1-14-15,-7-2-15 0,0 5 409 0,-7-1-578 16,-4-1 251-16,-3-5 135 0,-6 0-1921 16</inkml:trace>
  <inkml:trace contextRef="#ctx0" brushRef="#br0" timeOffset="121314.197">28903 5301 636 0,'-7'-3'265'0,"0"3"-127"15,5 0 63-15,2 1-105 0,0 1-61 16,2 0-14-16,5-2-7 0,4 0-8 16,1 0-3-16,4-1-3 0,5-2-2 15,0 2-2-15,4 1 0 0,3 0-1 16,-2 0 1-16,1-2 1 0,3 0 0 0,1 1 1 16,0 0 2-16,-3 1 0 0,-1 0 1 15,-2 1 0-15,-5 0-1 0,-4 3 1 16,-1-1 0-16,-5 1 0 0,-6 2 1 15,-4 1 3-15,0 3 2 0,-4 3 6 16,-7 2 7-16,-3 3 8 0,-4 2 5 16,-3-1 2-16,-2 2 0 0,-7-1-2 15,2 1-4-15,-2-1-7 0,-2 2-7 16,4 0-5-16,3-2-2 0,2-2-5 16,-2-2 0-16,7-1 0 0,3-5-2 0,1-1-1 15,3-3 1-15,6-3-3 0,3-3 2 16,2-3-1-16,0 1 0 0,5-6 1 15,1-1 0-15,2-4-1 0,1-1 1 16,1-4-1-16,-1-3 0 0,2-2 0 16,-1-3 0-16,-2 2 1 0,-1-1 0 0,-3-2 1 15,-4 0 1-15,-4-5 0 0,-3-3 1 16,-5 2 2-16,-2 6 8 0,-2 5 6 16,4 7 0-16,-5 9 0 0,3 6-3 15,-3 3-8-15,-1 4-26 0,-4 2-35 16,3 7-208-16,-6 1 115 0,-2 1-169 15,0-3-689-15</inkml:trace>
  <inkml:trace contextRef="#ctx0" brushRef="#br0" timeOffset="122651.422">24415 5970 553 0,'-4'-7'120'16,"0"2"-74"-16,1 0 62 0,0 0-122 16,2-4-4-16,2-3-1 0,0 2 1 0,2-3 0 15,-2 1 5-15,-1 5 10 0,-2 0 10 16,0 2 9-16,-3 1 9 0,0 4 9 15,1 0 12-15,0 1 10 0,3 1 8 16,1 4 4-16,0 1 0 0,4 3-1 16,2 2-5-16,7 2-8 0,3-3-4 15,3 1-8-15,7-2-7 0,5 1-7 16,3-1-6-16,6 0-4 0,4 4-2 16,6-1-3-16,1-1-2 0,0 1-3 0,5-2-1 15,2-6-2-15,-4-3-2 0,0-2-2 16,-3-4 0-16,-3-5-1 0,-5-3 0 15,-3-3 0-15,-3 1 0 0,-1-3 1 16,-4 4-1-16,-3 0 1 0,-2 0 0 16,-4-1-1-16,-2 0 3 0,-3 0 4 15,0-1 6-15,-2 4 6 0,4 1 6 0,0 3 4 16,1 2 4-16,1 5 0 0,0 0-4 16,1 1-3-16,1 4-5 0,5 2-6 15,3 3-3-15,3 3-5 0,2 0-1 16,3 0-2-16,4 0-2 0,5-3-1 15,4-2-1-15,5-2-1 0,4-2-2 16,-6 1-1-16,1-2-1 0,-3-2 1 0,-5 0 0 16,-1-1 0-16,2-1 2 0,-1-1 0 15,-2 0 2-15,-2-2 0 0,-3-1-1 16,-2 1 0-16,-1-3 1 0,-3-5-1 16,1-3 2-16,-2-4-1 0,0-1 1 15,-3-2 0-15,2 0 2 0,-3 1 1 16,-1 2-1-16,1 4 1 0,3 3 0 15,-3 3-1-15,1 5 1 0,-1 0-2 16,2 4 0-16,0 0-2 0,3 4 1 16,0 0-1-16,-1 5 1 0,-4 3-1 0,1-2 0 15,-3 3 0-15,1 1 0 0,0 0-1 16,-2-1-1-16,0 0 0 0,1 0 0 16,0-3 0-16,0 3 1 0,-3 1-1 15,-3-1 1-15,0 1 0 0,-2 0 1 16,-1-1 0-16,1 3 0 0,1 3 2 15,-3 4 0-15,-2 2 2 0,0-2 0 0,-1-2 1 16,-3-5-2-16,0-5 1 0,1-7-1 16,-1-4-1-16,0-3-1 0,3-9-1 15,-1-4 0-15,4-8 0 0,1-1 1 16,0-5-1-16,2 3 1 0,0-1 0 16,0 2 0-16,-1 4 0 0,-1 0 0 15,2 4 0-15,-1 6 0 0,-2 2 0 16,3 4 0-16,-3 6 0 0,-1 0-1 15,-1 0 2-15,1 3-1 0,2 3 0 0,3 1 1 16,3 0 1-16,2-1-1 0,5 1 1 16,1-2 0-16,-1-1-1 0,1 0 0 15,2-1 0-15,-3-1-2 0,4-2 2 16,0 0-1-16,4-2 0 0,0-3 0 16,2 0 0-16,-1-5-2 0,2-2 1 0,0-5 0 15,-1 1-1-15,0-7 0 0,-1 1 1 16,-1-2-1-16,-4 3 1 0,-1 1 0 15,-2 2-1-15,-6 5 0 0,-5 3 2 16,1 1-2-16,-4 2 2 0,-2 6-1 16,-3-3 0-16,-1 4-1 0,-7 0 1 15,1 0-5-15,-1 4-6 0,-6 0-17 16,-1 4-25-16,-4 0-18 0,-6 1-199 0,-6 2 102 16,-3 1-146-16,-2 2-657 15</inkml:trace>
  <inkml:trace contextRef="#ctx0" brushRef="#br0" timeOffset="124273.5">23015 7239 447 0,'-16'4'54'0,"2"-4"-97"0,-1 0 80 15,5 0-93-15,2 0 4 0,3-3 10 0,1 0 17 16,2-3 19-16,0-1 22 0,1-2 2 15,1 2-1-15,-1-2-5 0,2-4 9 16,-1 3 21-16,1-2 14 0,2-1 15 16,0 2 14-16,2 3 10 0,-1-1 10 15,2 8-5-15,3 1-14 0,1 1-8 16,6 9-8-16,4 6-7 0,2 5-8 16,4 3-7-16,4 6-7 0,1 1-7 15,4 1-10-15,6 1-7 0,1 1-8 0,0-6-3 16,3-3-2-16,0-5-3 0,-1-7 0 15,1-5 0-15,4-4-1 0,0-4 0 16,-4 0 1-16,1-7-1 0,-1-4 0 16,2-5 0-16,-4-6 0 0,4-2 0 15,-5-4 0-15,0-5 0 0,-5 1 4 16,-1 0 4-16,-1 1 6 0,-2-1 8 0,5-1 7 16,-1 4 6-16,-1-1 2 0,5 4 2 15,2 8-2-15,-2 8-3 0,4 5-8 16,2 5-5-16,-1 0-6 0,3 4-3 15,1 2-4-15,2 2-3 0,7 2-1 16,2-3-1-16,3-2-2 0,7-4 1 16,-1-1-2-16,-2-1 1 0,0-2-1 15,-2-4-2-15,0-4 1 0,-2 0 0 16,1-4-2-16,2 0 0 0,1 1 1 16,-6-7-2-16,2 1 1 0,-2-4-1 0,-5-3 0 15,-2-2 1-15,-2 3 1 0,-3 3-1 16,-2 2 2-16,2 4 0 0,-2 4 2 15,0 4-1-15,-6 2 1 0,0 0 1 16,-8 5 1-16,-3-2 2 0,-1 0 1 16,1 4 1-16,-2 0 3 0,1 0-2 0,1 1 4 15,3 2-1-15,-4 1 0 0,3 2 2 16,1 2-1-16,0 2-2 0,1-1 2 16,5 4-3-16,0 0 0 0,2 1-3 15,1-4-1-15,-1 1-1 0,-2-5-1 16,1-5-1-16,-1-1-1 0,4-1-1 15,-4-4 0-15,1-3 0 0,1-3 1 16,-2-3-1-16,0-5 0 0,-3 1 1 0,0-2 0 16,-6-2-1-16,-1 1 1 0,-7-1-1 15,0-1-1-15,-3-1 1 0,0-1 0 16,0-3 0-16,2-2 1 0,1 4 0 16,1 5-1-16,5 4 2 0,0 8-1 15,1 7 1-15,-2 2 1 0,2 6 2 16,-1 7-2-16,0 5 1 0,2 6 0 15,2 1 0-15,1-1-2 0,3-2-2 0,-1-3-2 16,2-5 0-16,2-3-3 0,-3-4 0 16,0-4-2-16,3-3 0 0,2-3 0 15,-4-7 1-15,1-1 1 0,-2-9 1 16,1-2 1-16,-6-2 2 0,0-2 0 16,0 0 0-16,-5 3 1 0,-2 1-1 15,-2 2 3-15,-2 4 1 0,-2-1 1 16,0 3 3-16,-1 3 2 0,-1 3 1 0,1 3 2 15,0 5-2-15,0 0-1 0,2 0 0 16,1 0-4-16,3-3-2 0,5 3-1 16,-2-4-1-16,3 0-1 0,1 2-1 15,2-10 0-15,0 2-3 0,4-4-1 16,-1-2-2-16,2-1-1 0,-2 1 1 16,1-5-1-16,-1 4 1 0,-1-1 4 15,-2 4 0-15,-6 3 1 0,-2 2 1 0,-3 2 3 16,-3 4 1-16,-2-2 2 0,0 3 1 15,1 2 0-15,-3 0 1 0,-2 0 0 16,0 0-2-16,-3 0-2 0,-5-2-3 16,4 0-2-16,2-1-4 0,-1-1-6 15,3-2-13-15,4-4-23 0,2 1-31 16,2-9-26-16,1-4-53 0,2-5-126 16,-2-6 47-16,-7 0-103 0,-6 5-389 0</inkml:trace>
  <inkml:trace contextRef="#ctx0" brushRef="#br0" timeOffset="127768.012">23661 3794 186 0,'0'-2'182'0,"-1"-2"-64"15,0 1 3-15,1 2-13 0,0-4-46 16,-2 1-17-16,2 1-10 0,-1-3-6 16,1 2-4-16,-1 1-1 0,-1-2 3 15,2 1 4-15,0 2 3 0,0-1 3 16,-1 2 1-16,1 0 0 0,0 1-1 15,1 0-3-15,-1 0-3 0,-1 0-4 0,0 1-3 16,1 3-1-16,-3 2 0 0,2 1 0 16,-2 4 0-16,1-3 2 0,1 2-1 15,-2-1-1-15,0-1-3 0,2-1 0 16,0 2-3-16,-2 0-1 0,2 1-2 16,1 1-2-16,-1 2-1 0,-1 0 0 15,2-2 0-15,0-1-1 0,-1-2 0 0,0 1 0 16,0 0 2-16,1 1 1 0,-3-1-3 15,2 3 1-15,1-3-2 0,1-2 1 16,-2 1-3-16,-1-2-2 0,2 1-2 16,0-7 0-16,0 0-1 0,0 1-1 15,-1-1 0-15,1-1-1 0,0 1 1 16,1-4 1-16,2 0 0 0,-3-1-1 16,1-3 1-16,3 4 0 0,-3-2 0 15,1 1-1-15,-1 0 0 0,2 0-1 0,-2-1 1 16,1-1-1-16,0 2-1 0,-1-3 0 15,-1 0-1-15,-1 2-1 0,-1-2 0 16,0-4 0-16,-1 1-2 0,1-2 1 16,0-4 0-16,2 4-1 0,0 0 1 15,0 3 0-15,2 0 0 0,-1 2 1 16,2 0 0-16,-2 3 1 0,1-3 2 0,0 4-1 16,-1 1 1-16,-1 0 0 0,0 0 0 15,0 3 1-15,0 2 0 0,-1 0 1 16,-1 2 0-16,0 3 1 0,-1-1 0 15,-1 2 1-15,-1-2 0 0,0 2 0 16,-1-3 0-16,0 2 0 0,1 2 2 16,3 2 0-16,0 1 1 0,1 1 1 15,1-2 0-15,0 2 1 0,-1-4 0 0,1 1-1 16,1 2 1-16,-1 0-1 0,3-2-1 16,1 0 0-16,-1 2-1 0,0-1 0 15,-2-3-1-15,3 1-2 0,-1-1-1 16,-3-4 1-16,0-2-1 0,-2 0-3 15,1-2 1-15,5 0 1 0,-5-2 0 16,-2-4 0-16,-1-2 1 0,0-3-1 16,3-5 1-16,-1 2-3 0,-2-3-1 0,1 0 0 15,2 2 0-15,-2-6-4 0,3 2 1 16,0-2 0-16,0 2-1 0,2 0 2 16,-1 1 1-16,1 1-2 0,4 3 3 15,-1 1 0-15,0 3 0 0,0 3 2 16,0 3 0-16,-3 0-2 0,-1 2 2 15,-1 2-2-15,0 0 0 0,0 2 0 16,0 1 1-16,-3 3 0 0,-1 5 2 0,-1 3 0 16,1 3 2-16,-2-2 0 0,1 2 1 15,2 0-1-15,1-4 0 0,-1 1-1 16,0 0 1-16,2-1 0 0,0 0 0 16,1-2 0-16,0-2 0 0,-1 2 1 15,1-4-1-15,-2 1-1 0,1 2 0 16,0-1 0-16,-2-1 0 0,1 1 0 15,0-1 0-15,0-4-1 0,0 0 0 16,1-4 0-16,0 0 0 0,0-4-2 0,1 0 1 16,0-5 1-16,-2-1-1 0,2-1 0 15,3 0 0-15,-2-4 0 0,2 3-1 16,1-3 1-16,-1-4-3 0,1 2 1 16,1 3-2-16,2-3 0 0,-1 4 0 15,1 3 1-15,-2 0-1 0,0-2 0 16,-1-1 1-16,-3 2 0 0,1 3 0 0,-2 3 1 15,0 0 0-15,-2 1-1 0,-3 4 1 16,0 0-1-16,1 0 1 0,0 4 1 16,-1 2 0-16,4 6 1 0,-2-1 1 15,1 2 1-15,-1 0 0 0,2 0 1 16,-1 0-1-16,0 2 0 0,2 1 0 16,0 1 0-16,-1-4 0 0,1-1-1 0,0-1 2 15,0-6 0-15,0 3 0 0,-2-1 0 16,1-2-1-16,0 2 0 0,1-2 0 15,-2-1-1-15,1-1 0 0,0-2 0 16,0-1-2-16,1-3 2 0,-2 1 0 16,1-3-2-16,0-5 1 0,1-1 1 15,0-2-2-15,0-5 1 0,0-1-2 16,1-3-1-16,0-1 1 0,-1-2-3 0,3 4 0 16,1 1 0-16,-2 2 0 0,2 2 2 15,4 3 1-15,-4 2 0 0,2 3 0 16,1 3 2-16,-4 2-1 0,-3-1-1 15,-5 4 1-15,1 2-1 0,2 0 0 16,-3 1 2-16,-2 3-1 0,3 3 0 16,2 0 2-16,-2 4 0 0,1 0 0 15,2 4 1-15,0 0 0 0,-2-1 0 0,2 0 1 16,-2 1-1-16,2-2-1 0,0 1 1 16,0-1 0-16,1 1 0 0,-2-5 1 15,1-2-1-15,1-1 1 0,-3-3 0 16,2 0 0-16,0-1-1 0,-2-3 0 15,2 1 0-15,0-2-1 0,1-3 0 16,-2-2-1-16,2-4-2 0,2-1-2 16,-1-8-4-16,3-1-10 0,0 0-10 0,2-5-16 15,1 0-20-15,0 5-13 0,5 0-178 16,2 2 92-16,0 9-111 0,-1 2-600 16</inkml:trace>
  <inkml:trace contextRef="#ctx0" brushRef="#br0" timeOffset="129918.296">23821 5068 118 0,'-1'-2'66'16,"-1"1"-4"-16,2-2 10 0,-1 1-11 0,1-2-3 15,0 0 0-15,-1 1 5 0,1 2-1 16,1 0-2-16,-1 1 0 0,-1 0-4 16,1 1-2-16,0 0-1 0,-1 2-3 15,-1-2-5-15,0 2-4 0,0 1-4 16,1 1-4-16,0 1 0 0,1 0-4 15,0-3-2-15,0 0-1 0,0-2-1 16,2-2-1-16,0 1-1 0,-1-1-3 16,2-2-2-16,0 1-1 0,1-4-2 0,3 3-1 15,-1 0-1-15,3-2 0 0,0 1-1 16,2 0 0-16,-4-2-1 0,2 0 0 16,-2 0 1-16,0 1 0 0,-1 1 0 15,1 1 2-15,-2 3-1 0,2 0 1 16,-3 2 1-16,0 3 1 0,-2 1-2 15,0 3 2-15,-1 3 1 0,-1 0-1 0,1-1 0 16,-1 2 1-16,-1-1-3 0,0-2 1 16,1-2-3-16,0 1-1 0,-3-2 0 15,0 1 1-15,3 1-2 0,-3 0 0 16,0-2-1-16,-1-1 0 0,0 2-1 16,0 2-2-16,-1 0-1 0,-1 5-1 15,-1 1 0-15,-2 1-1 0,-1 1-2 16,-2 3 1-16,-1-2 0 0,-1-1-1 15,0-5 1-15,1-3-1 0,0-1-1 0,2-3 2 16,2-1-1-16,0-5 0 0,0 0-1 16,4 0 0-16,3-3 0 0,2-3 0 15,0-2 0-15,3 0 0 0,3-3 1 16,3-2-1-16,0-3 1 0,4 1 0 16,0 2-1-16,1 1 1 0,-1 3 0 15,3 2-2-15,-2 3 1 0,-1 1 0 0,-3 3-1 16,0 1 2-16,-3 3 0 0,0-1 1 15,0 2 0-15,2 0 1 0,0-1-1 16,0 4 0-16,-3-6-1 0,3 2 0 16,-1 1 0-16,-1-3 0 0,0-1-1 15,1-1 0-15,1-1-2 0,0 1-5 16,0-4-9-16,1-3-11 0,2 0-19 16,-3-4-19-16,3 2-16 0,-2-2 290 0,-2 2-463 15,1 2 198-15,-3 5 83 0,-2 2-1541 16</inkml:trace>
  <inkml:trace contextRef="#ctx0" brushRef="#br0" timeOffset="131095.171">23620 6303 521 0,'-7'4'172'16,"1"-2"-59"-16,1 0 54 0,0-2-98 15,2 1-7-15,3-1-6 0,0 0-4 16,0 0-6-16,1-1-2 0,1-3-2 0,3 0 1 15,1-1 0-15,3-2 0 0,2-1-1 16,-1-2-2-16,-1-1-2 0,1 1-5 16,1 1-5-16,0-3-5 0,2 3-5 15,1 2-4-15,-1-1-3 0,-1 0-2 16,-2 5-3-16,-1 1-3 0,0 2 0 16,0 0-1-16,-1 5-2 0,-2 0 2 0,-2 3-2 15,-1 1 3-15,-3 1-1 0,-3 1 0 16,-1 1 1-16,-2 4-1 0,-2-3 0 15,-1 4 0-15,0-2-1 0,0 2 0 16,-3-2 1-16,2 1 0 0,-1-5-1 16,2-2 1-16,0 2 0 0,2-7-1 15,2-2 1-15,1 1-2 0,3-1 0 0,1-2 0 16,2-4-1-16,1 2 0 0,2-3 1 16,3-2 0-16,2 1-1 0,0-1 2 15,2 0 0-15,0-1-1 0,1 5 2 16,1-3 0-16,-1 6-1 0,1 0 2 15,1 1 1-15,1 7 2 0,-2 0 1 16,-1 1 1-16,-4 1 1 0,-3 3 3 16,-3 4 0-16,-3-1 1 0,-1 2 3 15,-2 0 1-15,-1-1 2 0,0-3 1 16,-5 4 0-16,-2 2 0 0,-2-1-2 0,-3 3-2 16,-3-5-2-16,-2-3-4 0,1-1-3 15,-2-5-3-15,2-5-2 0,1-3-2 16,0-1-6-16,3-4-6 0,3-7-13 15,6-3-25-15,7-4-38 0,0-2 139 16,7-2-341-16,8 0 148 0,1 2-62 0,1 4-1066 16</inkml:trace>
  <inkml:trace contextRef="#ctx0" brushRef="#br0" timeOffset="132093.454">22526 7597 430 0,'0'-5'178'0,"-2"0"-67"0,1 3 43 16,1-4-69-16,-1 0-24 0,1 1-7 15,-1 0-2-15,2-2 1 0,-2 2-1 16,2 4 2-16,-1-2 0 0,1 3 2 16,0 0-1-16,2 4-2 0,-2-3-2 0,1 4-6 15,-2 3-7-15,0 2-6 0,0 2-8 16,-2 4-5-16,-2-1-6 0,-1 3-5 16,1-2-2-16,-5 3-4 0,-1-1 0 15,0 0 0-15,-1-3-1 0,0 3 0 16,3-5 1-16,0-1-3 0,3-3 2 15,1-4-2-15,3-4-2 0,1-1-1 16,1-1-1-16,3-4-1 0,3 0 2 0,-1-2-1 16,2 0 2-16,2-1 1 0,2 3 1 15,3 0 0-15,1 1 2 0,-1 2 0 16,-1 2-1-16,1 4 1 0,-3 0 0 16,3 1 0-16,-1 3 0 0,0 0-1 15,-1 3-1-15,-2-5-3 0,0-1-6 16,-1-3-10-16,-1-2-11 0,1-2-11 15,-1-6-15-15,2-1-13 0,-1-3-2 0,-1-3-165 16,-2 2 91-16,-1-1-82 0,-3 1-573 16</inkml:trace>
  <inkml:trace contextRef="#ctx0" brushRef="#br0" timeOffset="132332.483">22707 7556 359 0,'-10'-1'336'0,"1"0"-168"16,0 1 25-16,0 1 0 0,0 1-145 16,4 1-14-16,0 5-5 0,1 2 2 15,1 4-1-15,2 3-1 0,1 6 2 16,1-1 2-16,2 4 3 0,-1 5-4 16,1 6-6-16,0 3-6 0,-3 5-3 15,0 6-8-15,0-3-10 0,0-4-10 0,0 0-13 16,0-6-17-16,2-2-17 0,3-4 41 15,1-8-219-15,-6-12 103 0,-2-11-67 16,1-1-733-16</inkml:trace>
  <inkml:trace contextRef="#ctx0" brushRef="#br0" timeOffset="134898.804">26235 3271 481 0,'1'-4'169'0,"-1"-2"-58"15,1 2 48-15,2-1-92 0,-2-1-5 16,1 3-9-16,2-1-6 0,-3 0-3 16,1 3-2-16,0-1 0 0,-1 2 2 15,0 2 0-15,1 3-1 0,-1 1 0 16,-1 4-3-16,0 6-4 0,-1-2-6 0,1 5-4 15,-2 3-5-15,2-1-2 0,0 2-3 16,0 6-1-16,3 0 2 0,-2 3 1 16,2 2-1-16,-2-1 2 0,0-6 0 15,1-3-1-15,-1-2-1 0,0-10-1 16,0 0-2-16,2-3-1 0,0-4-2 16,-1-3-2-16,1-2 1 0,-1-2-2 15,3-2-1-15,-1-2 0 0,3-6-2 16,-2-1-2-16,3-2 1 0,-2-6-1 15,-1 2-2-15,3 1-1 0,1 1 0 0,1 2-2 16,2 1 2-16,1 2-1 0,1 2 0 16,0 3 0-16,-1 5 0 0,-1 2 0 15,-2 0 1-15,-1 1 0 0,-3 5 0 16,1 1 1-16,-1 1 3 0,1 1 1 16,-1 2 3-16,-2 1 1 0,0 3 0 0,-3 2 2 15,-1 1-1-15,0 0-2 0,-1 1 0 16,-2 1-2-16,1-2-1 0,-2 0 0 15,0 0-1-15,1 0-1 0,0-5 0 16,1 1 0-16,2-4-2 0,0-1-2 16,0-4-6-16,3-2-5 0,-1-3-8 15,2-3-16-15,2-3-19 0,-1-2-22 16,-1-5-19-16,1-1 212 0,0 4-388 0,-3 0 167 16,-2 4 35-16,0 3-1281 0</inkml:trace>
  <inkml:trace contextRef="#ctx0" brushRef="#br0" timeOffset="135181.936">26705 3446 663 0,'0'-1'208'0,"-4"1"-66"0,4 1 71 15,0 0-123-15,2 5-6 0,-5 0-5 16,4 4-3-16,-1 5-8 0,2 0-7 0,-1 4-8 16,2 2-7-16,0-2-10 0,4 1-6 15,-1-2-7-15,1-4-8 0,-1 0-5 16,1 0-4-16,-1-2-8 0,-2-1-6 16,0 2-11-16,0-5-12 0,-3 2-14 15,0-3-24-15,-1-1-22 0,0-1-177 16,0-1 95-16,2 0-123 0,0-3-605 15</inkml:trace>
  <inkml:trace contextRef="#ctx0" brushRef="#br0" timeOffset="136214.942">25873 4553 325 0,'1'-16'201'15,"2"3"-69"-15,-2 0 26 0,-1 4-32 16,1 5-48-16,2-1-5 0,-3 1-4 16,1 3-3-16,0 1-4 0,1 0-4 15,-1 0-3-15,0 1-3 0,-1 0-1 0,2 3-5 16,-1 0-3-16,1 1-4 0,0 3-3 16,2 3-4-16,-1 5-3 0,1 3-2 15,1 2-5-15,1 2-3 0,-3-2-3 16,1-1-4-16,0 2-1 0,-3 0-4 15,1 1-2-15,0 2 0 0,-2-1-2 16,2-3 2-16,-2-2 0 0,0-5 1 16,1-3-1-16,0-6 0 0,-1 0 0 0,0-4-3 15,1-1 2-15,1 0-1 0,0-4 0 16,1-3 0-16,1-6-1 0,0-4-1 16,2-5 1-16,-1 0-3 0,2 3-2 15,0 2-1-15,2 2-2 0,0 2 0 16,3 0 1-16,0 0-1 0,1 4 2 15,1 1 1-15,-1 3 1 0,-2 1-1 0,-2 4 3 16,0-2-2-16,0 2-1 0,-1 3 2 16,-3 3 0-16,0 3 2 0,-2 1 1 15,-3 4 1-15,1-1 1 0,-2 4 0 16,1 0 1-16,-1 2-3 0,-1-1 1 16,1 3-2-16,1-5 0 0,-1-2 0 15,2-2 1-15,-1-2-2 0,0-6-2 16,0 0-11-16,1-3-18 0,1-1-22 15,-1-1-20-15,3 0-15 0,0-3 403 16,0-4-582-16,2-1 244 0,2-1 158 0,-4 0-1923 16</inkml:trace>
  <inkml:trace contextRef="#ctx0" brushRef="#br0" timeOffset="136643.382">26279 4673 629 0,'0'-6'201'0,"1"-1"-95"15,-1 0 78-15,1 0-114 0,2 2-23 16,-1-2-3-16,4-3 7 0,-3 2 6 16,4 1 2-16,-2-4-3 0,-1 2-4 0,2 4-4 15,-2 0-6-15,1-1-10 0,1 3-12 16,-1 2-8-16,-1 1-6 0,1 4-3 15,-1-1-2-15,-1 5-1 0,0-3 1 16,1 4 0-16,-3 2 0 0,-1-1 1 16,-2 0 1-16,-2 3-2 0,-3 3 3 15,1-3-2-15,-1 2 0 0,1 4 0 16,0 1 0-16,-1 3-3 0,-1 1 3 16,1 1-1-16,0-2-1 0,1-2 1 0,-1-1 2 15,2-2-1-15,4-3 1 0,0-4 0 16,1-2-2-16,3-4 0 0,1-3-2 15,4-2 0-15,1-2 1 0,1 0-1 16,3-9-1-16,3-1 0 0,0-3-1 16,4 1-4-16,-1 4-6 0,-1 0-7 15,-1 4-16-15,-4 3-14 0,-4 1-15 0,-3 2-13 16,-1 2-164-16,-3 1 82 0,-2 3-91 16,1 1-574-16</inkml:trace>
  <inkml:trace contextRef="#ctx0" brushRef="#br0" timeOffset="137575.868">25927 5569 521 0,'-4'-12'160'16,"3"1"-49"-16,-2 3 56 0,3 3-99 15,0-4-7-15,1 1-2 0,1 3-3 16,0 1-4-16,2-1-5 0,0 5-2 16,0 0-3-16,1 2-1 0,-1 4-2 15,1 4 0-15,0 1-3 0,2 2-2 16,-2 4-4-16,1 4 1 0,1-2-2 16,-2 2-3-16,1 2-2 0,1 1-3 0,-2 0 0 15,0-3 1-15,3 4 0 0,-2-4-3 16,2-1 0-16,1-3-3 0,1-3-3 15,1-6-3-15,-1-3-3 0,-1-4-4 16,0-1-1-16,-3-4-1 0,1-2 0 16,-2-6-1-16,-1 0-1 0,-2-1-1 15,2-4 0-15,-1 1-1 0,0 2-3 16,-1 1 1-16,3 2 1 0,0 0-1 0,1 1 2 16,1 4 0-16,2-1 1 0,-1 2 1 15,1 4 1-15,1 1-1 0,-1-3 2 16,-2 2-1-16,1 1 0 0,1 4 1 15,-2-3 0-15,1 2 1 0,0-2-2 16,0 4 2-16,-5 0 0 0,3 2 0 16,-4 3 2-16,1 2-1 0,-2 2 0 15,-1 3 1-15,-1-2-1 0,-2 3 1 16,1 4 0-16,-2-1-2 0,0-3 1 0,0-2-1 16,3-3 1-16,-2-4 0 0,3-4-5 15,0-1-8-15,3-4-15 0,-2 0-24 16,3-6-26-16,1-3-15 0,1-3-183 15,0-5 82-15,3 2-113 0,0 2-583 16</inkml:trace>
  <inkml:trace contextRef="#ctx0" brushRef="#br0" timeOffset="138147.884">26418 5645 783 0,'-12'-5'217'16,"-2"1"-98"-16,3-1 90 0,4-3-156 16,2 3-17-16,2-5-9 0,3-1 4 15,4-2-5-15,1 3-6 0,2-4 0 16,3 0-1-16,0 2-3 0,3-1-1 0,-1 2-5 15,1 2-5-15,-2 3 1 0,2-1-4 16,-2 5 0-16,0 2-1 0,0 3 1 16,-2 1 0-16,-3 4 3 0,-1 4 0 15,-1 3 4-15,-4-1 1 0,0 1 1 16,0 5-1-16,-4-4 1 0,-1 2-1 16,-1-1-2-16,-2-1 0 0,-2-4 0 15,1 0-3-15,1-5 2 0,0-2-1 16,3-1-2-16,1-4 0 0,1-2-2 0,2 1-1 15,1-4 0-15,0 1-1 0,1 0 0 16,2-1 0-16,3 0 0 0,1 0-1 16,2-1 0-16,0 3 0 0,3 1-1 15,-2-2 3-15,1 3-2 0,0 1 1 16,0 0 0-16,1 5 1 0,1-3 0 16,-2 3 2-16,0-1 0 0,-4 2 1 15,0 2 4-15,-1-2 4 0,0 1 2 0,-3 3 4 16,0 0 2-16,-3 3 1 0,0 3 1 15,-4-2 0-15,-2 1-2 0,-3 5-2 16,-2-6-3-16,0 3-3 0,-2-2-2 16,-3 0-3-16,5-5-5 0,-2-4-6 15,1-3-11-15,2-3-15 0,2-3-21 16,1-3-28-16,0-4-5 0,5 0-197 0,0 4 94 16,1 3-115-16,2 3-639 0</inkml:trace>
  <inkml:trace contextRef="#ctx0" brushRef="#br0" timeOffset="139197.441">25984 7028 338 0,'-4'-4'217'0,"1"-1"-81"0,1 0 26 15,2 1-39-15,-2 2-36 0,2-3-13 16,2 3-5-16,0-1-2 0,1 2-1 16,1-2-3-16,2 2-1 0,0 1-4 15,2 1-7-15,0 4-3 0,1 4-4 16,-1 4-5-16,1 3-4 0,-2 6-8 16,4 3-4-16,-3 5-3 0,1 0-3 0,-4-2-3 15,1 0-3-15,-3-2-3 0,-1 0 1 16,0 1 0-16,-1-5 2 0,-1 1 0 15,4-2 0-15,-2-8-1 0,2-4-1 16,-1-8-1-16,1-1-2 0,1-6-2 16,1-6-3-16,-1-6 0 0,2-3-1 15,-2-2 1-15,-2 0 0 0,0 2-2 16,1 3 0-16,1 0 0 0,2-1 0 0,2 1 0 16,-1 0 1-16,2 1 0 0,-1 2 0 15,1 2 0-15,1 2 0 0,0 5 0 16,-1 3 1-16,3 3-2 0,-1 0 2 15,-2 7 0-15,1 6-1 0,-2 1 2 16,-2 5-1-16,-1 1 1 0,-3 1 0 16,-1-1 1-16,-1 3 0 0,-2-1 1 15,-2 5 0-15,1-1 1 0,-1 3 2 0,0-3-1 16,2-1-2-16,1-5 2 0,1-3-3 16,2-5-1-16,2-7-2 0,0-3-5 15,0-2-6-15,1-4-11 0,1-3-27 16,-2-7-37-16,3-5 44 0,-1-2-243 15,0 1 107-15,-1 7-109 0,-3 8-750 16</inkml:trace>
  <inkml:trace contextRef="#ctx0" brushRef="#br0" timeOffset="140046.01">26556 7209 690 0,'-1'-1'220'0,"-2"-1"-81"0,-1 2 80 16,4-3-126-16,-1 2-15 0,0 1-8 15,1 0-3-15,-2-987-6 0,2 1978-9 16,-1-989-10-16,1 5-6 0,0 2-6 16,-1 4-6-16,1 5-4 0,-3-2-4 15,-1 6-5-15,-1 3-3 0,-1 2-3 0,-2 1-1 16,0-3 1-16,2-2 0 0,1-3-1 16,1-4 1-16,2-7-1 0,2 1-1 15,0-6-1-15,2-4 0 0,2 0-2 16,1 0 2-16,4-4 0 0,0 0 0 15,5-3 3-15,1 0-1 0,3 1 0 16,2 1 1-16,0 1-1 0,-3 1-1 16,4 6 0-16,-4-5-2 0,-2 2 1 15,-1 2-2-15,2 0 1 0,-5 2-8 0,0-1-6 16,-1-2-13-16,-1-1-14 0,-1 0-16 16,-1-1-23-16,0-6-20 0,-5 3 9 15,0-3-175-15,0-2 87 0,0 0-76 16,-1 0-592-16</inkml:trace>
  <inkml:trace contextRef="#ctx0" brushRef="#br0" timeOffset="140300.904">26734 7257 410 0,'-3'-9'211'0,"2"-1"-81"16,-2 2 40-16,5 2-52 0,-4-2-43 15,2 4-6-15,0 1 1 0,0 1-3 16,0 2-5-16,0 1-4 0,3 3-4 15,-2 3-2-15,-1 4-5 0,3 2-6 0,-3 2-3 16,0 6-4-16,-2 0-5 0,2 6-5 16,2 2-4-16,-1 0-4 0,-1 3-5 15,3 0-3-15,0 0-1 0,3 5-1 16,0 2-2-16,2-1-7 0,-2 3-9 16,1-6-12-16,-2-5-25 0,-1-5-25 15,0-3 157-15,-2-5-346 0,3-4 149 16,3-4-19-16,-2-7-1109 0</inkml:trace>
  <inkml:trace contextRef="#ctx0" brushRef="#br0" timeOffset="143215.232">25096 2779 531 0,'-2'0'183'16,"0"2"-71"-16,0 2 56 0,2 4-99 16,-2 1-14-16,2-1-6 0,1 1-2 15,0 0-2-15,3 2 2 0,-1 1 2 0,1-1 1 16,1 4 0-16,0 1-2 0,-1 2-6 16,2 3-3-16,0 1-9 0,-3 0-6 15,3-2-8-15,-3 0-4 0,0-2-6 16,1-5-5-16,-2-4-10 0,0-3-15 15,-2-1-17-15,0-3-17 0,-3-2-182 16,-1 0 95-16,0-3-124 0,-1 0-618 16</inkml:trace>
  <inkml:trace contextRef="#ctx0" brushRef="#br0" timeOffset="144350.854">24491 4147 532 0,'-1'-4'165'15,"-3"-3"-71"-15,1 0 61 0,1-2-102 16,1-1-7-16,-2 1-7 0,0-4 3 15,-2 0 1-15,1 0 4 0,-1-1 4 16,-3 0 2-16,1 5 3 0,0 2 1 16,-2 1-4-16,-2 3-6 0,-1 3-8 15,-2 2-9-15,-2 2-9 0,0 2-8 16,-2 6-7-16,0 0-4 0,3 5 0 0,0 1-2 16,3 0 0-16,3 0 0 0,2 0 1 15,3 2 1-15,4-2-1 0,0-1 1 16,4-2-2-16,2-2 0 0,4-5 1 15,3-6-2-15,3-2 1 0,-1-2 0 16,2-5 0-16,0-2 2 0,-2-1 0 0,1-4 0 16,-2 2 2-16,-1-3-2 0,-2-1-1 15,-2 1 0-15,-4-2-2 0,-1-1 0 16,-2 0-1-16,-2 0-1 0,0-3 1 16,-2-2 0-16,1 5 1 0,-2 2 1 15,1 4 3-15,1 3 5 0,-2 3 4 16,2 6 4-16,-1 0 3 0,2 7 5 15,0 7 3-15,2 5 2 0,-2 8 0 16,2-1-3-16,1 3-1 0,3 0-1 16,-1 0-3-16,3 0-4 0,0 2-4 0,0 1-2 15,-1-2-2-15,1-6-3 0,-3 5-2 16,2 0-1-16,-1 0-1 0,-1-3-1 16,-2 3 0-16,1-4-1 0,-4-3 1 15,-1 1-2-15,-3 3-1 0,-3-4-4 16,2-4-3-16,-1-4-9 0,-1-8-9 15,1-6-15-15,-2-1-21 0,0-3-17 0,-1-4-17 16,0-6-10-16,0-1-159 0,4-3 76 16,-1-2-75-16,-1 2-547 0</inkml:trace>
  <inkml:trace contextRef="#ctx0" brushRef="#br0" timeOffset="144902.758">24587 4296 746 0,'-4'0'205'16,"0"-2"-96"-16,4 0 88 0,0-1-148 16,0-3-14-16,2 0-8 0,1-3 3 0,1 2 2 15,1-1-2-15,1 0 0 0,1-2 1 16,-1 2-1-16,2-1 0 0,0-1-5 15,2-2-7-15,-1 3-5 0,3 0-4 16,1 3-3-16,-1 1-3 0,1 3-3 16,0 2 1-16,1 0-1 0,-3 3 1 15,-1 5 0-15,-5 3 1 0,-1 5 0 16,-4-1 0-16,0 5 2 0,-4-1-1 0,-2 1 0 16,-3 0-1-16,-2 3 0 0,0 1 0 15,1 1 0-15,-2-1-1 0,4 1 1 16,2-4 1-16,2-3 2 0,1-2 0 15,2-3 1-15,1 0 1 0,1-5-2 16,4-7 0-16,3-1 1 0,5 0-2 16,3-5 0-16,2-4-1 0,0 1 0 0,0-3 0 15,-3 0-4-15,3 4-11 0,-2-1-17 16,0-1-24-16,0 4-11 0,-3 1-186 16,-6-1 88-16,-5 3-121 0,-2-3-607 15</inkml:trace>
  <inkml:trace contextRef="#ctx0" brushRef="#br0" timeOffset="145828.047">24501 5138 602 0,'-7'-9'171'0,"0"2"-78"0,2-1 73 15,0-1-119-15,1-3-8 0,0 2-6 16,3-2-1-16,-2 2-3 0,3 1-4 15,-2-1-1-15,-1 2-2 0,2-2-1 16,1-2-1-16,-1 3-1 0,-1-4-3 16,1 2 0-16,0-1-5 0,-1 2-2 15,-3 1-4-15,1 2-2 0,-3 1-2 16,-4 3-1-16,-1 3-1 0,-1 0 1 0,-4 5-1 16,0 6 1-16,0 7-1 0,1 4 2 15,0 6 1-15,1 3 0 16,3-1 0-16,1-3 0 0,1-3 0 0,5-2 2 15,4-4 0-15,0-4 2 0,1-1 2 16,4-3 3-16,2-3 2 0,2-6 3 16,3-1 1-16,4-1 0 0,1-6-2 15,2 0-1-15,2-6-3 0,-1-3-3 0,-1 2-2 16,0-3-3-16,-2-1-2 0,-5 0-1 16,-3-2-2-16,0-1 1 0,-4 0-1 15,-2 6 0-15,1 5 1 0,-2 5-1 16,0 5 1-16,-1 0 3 0,0 7 3 15,0 7 4-15,-1 3 4 0,0 8 3 16,1 0 5-16,0 3 1 0,1-4-1 16,0 2-1-16,4-2-3 0,-1 3-2 15,1 0-5-15,1-1-1 0,-3-1-3 0,0 0-2 16,0 5 0-16,-1-4-3 0,1 1-1 16,-2 1 1-16,-1-3-2 0,1-5-6 15,-1-3-13-15,-2 2-16 0,-1-4-16 16,1-5-15-16,-5-5-14 0,-1-4 18 15,-2-1-179-15,1-6 93 0,-4-4-53 16,3-3-629-16</inkml:trace>
  <inkml:trace contextRef="#ctx0" brushRef="#br0" timeOffset="146045.596">24263 5431 579 0,'4'-9'169'0,"2"0"-65"0,3 0 65 16,3 1-114-16,2-1-6 0,3 4-5 15,2-1-3-15,2 2-7 0,1 0-8 16,0 1-6-16,-2 1-5 0,-2-1-11 16,3 0-14-16,-6 1-17 0,2-1-119 15,-3 3-43-15,3-2 35 0,-3-1-155 16,0-1-165-16</inkml:trace>
  <inkml:trace contextRef="#ctx0" brushRef="#br0" timeOffset="146589.339">24616 5214 690 0,'0'-1'219'0,"3"0"-103"0,-1 1 80 16,3-3-133-16,3 1-22 0,0-3-10 16,1-1-2-16,1 0-1 0,1 1-5 0,0 0-4 15,1-2-4-15,-1 3 0 0,2 2-5 16,-1-1-4-16,-2 2-4 0,-2 2-2 15,-2 0 0-15,-3 3 1 0,-3 3 0 16,0 0 0-16,0 3 1 0,-5 1 1 16,-2 1 0-16,-4 2 1 0,-2 0-2 15,-1 0 1-15,3-1-1 0,-2 1 0 0,6-5-1 16,2-1 0-16,2-1 1 0,2-4-2 16,1-1 0-16,2-2-2 0,2 0 0 15,3-2 0-15,0-1 0 0,2-3-1 16,2 1 1-16,0-1 1 0,2 1 1 15,0 5 2-15,-1 0 2 0,-1 0 1 16,0 1 4-16,-4 3 0 0,2 3 1 16,0 1 3-16,-2 1 3 0,-2 0 1 0,-4 2 4 15,-1-2 3-15,-1 1 3 16,-3 2 3-16,-2 3-2 0,-3 2 0 0,-3 1-3 16,-2-1-4-16,-4-1-6 0,-2 0-3 15,0-2-4-15,-2-1-3 0,4-5-3 16,1-5-9-16,3-3-14 0,2-3-21 15,7-6-25-15,4-3 372 0,1 3-569 16,6-4 237-16,5-1 93 0,0 4-1857 0</inkml:trace>
  <inkml:trace contextRef="#ctx0" brushRef="#br0" timeOffset="147709.35">23434 6891 404 0,'2'-1'162'0,"-1"-3"-59"16,0-4 44-16,0 3-65 0,1-6-16 16,0-2-6-16,1-3 4 0,-2-1 3 15,2 1 1-15,1-2-2 0,-3 5-6 16,0 0-5-16,1 0-5 0,-2 5-10 15,-3 3-12-15,-1 1-12 0,-2 4-7 16,-3 0-8-16,-2 3-3 0,1 6-3 16,-3-1-2-16,0 6 0 0,-1 2-2 0,1 4 1 15,0 2 2-15,0 1 0 0,1-2-1 16,0 6 0-16,-1 0 1 0,3-5-1 16,2 1 3-16,8 1 1 0,0-10 2 15,3-2 1-15,4-4 3 0,2-3 0 16,2-4 4-16,-1-1 0 0,2-4 0 15,-1-2 1-15,3-3 0 0,0-3 0 0,2-3 0 16,-2-7-3-16,-2 0-1 0,1-1-1 16,-3-3 0-16,-2-1-2 0,-2 8 1 15,-1-2-1-15,-3 2 1 0,-1 1 0 16,-1 7 0-16,-1 4-1 0,-2 5 3 16,-1 2 1-16,-1 2 2 0,0 7 3 15,0 5 3-15,1 1 2 0,0 7 3 16,3-1 1-16,1-2-1 0,0 7 1 15,1 0-1-15,3-3-3 0,3 3-3 16,5 1-2-16,0-2-2 0,2 0-2 0,1 3-3 16,-3 3-1-16,-2 1 0 0,-1-1-1 15,-2 4 0-15,-6 0 0 0,-1-2-1 16,0 5-1-16,-3-5-3 0,0-4-2 16,-5-2-5-16,-1-1-5 0,-2-5-7 15,-1-2-8-15,-3-7-7 0,1-5-6 16,0-7-8-16,0 0-6 0,-3-8-7 0,3-9-9 15,4-1 18-15,-3 0-155 0,2-2 83 16,6-2-68-16,-1 6-545 0</inkml:trace>
  <inkml:trace contextRef="#ctx0" brushRef="#br0" timeOffset="147893.22">23356 7199 560 0,'0'-5'227'0,"0"1"-108"15,1-5 62-15,4 0-97 0,3-2-38 16,4-4-16-16,-2-3-8 0,4 3-2 16,0-3-5-16,2 0-6 0,2 2-3 15,1 3-8-15,2 0-13 0,-1 4 0 16,-2 2-174-16,-1 0 97 0,-3 0-110 0,-5-1-602 16</inkml:trace>
  <inkml:trace contextRef="#ctx0" brushRef="#br0" timeOffset="148266.461">23589 6833 766 0,'-13'0'289'16,"-1"4"-166"-16,5 5 90 0,4 3-132 15,2-1-71-15,3 1-16 0,0-2-1 16,3-2 2-16,-1 5 3 0,3 1 4 15,2 1 4-15,-1 1 9 0,2-1 4 16,5-6 2-16,-3-2-2 0,3-1-4 16,-1 1-2-16,-1 0-3 0,-4-1-6 0,-1-1-2 15,-3-3-1-15,-2 0-1 0,0-1 1 16,-1-1 0-16,0 1-1 0,0-1 1 16,-1 0-1-16,0 0-1 0,2-1 0 15,-1 1 1-15,3-1-2 0,-1-1 0 16,3 0 0-16,3-1 1 0,-1-2 1 15,3 0 1-15,0 0-1 0,2 1 2 16,-1-4 0-16,4 4-1 0,-2 3 1 16,2-4-1-16,-1 3-1 0,3 1-6 0,-2 0-11 15,1-2-16-15,-3 3-15 16,-2-2 295-16,-2-1-475 0,-2-3 204 0,-3-2 66 16,-4-5-1567-16</inkml:trace>
  <inkml:trace contextRef="#ctx0" brushRef="#br0" timeOffset="148480.679">23778 6748 890 0,'-14'14'260'16,"-1"4"-127"-16,2 4 109 0,4 1-179 16,5 1-23-16,4-2-15 0,0 5-1 15,3-2-1-15,3 1-8 0,2 4-3 16,6 6 1-16,1-1-3 0,3 2 1 0,2 3-1 15,0-3-6-15,-2-1-19 0,-1-1-23 16,-1-3-28-16,-5-4 273 0,1-1-461 16,-2-8 187-16,-5-6 41 0,-5-8-1490 15</inkml:trace>
  <inkml:trace contextRef="#ctx0" brushRef="#br0" timeOffset="201383.165">18671 16490 402 0,'0'-2'186'0,"1"-1"-99"16,2-2 42-16,2 0-57 0,1 1-60 16,3-5-7-16,4 0-4 0,1 0-3 0,3-3-1 15,3-2-2-15,-1 2-1 0,-1 2 1 16,1-3 0-16,-3 2 2 0,-2 3 1 16,-1 0 6-16,-3 2 9 0,-3 2 7 15,-2 2 7-15,0 1 5 0,-3 1 4 16,2 1 5-16,1 1 0 0,1-1-3 15,-1 2-2-15,0-3-5 0,1 0-4 0,0 0-3 16,0 0-3-16,2 0-5 0,1-6-3 16,1 3-4-16,2-1-1 0,2-5-2 15,0 2-1-15,0 0 0 0,2 0 1 16,-1 1-1-16,-1-1 3 0,0 1 0 16,1-3 3-16,0 1 2 0,4 0 1 15,1 1 3-15,0 0 2 0,4 3 0 16,1 0 1-16,0 2 0 0,2-2 1 0,1 1-1 15,2 3-2-15,2 0-1 0,3 0-1 16,-2 0-3-16,2 3-2 0,0-2-3 16,-1-1-3-16,-1 0-2 0,4 0-1 15,1 0-1-15,0 3 1 0,2-3-1 16,2 0 0-16,-1 0 2 0,1 1 2 16,1 3 4-16,-3-1 1 0,1 2 2 15,0-3 0-15,2 1 3 0,1 1-2 16,1 0-1-16,0-1-5 0,0 0 0 0,-1 2-3 15,1-4-1-15,3 2-2 0,2 1-1 16,-1 0 0-16,-1-2 0 0,-3 1-1 16,0-1 2-16,-4-2-1 0,0 0 0 15,3 0 1-15,0-1 1 0,0 1-3 16,1-1 2-16,0 1-1 0,-1 1 1 16,1 0 0-16,-1 5-1 0,-3-3 0 15,-1 3 0-15,-1 0 1 0,1 1-1 0,-1-2 1 16,5 0 0-16,0 0 0 15,1-1 1-15,3 0 0 0,2 0-1 0,2-4 0 16,2 0-1-16,0 0 0 0,-1-4 1 16,1 0 0-16,-2 1 0 0,-2 2 2 15,-1 2 1-15,0-1 2 0,0 4 0 16,1 3-1-16,2 3-2 0,-2 0 0 16,0 1-1-16,0-1-1 0,2-2-2 0,-1-2 0 15,1 0-1-15,2 0 2 0,-2 0-1 16,-2 1-2-16,0-1 1 0,3 2 0 15,-3-3 1-15,1-1 0 0,-4 0 0 16,0-4-1-16,-2 1 2 0,1 1 2 16,1-2-2-16,0 2 0 0,0 0 1 15,0 2-1-15,0 1 2 0,2-1 0 0,-2 1-2 16,4-2 1-16,-2 1 0 0,0-3-1 16,-2-1 0-16,4 0-2 0,-4 0 1 15,2-1-1-15,3 1 0 0,-1-1 1 16,3-2 0-16,-2-1 0 0,1-1 1 15,-3-2 1-15,0 1 1 0,-1 0-1 16,-1-2 2-16,5 1 2 0,-2 2 2 16,4 1 2-16,-1 3 1 0,2 1-2 15,-3 0 3-15,-1 4-3 0,1-3-2 16,-3 3-2-16,0 3-1 0,0-4-3 0,1 1 2 16,0 4-3-16,-1-2 1 0,3 1 0 15,1-1-1-15,1 1 1 0,-1-3 0 16,0-3 1-16,-1-1-1 0,-2 1 1 15,3-2-1-15,0-2 2 0,2 2-1 16,3-1 0-16,0 0-1 0,1-2 3 0,-1 0 2 16,2 3 3-16,-5 0 0 0,1 0 2 15,-2 1 1-15,1 3 0 0,-1 1-1 16,3 0-4-16,0 0-2 0,2 0-1 16,-2-4-2-16,-3 1 0 0,-2-1 0 15,2-1-2-15,-1-2 2 0,-1 1 0 16,0-2 0-16,1 0-1 0,0-1-1 15,-3 2 1-15,0-3 1 0,1 1 1 0,-2 3 1 16,-1-1 3-16,1 3 4 16,0 0-1-16,-3 1 1 0,1 1-1 0,-1 1-2 15,0 1-1-15,0 0-3 0,-3 0-2 16,-1-2-2-16,-3 1 2 0,-3-1-1 16,-2 1-1-16,1-3 1 0,-3 1-1 15,1 1 1-15,-3-1 0 0,0 0 0 16,-3 2-2-16,0-1 3 0,1 1-1 0,-1 2 2 15,-1 1-2-15,0-3 1 0,-1 0-1 16,0-1 1-16,-2-1-1 0,3 3 0 16,-1-4 0-16,3 2-1 0,-1 0 1 15,3-1 0-15,-3 1 0 0,3 0 1 16,3 1-1-16,-2-2-1 0,3 3 2 16,-1 1-2-16,4 0 1 0,-2 2-1 15,0-1 1-15,1 1-1 0,-1-1 0 0,-2 2-1 16,-3-4-1-16,-3 1 0 0,-1-1 1 15,-4-4-1-15,3 1 2 0,-3-1 0 16,3 0 0-16,-3-1 2 0,3-2-1 16,0 1 0-16,0 0 1 0,2-2-2 15,0 2 1-15,5-2 1 0,-4 0-1 16,5 0 0-16,1-1 1 0,-2 0-2 16,-2-1 1-16,3 0-1 0,-1 1 1 15,-2-1 1-15,1-3 0 0,3 2-1 0,0-3 2 16,-2 2-2-16,1-1 2 0,1 2-2 15,1-1 1-15,1 1 0 0,3 1 0 16,1 3 1-16,6 1-1 0,-1 0 0 16,0-1 1-16,2-1-1 0,1-1 0 15,-4-2-2-15,3 2 2 0,1-3-1 16,0 4 0-16,-1 0-1 0,2 1-1 0,-1-3 2 16,-3 3 0-16,-2-1-2 0,1 0 2 15,-4-1-1-15,4 1 1 0,-1 1 2 16,1 2-2-16,-2-3 0 0,-1 4 0 15,0 1 0-15,-2 2 1 0,1-2 0 16,0 1-2-16,-1-2 1 0,-1 1 1 16,-2-1-1-16,-1-4 0 0,0-1 1 15,3-3 0-15,0 0-1 0,-1-1 1 16,-2 2-1-16,-1-2 1 0,-3 0 0 0,-2 2-2 16,-2-2 0-16,1 0 0 0,-3 0-1 15,-3 0 2-15,-1 0-2 0,-2 0 2 16,0-1-1-16,-2 1 1 0,-2-2-1 15,0 2 1-15,-3-1 1 0,-3 2 1 16,0-3-1-16,-1-2 0 0,0 0 2 0,-2-3 1 16,2 0-1-16,-3-1-1 0,3-1-1 15,-1 0 1-15,-1-1-1 0,-1 0 0 16,-3-2-1-16,-2 1-2 0,-1 0 0 16,-4-2-1-16,-4-3 0 0,1 1-1 15,-6-3 0-15,-3-2 2 0,1 1 0 16,-3 1 3-16,-4 1 0 0,1 2 3 15,-5 4 1-15,-2 1 2 0,-2 2-2 0,1-1 1 16,-5-1-3-16,2 0 0 0,-3-3-1 16,-3 1-1-16,0 3-2 0,-6 0 2 15,-1 1-1-15,0 2 0 0,-1-1 0 16,-7-1 0-16,1 1 0 0,-2 0 0 16,-4-2-1-16,-2-1 1 0,-1 2 1 15,-2 2-2-15,-2-3 1 0,4 2 0 16,-3-1 0-16,0 1 0 0,1-2-2 15,-3 2 1-15,-3 2-1 0,-1 1-1 0,0 0-2 16,2 0 0-16,-4 0-2 0,-2 0 1 16,1 1-3-16,-4 3 3 0,-6 0 1 15,2 3 1-15,-2 0 1 0,-2 0 2 16,2-2 2-16,-2-4 0 0,-1 1 1 16,-2 2-2-16,2-2 1 0,1 1-1 15,-4 0-1-15,3-1 1 0,-4 0-1 0,-4 2-2 16,-2 1 2-16,1-1-1 0,-7 0 0 15,2 0 2-15,-2 2 0 0,-2-2 1 16,-2 3 0-16,-2-2 1 0,-1 2 0 16,-3-1 3-16,1 1 2 0,2-1 0 15,1 1 1-15,-2 2 1 0,2-1-1 16,1 1 1-16,-3 3-4 0,-3 0-3 16,-2 1-1-16,-6 0-3 0,0 1-2 15,-3-1 1-15,0 1-3 0,2 0 2 0,2-1 0 16,-1-1 1-16,-3 1 2 0,-1 1 1 15,1 1 0-15,1-4 1 0,-2 2 3 16,2 2-1-16,1 0 2 0,-3 2-2 16,0-1 0-16,-1 1 0 0,-2 3 1 15,2 2-2-15,-1-1 0 0,1 1-1 16,2 0-1-16,-1 1 0 0,4-2 0 0,-1 0 0 16,-1 2-2-16,2 3 1 0,-1-1 0 15,2-1-1-15,-1 0 1 0,2-1 0 16,1 2-1-16,4-2 1 0,5 0 0 15,-1 0 1-15,0 2 1 0,2-4-1 16,1 0-1-16,-4 1 3 0,7-2-2 16,2 2 1-16,3 2-2 0,4-2-1 15,2 4-3-15,3-2-1 0,5 2-1 16,-3-1 0-16,4 1 0 0,0-6 1 0,3 4 0 16,-3-1 4-16,6 0 2 0,4 0 0 15,2 3 2-15,-3-5 0 0,4 5 2 16,1 2 1-16,-4 2 1 0,5 1-2 15,3 3 1-15,-1-2-2 0,4-3-1 16,1-1-1-16,-1-1 0 0,5 2-2 16,-2-2 2-16,4 4-1 0,-2 0 0 0,-2 1 0 15,2 2 0-15,4 0 0 0,3-3 1 16,3 1 2-16,3-4 1 0,0 0 2 16,4 1 1-16,1 1 1 0,4 1 0 15,3 3-1-15,6 2-1 0,4 0-2 16,2 2-2-16,3 0-1 0,2 3-1 15,1 0 1-15,3-2-2 0,0 2 0 16,2-4 1-16,2 2 0 0,1 3 0 0,6 3 1 16,0-5-2-16,1 3 1 15,4-2 2-15,1-4-3 0,3-2 2 0,1 3 0 16,1 1-1-16,2 2 2 0,0 3-2 16,1 1-1-16,4-1 1 0,0 1-1 15,2-5 0-15,3-1 1 0,6-5 0 16,5-3 2-16,8-8 4 0,8-4 0 15,6-2 0-15,14-4 0 0,7-1 0 0,7-4-1 16,9-4-4-16,6 2-7 0,1 0-10 16,3 3-14-16,-4 4-22 0,-8 0-42 15,-7 6-91-15,-13 8-115 0,-14 8 59 16,-23 5-186-16,-15 6-327 0</inkml:trace>
  <inkml:trace contextRef="#ctx0" brushRef="#br0" timeOffset="-212011.91">26855 16445 782 0,'-10'3'198'16,"-3"-9"-88"-16,1 5 89 0,-1 1-161 16,2 1-12-16,0 2-6 0,4 0-4 15,-1-6-8-15,1 3-8 0,3 0-4 16,1-3-4-16,-3 2-4 0,3-1 2 15,-3-1-2-15,3-1 2 0,-3 2 3 16,0-1 4-16,1 0 5 0,-2 2 5 16,0-3 2-16,-1 0 2 0,0 0 0 0,0 1 2 15,-3-3-1-15,-2 4-2 0,-1 1-1 16,-3-3 0-16,-2 0 0 0,-1 0 0 16,1-1 1-16,-2-2 2 0,1 1 1 15,-1-1 1-15,-1 1-1 0,0 0 0 16,0-1-2-16,-2 2-2 0,-2-1 0 15,2-1-1-15,-3-1-2 0,0 3 0 0,-2-3 0 16,0 5 1-16,-4-5 2 0,2 4 0 16,-5-2 4-16,-1-1 1 0,-4 1 3 15,-3 1 0-15,-1 1 0 0,-2-1-3 16,1 2-1-16,1 2-2 0,-3-2-3 16,-1 2-2-16,0 1 0 0,0-1-1 15,0-2 1-15,-1-1 0 0,-2 0-1 16,0-1 1-16,-1 1 2 0,-5 4 1 15,2-2 0-15,0 2 2 0,-2 0-2 16,2-2 1-16,1 2 0 0,-6-1-3 0,-1 1-2 16,1-3-1-16,-5 2-2 0,0-1 1 15,2 0-1-15,-1-2-1 0,3 1 2 16,0-3 0-16,-2-1 2 0,2-1 3 16,-1 0 3-16,-1 2 0 0,-2 2 3 15,1 1-1-15,4 3-2 0,0-2 0 0,-2 0-2 16,-3 0-5-16,2 1-1 0,-3 1-2 15,-3 0-1-15,4 1 0 0,-1 3-1 16,3 0-2-16,-4-2 0 0,-3-2-3 16,-4 1 0-16,-1-1 1 0,-3 2-1 15,1-2 0-15,0-2 2 0,2 1 1 16,-5 1 2-16,-1-2 0 0,-3 0 1 16,-3 0 0-16,-1 2 1 0,5-3 0 15,-1 3 0-15,-3 0 0 0,2-2-1 0,0 3 1 16,-4-1 0-16,3 0-1 0,0-1 0 15,-2 2 1-15,2 0-1 0,-4 2-2 16,-5-1 1-16,6-2 0 0,1 2 2 16,-4-1-2-16,6 0 0 0,0 0 1 15,0 1 1-15,-1-4 1 0,4 4-2 16,-2-1 1-16,-2 3 1 0,1-3 0 16,-3 3 1-16,-4 0-2 0,6 4 0 0,0 1 0 15,2-3 1-15,2 1-2 0,3-4 1 16,-3 3-1-16,4-1 1 0,2 0 0 15,-1 1 0-15,2 0-2 0,-3 1 2 16,0 2-1-16,-3 4 0 0,2 3 0 16,4 4 1-16,0 0-1 0,3 3 2 15,2-1-1-15,4 0 0 0,1-1 0 0,1 4 0 16,5-3-1-16,6 0 0 0,1-2 0 16,-3 0-1-16,4-2 2 0,-2-1-2 15,-1 2 1-15,2 0 0 0,4 3 0 16,0 3-1-16,5 0 2 0,1 0-1 15,1-5 3-15,5 1 0 0,4 0 4 16,3-2 4-16,8 3 4 0,4 2 2 16,6 5 1-16,4-2 1 0,4 3 0 15,5-1-5-15,2 2-5 0,3-1-1 0,7-1-4 16,5 1-1-16,6 0-2 0,3-1 0 16,6 1 0-16,4-2 0 0,3-2-1 15,3-3 1-15,2 0-1 0,5-1 0 16,2-1 0-16,6 3 0 0,2 2-1 15,1 0 0-15,-1 1 1 0,2-5 0 16,-2 1 0-16,3-2 4 0,3-1 2 0,4-3 2 16,4 0 0-16,5-2 1 0,3-6 0 15,0 2-1-15,5-2-4 0,2-1-1 16,3-1-1-16,3 2-1 0,2 0-1 16,-3-4 1-16,-1 2 0 0,0-2 0 15,-2 0 0-15,4-1 0 0,2 0 0 16,-4-1-1-16,1 0 1 0,0 1-1 0,0 0 1 15,0 3-1-15,2-1 0 16,-2-1 0-16,-2 2 0 0,-1-1 0 0,2 4 1 16,3-2-2-16,5 1 10 15,0 0 2-15,3 0 0 0,7-1 0 0,-3 0 1 16,0-1 0-16,-2 0-2 0,0-1-6 16,-3 1-2-16,2 2-2 0,0-3 2 15,5 2-3-15,0 2 1 0,-2-3 1 16,3-1-2-16,-3 2 2 0,0 0-1 0,-2-3-1 15,0 1 1-15,-2 1-1 0,-1-2-1 16,1 1 0-16,-4-2-1 0,2 0 0 16,0-2 0-16,0 0 2 0,-2-2-1 15,3 0 1-15,-4-3 0 0,-4-1 1 16,3 3 1-16,-3-4 0 0,0 1 0 16,2 0 1-16,-1-1 1 0,-1 0 0 0,6 1 1 15,-4 1 0-15,-2 1 0 0,0 1 2 16,-2-1-1-16,-4 2-1 0,4 0-1 15,-2 0 1-15,1 2-3 0,1-2 2 16,-2 0-2-16,-1-2-1 0,4 1 1 16,-3 0 0-16,-4-3-2 0,-1-1 3 15,-5-3-2-15,-6 0-1 0,-7-2 2 16,-1 1-1-16,-1 4 1 0,-2-2 0 16,2 2-1-16,-2-5 0 0,1-2 1 0,-4-3 0 15,0-7-2-15,-2-1 0 0,-1-3 2 16,0 0-1-16,-2 0 0 0,-3 6-1 15,-1-5 1-15,-7 2 1 0,0 1 0 16,-3-2-2-16,-1-2 2 0,0 1 0 16,4 1-1-16,-2-1 1 0,2 1-1 15,0 1-2-15,-1-2-2 0,-1 3-2 16,-5 4-3-16,-2 0-2 0,-9 0-3 0,-3 0-1 16,-7-5 0-16,-7-4 0 0,-8-5 3 15,-1 2 4-15,-5-4 2 0,-7 1 4 16,-6 1 6-16,-5-4 5 0,-7-2 3 15,-1-2 4-15,-5 0 2 0,-1 3 3 16,-2 6-2-16,1-1-2 0,-1 3-4 16,2 0-2-16,-2-2-4 0,2-3-3 15,-1 5-3-15,0-3-3 0,-4 3-4 0,-4 3-3 16,-7-1-4-16,-4 0-2 0,-8 2-5 16,-11 1-1-16,-6 5 0 0,-1 0 1 15,-9 4 3-15,-3 4 3 0,-6 1 2 16,-1 3 4-16,-1-2 3 0,-4 5 1 15,-4-4 1-15,1 5-6 0,-3-4-6 16,-2 3-12-16,9 2-27 0,3 2-41 0,6-3-209 16,8 2 114-16,11 0-176 0,3-1-704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2:02:30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18921 4267 494 0,'-9'-2'159'0,"-1"-4"-82"15,4 1 56-15,0 3-86 0,-2-3-32 16,4 1 1-16,1-1-4 0,-1 1 1 16,0-1-1-16,4-2 0 0,0 1-2 15,-1-5-3-15,1 4-2 0,-2-2 0 16,1 1-3-16,1 3 1 0,-4 1 1 0,2 1-1 16,-4 3 2-16,-1 2-1 0,-4-1-1 15,0 5 4-15,-3-1 1 0,-2 3 6 16,1-3 6-16,-1 3 4 0,1-3 5 15,-1 2 6-15,1-2-1 0,-3-1 2 16,0 1-3-16,-2-1-2 0,0-3-3 16,-1 0-5-16,0 3-3 0,-2-4-4 15,0 0-1-15,-1 0-2 0,0 1-2 16,-4-1 5-16,1 3-1 0,-1 0 2 0,-2-1 1 16,-1 1-4-16,0-2-1 0,-4 0-2 15,-1 2-5-15,-2-2 0 0,-1 6-3 16,-1-6-1-16,-1 5 2 0,-1 1-2 15,0 0 0-15,-3 3 0 0,0 0-1 16,0-1-1-16,-3 0 0 0,-2 2 0 16,-2 2 3-16,1 2 0 0,-4 0 5 15,1 3 3-15,1-1 5 0,1 1 2 0,0 0 0 16,2 4-1-16,2-2-2 0,-2 6-1 16,0-4-4-16,-3 1-4 0,-1-3-3 15,-4 0 0-15,0-4-1 0,3 0 0 16,-1 3-1-16,-2-1-2 0,4-2 2 15,1 5 0-15,0-2 0 0,-1 3-1 16,1 3 0-16,-1-1 1 0,-3-1 0 0,2 6-1 16,-1-5 1-16,2-2 1 15,0 3 1-15,3-1 1 0,-1 2 3 0,-1-2 0 16,-1 3 3-16,0 3 0 0,-4-5 1 16,1-4 1-16,3 3-2 0,1-2-1 15,0-3 0-15,4-4-2 0,0 3-1 16,3-2-2-16,-2-1 0 0,2 1-2 15,-2 2 0-15,2 2-2 0,-3 2 0 16,4 2 2-16,-2-1 3 0,2 3 0 0,3-1 2 16,0-3 2-16,3 1 1 0,-3 4 0 15,1-1 1-15,-5-1-4 0,2 3 0 16,-1-1-2-16,3 0-2 0,0-2 0 16,-1 0-2-16,1 3 0 0,-2-3 0 15,-1 4 0-15,2 4-2 0,2-1 1 16,1-1 1-16,2 4 0 0,-2-1 0 0,-3-3 1 15,-1 3 1-15,2 6 3 0,-2 0-2 16,4-1 2-16,3 0 0 0,-1-2 1 16,2-4 0-16,1-2-1 0,2 3 0 15,-1 2 0-15,1 0-1 0,-3 1 0 16,0 0-3-16,-3-1 1 0,-2 1 0 16,2 4 0-16,2 1-1 0,-1 3-1 15,2-4 0-15,0-1 1 0,-1-3-1 16,-1 1-1-16,1-2-2 0,0 1 1 0,2 0 2 15,-1-1-2-15,-2-2 2 0,1-2-1 16,-3 3 1-16,-1 2 3 0,0 2-1 16,1 0 2-16,-2-1 2 0,1 0-2 15,-3-2 2-15,0-1-1 0,-1 2-1 16,2 3-1-16,-1-5-3 0,-4 1-1 16,-4-4 1-16,1-1-1 0,-4 1-1 0,-2 6 1 15,0-1-2-15,0 3 2 0,-3-3-1 16,1-2-1-16,-2-3 2 0,0-5 0 15,-3 4 1-15,0-1-1 0,-4 2 2 16,1 0 0-16,2 1-1 0,-2-5 2 16,5-2-2-16,-4-2-1 0,-1-1 2 15,-2 2-1-15,-1-3-1 0,-4 0 1 0,2 1-1 16,1-1 1-16,1-3 1 16,0 0-2-16,-1-2-1 0,-1-4 1 0,0-1 0 15,0-3-1-15,-1-2-1 0,2-1 0 16,1-2 1-16,-6-4 0 0,-1 2 0 15,-1 1 0-15,-2-5 1 0,1 2 2 16,2 2-3-16,1-4 1 0,-3 2 1 16,-1-1 1-16,2 1-1 0,-1-1 0 15,-1 0 0-15,6-1 2 0,0 0 0 0,-5-2 0 16,0-1-1-16,-3-1 1 0,0 1-2 16,-1 0-2-16,4 0 2 0,2 1-1 15,-1-5 0-15,-2 5 1 0,-1-3-2 16,0 3 2-16,-3-4 1 0,4 4-3 15,-1 0 0-15,-2 0 0 0,1 0 0 16,-6 2 2-16,-2-2-2 0,0 3 0 0,2-1 1 16,0 2 2-16,3-1-1 0,-1 0 2 15,2 1-2-15,-1 0-1 0,3-3 3 16,-1-1-1-16,1 2-3 0,-3-1 2 16,0-1-2-16,0 1 1 0,-2 0 1 15,6 0-2-15,1 1 2 0,-1-2 0 16,1 3-1-16,1-2 1 0,-2 0 0 15,1 2 0-15,3-3 1 0,1 2-1 16,0-1 2-16,0-1-2 0,0-1 1 0,-4 3-1 16,1-2 0-16,4-1 1 0,2 2-1 15,0 2-1-15,0-1-1 0,1 4 1 16,-1-2-1-16,1 2 2 0,1 3 0 16,5-1 1-16,0 0 2 0,0 1 2 15,-2-2 0-15,1-1 1 0,-4 1 0 16,4 1-2-16,2-3-2 0,1 2 1 0,5-1-5 15,0 2 1-15,-2 0 0 0,2 1 0 16,1 2 0-16,-1 0-1 0,1 1 0 16,1 0 2-16,2 0-1 0,0-1 2 15,3 0-2-15,-1-2 2 0,-1 3 1 16,-2-3 1-16,1 1-2 0,2-1 1 16,-2 3-2-16,2-1 0 0,0 2-1 15,-1-3-3-15,0 3 2 0,2 0-1 16,-1-1 0-16,0 2-1 0,2 0 1 15,-2 2 1-15,0 4 0 0,3 2-2 0,2 0 3 16,-2 4 1-16,4 3 0 0,0 1 0 16,3 0-1-16,-5 0-2 0,0-2 2 15,1 1-2-15,-2 2 0 0,-3 2-1 16,7 2 1-16,1 7 0 0,3-2 3 16,0 0-3-16,2 1 0 0,0 2 3 0,3 1-1 15,3-3 0-15,-1 7-1 0,3-1 0 16,-1-4 1-16,0 4-1 0,1 5-3 15,-1-2 0-15,3 2-1 0,2 3 2 16,0 0-1-16,0-2 1 0,3 0 1 16,2-1 1-16,0-1 1 0,2-2 1 15,4-2-2-15,0 2 2 0,3-2-1 16,2 4 1-16,2-3 1 0,-2-1-1 0,2 0 3 16,0-2-1-16,2 2-2 0,1 1 1 15,4-3-1-15,2 0 0 0,1 0-1 16,3 3-2-16,0-1 1 0,2 2 0 15,0-1 0-15,-1-2-1 0,0-2 1 16,1 1 2-16,1 3-2 0,2 3 0 16,1-6 1-16,2-1 0 0,1-2 0 15,1 2 0-15,0-2-1 0,1 3 1 16,2 0 3-16,2-1-3 0,2 1-1 0,1-1 2 16,0 4-1-16,0 4 0 0,0-6 1 15,2 1-3-15,3-3 0 0,3 2 2 16,0-3-2-16,0 2-2 0,1 2 4 15,0-4 0-15,-1-5-1 0,1-1 5 16,0-1-3-16,2 0 1 0,1 0 2 16,3 2-1-16,2-1-2 0,1-2 0 0,1-4-2 15,2 3 1-15,3-4 0 0,-1-1-1 16,2 2-1-16,-1 1 1 0,0-4 0 16,-3 3 1-16,2-2 0 0,-3-5 0 15,2-3 0-15,1-2 1 0,1-4 0 16,2-1 0-16,3 3 1 0,-1-1-1 15,3 0 2-15,-3 3-1 0,0-1 1 16,-1 3-1-16,-1-2 0 0,1 2 1 16,4-1-2-16,1 1 0 0,4-3 0 0,4 1-3 15,-3 0 3-15,0-5 0 0,-1 1-1 16,-1-2 1-16,-3-2 0 0,4-1 1 16,-1-3 0-16,4 1 1 0,-1-2-1 15,3 0-1-15,0-1 1 0,2-1 0 16,-3 0 0-16,0 0 0 0,-1 2 0 15,4-1-1-15,2 0 1 0,1-1-2 0,-1 3 2 16,2-3-2-16,-4 0 1 0,-3 0-1 16,1 0 0-16,2-3 0 0,-1 3 1 15,6-1-1-15,-3 0 1 0,4-3 0 16,0 1 1-16,-1-3 1 0,1-1-1 16,5 1 2-16,-1 1-2 0,2-3 0 15,1 3 0-15,-1-1 0 0,-1 0-2 16,-4 0 0-16,0 2 1 0,2 1 1 15,2 1-2-15,-1 1 0 0,3-2-1 0,1 2 2 16,-2-3 0-16,1 3-1 0,5-6 1 16,1 3 0-16,0-2-1 0,0-1 1 15,2 0 0-15,-6 1 0 0,0-3-1 16,1 6-2-16,2-3 2 0,0 4 1 16,1 1-2-16,0 1 0 0,-3 0 1 15,0 0 0-15,2 2 2 0,-1 1-3 0,1 1 0 16,-1-2 3-16,-3 1-2 0,-3-2 0 15,1 0 1-15,2-1 0 0,-1 0 1 16,4-1-1-16,0-2 0 0,-3 2 2 16,-2-1-1-16,4-2-1 0,2 1-1 15,-3 1 2-15,2-1 0 0,-2 0 0 16,-3 0-2-16,-3 0 2 0,3 2-1 16,2-1 3-16,1 1 0 0,1-4 0 0,1-1 0 15,-3-2 2-15,1-3 0 0,0 1 1 16,4 1 1-16,1-1-2 0,0-3 1 15,-3 3-2-15,1-2-1 0,-7 2 0 16,-2 3 0-16,5 0-4 0,-3 0 1 16,3 2-1-16,-1 1 0 0,1 0 1 15,-6-1-2-15,2 2 0 0,-3 2 2 16,0 0-1-16,2 1-1 0,-2-3 3 0,-1 2-2 16,-1 0 0-16,-2-1 1 0,-1 1-2 15,1-1 2-15,1 0 0 0,0 2-2 16,1 0 0-16,1 0 0 0,1 2 1 15,-3 0 1-15,2-1 0 0,1-2-1 16,-1 1 1-16,-1-1-1 0,1-2 1 16,-2-2-3-16,0 1 2 0,-1 0-1 15,0-3 0-15,1-1 2 0,1-1 0 0,1-3-2 16,0-1 3-16,1 2-1 0,-1-1-1 16,-2 1 0-16,1-2-1 0,3-1 0 15,-1-3 0-15,-1 1 0 0,2 1-1 16,-3 2 0-16,-2-5 1 0,3 2-1 15,1-3-1-15,2 0-2 0,0-6 1 16,2 1 0-16,0-2 0 0,-1 2-1 16,1-2 2-16,2 3 0 0,-1 1 1 15,2 1 1-15,-2 0-1 0,-1-2 0 0,-1-1 2 16,-4-6 0-16,-2-2-1 0,5-2 0 16,-2 2 0-16,0 1 1 0,3 0 0 15,2-1 1-15,-2-1-1 0,2-5 0 16,0-3 2-16,2 0-1 0,1 0 1 15,-1-3 1-15,-1-3-2 0,-2-2 2 16,0-2 2-16,0-1-3 0,4-1 2 0,0 1-1 16,5-3-1-16,-2 1-2 0,-5-2 0 15,2-1 0-15,1 0 0 0,2 3-1 16,-2-3 0-16,2-3 1 0,-5 2 0 16,-3 1-1-16,-7 0 1 0,2 2 0 15,-1 2-1-15,2-1 2 0,-4-3-1 16,3 7-1-16,-2-4 1 0,-1 2 0 15,-2 2-1-15,0 1 3 0,-1-5-2 16,1 5 1-16,0-1 0 0,-2-3 1 0,-4 0-2 16,3 1 3-16,-5-4 0 0,1 0-1 15,-2 1-1-15,5-1 2 0,-2 0-2 16,2-2 2-16,-2-1-1 0,6-2-1 16,-2 2 1-16,1-7 0 0,4-1 0 15,3 0 0-15,-4 2-2 0,3-5 0 16,-2-4 0-16,2 3-2 0,-2-5 0 0,-2-2 1 15,-2 2-1-15,-1 7-2 0,1-3 1 16,-4 0-2-16,1 4 1 0,-5 3 0 16,4-7 1-16,-2 4 0 0,0 6 3 15,-3 1 0-15,3-3 2 0,0 1 2 16,-1 5 2-16,3-3-3 0,2-5 3 16,-4 3 0-16,2 0-1 0,-4 1 1 15,-3-5-3-15,-1-1 0 0,2 3 1 16,-1-2-1-16,1-5-1 0,1 3 0 0,2 2-2 15,-6-6-1-15,-3 1 2 0,1 3-2 16,-1-1 1-16,0-3 1 0,-3 2-1 16,2 2 0-16,-4 1 0 0,-5-4 0 15,-1 0-1-15,-3 5-2 0,-3-9 0 16,-1-4-1-16,-6 5-1 0,-3-2 0 16,-3-8-3-16,-4 9-1 0,-5 1 2 0,-1-4 0 15,-8 3-1-15,-1 8 2 0,-4-3 1 16,-7 4 2-16,-7 5 2 0,-5 4-1 15,-3-2 3-15,-5 3 2 0,-3 4 0 16,-6 4 2-16,-4 3 1 0,-1 4-1 16,-6 5 2-16,-5 0-1 0,5 2-1 15,-5-1 0-15,-5 0-1 0,-2 0-1 0,-5 6 0 16,-6 5-1-16,-3 2-2 0,-1 7 0 16,-2 1-1-16,-7 1 0 0,-3 5 0 15,-6 3 1-15,-5 3-1 0,1 3 0 16,1 0 1-16,2 3 0 0,-2 3-1 15,1 3 1-15,-3-1-2 0,-1 4 1 16,-2-1 0-16,0-2 0 0,-1 4 0 16,-4 4 0-16,3 3-1 0,0 1 3 15,3 3-2-15,-2 5 2 0,1-1-1 0,-2-2-2 16,0 4 3-16,-3-1-1 0,-1 0-1 16,2-2 1-16,-1 4-1 0,5-3 0 15,0 2 0-15,5-5-1 0,3 2-1 16,2-2-4-16,6-6-6 0,1-2-9 15,3-4-9-15,5-5-16 0,3-3-28 16,5-4-43-16,8 0-203 0,13-2 113 0,8-1-171 16,3-10-695-16</inkml:trace>
  <inkml:trace contextRef="#ctx0" brushRef="#br0" timeOffset="6897.672">11015 12067 604 0,'-19'-10'214'0,"-3"1"-100"16,-1 3 64-16,1 0-103 0,4 1-46 15,0 1-6-15,1-2-7 0,0-2-6 16,2-2-3-16,0 0-4 0,0-2-5 15,2-4-4-15,-1 1-3 0,1 0-2 16,-2 1-2-16,-2 0-4 0,-3 1 1 16,-1 2 3-16,-2-2 3 0,-2 4 1 15,-2 0 3-15,0 0 4 0,-4 1 5 0,-4 0 2 16,-2-2 7-16,-2 2 5 16,-2-1 3-16,-1-1 7 0,-1-3 5 0,1 0 2 15,-2 0 2-15,0 0-3 0,-1 0-3 16,1 3-2-16,0-1-5 0,0 0-7 15,-1 1-3-15,-2 0-4 0,-2 2-4 16,-2 0-2-16,0 3-1 0,-2 2-1 16,-1 3-1-16,2 0 1 0,-1 2-3 15,2 2 1-15,-2 2-1 0,-5-1-2 0,-1 2-1 16,-3-2 0-16,-3 2-2 0,1 4 2 16,1 0 1-16,1 5-2 0,1-1 2 15,0 2 1-15,-3 1 0 0,1 1 3 16,-3-1 0-16,-2 3 0 0,1 2 4 15,1 0-2-15,5 3-1 0,0 0 2 16,-3 1 0-16,-2 1 0 0,-1 3 2 0,0-1-2 16,-2 0 1-16,5-1 0 0,2 0 1 15,2 0-3-15,-1 2-1 0,2 5 1 16,-1 2 0-16,1-1-1 0,1-1 0 16,-1-1-2-16,1-3 1 0,0 3 2 15,2 0-2-15,2 1 0 0,-1 0 2 16,-2-5 2-16,3 0 3 0,-1 1 2 15,-3 4 1-15,6 4 4 0,6 4 1 0,1 1-2 16,1 1 0-16,1 1-2 0,3 2-2 16,0 1-3-16,0-1-3 0,2 3-2 15,0-3 3-15,1-3-3 0,1 4 0 16,4 2 0-16,2-1-1 0,2-2 2 16,1 2 1-16,1-2 0 0,0-1 0 15,0-1 0-15,4 4-1 0,-1 1-1 16,4 1 2-16,2 1-3 0,-1 7 0 0,3-5 1 15,0 1 5-15,4-2 4 0,3-2 5 16,4-4 4-16,4 0 3 0,0 1 2 16,7-3 2-16,2 4-5 0,2 1-2 15,5-6-4-15,1-1-5 0,2-1-4 16,3-1-2-16,1-1-2 0,3-2-1 16,1-2 1-16,2 2-3 0,2 1 2 15,4 0-1-15,4 5-2 0,3 0 2 0,1-3 0 16,2-1-2-16,0 0 1 0,-1-1 2 15,2 3-1-15,2-8 0 0,1 2 2 16,3-1-2-16,3-1 3 0,6 2 2 16,2 0-1-16,1 2 4 0,2-5-1 15,-2-2-1-15,-3-6 4 0,-2-2-2 16,2-1-1-16,1 0 0 0,2 0 0 16,4 1 1-16,3 0 3 0,1 0-2 15,1-2 3-15,-4-4-2 0,2-3 1 0,1-2-1 16,2-5 2-16,0 1-1 0,1-988-1 15,-3 1977 1-15,-1-987 0 0,-2-2-1 16,-1-2 2-16,3-2-4 0,3 1 0 16,1-4 0-16,1 3-1 0,-1-4-1 15,-3-1-1-15,0 1-1 0,2-2 2 16,3 0-1-16,0-2-1 0,-3 1-1 0,1-1 1 16,-4-1-1-16,-8 0-1 0,1-4-2 15,6 0-1-15,-2 0 1 0,2-4 0 16,-1 0 0-16,1-1 1 0,-4 2 0 15,-5-2 0-15,4 0 1 0,-1 0-1 16,3-1 0-16,3-1-1 0,2-4 1 16,-2 1 1-16,-2-1 0 0,-4-2-1 15,-2 1 0-15,-2 0 1 0,0 1-1 16,3-2-1-16,0 5 0 0,2-2-1 0,1 0 1 16,-3-1 1-16,-1 0 1 0,-2-4-2 15,0 2 1-15,-1-3 1 0,0-5 0 16,0-1-1-16,1-1 1 0,-1-1 1 15,-1 4 3-15,-1 1 2 0,-3-1 3 16,1-2 1-16,-5-5 1 0,2-6-2 16,-2-1-2-16,1 0-1 0,-2-6-5 0,-4-2-5 15,-4-3-3-15,0-4-4 0,-4-4 0 16,1-4 0-16,-2 3-2 0,0 3 1 16,-6-7 2-16,-5 1 3 0,-4-1 0 15,-2 3 0-15,-3-5 1 0,-5-1-1 16,-2 2-1-16,-3 4 0 0,-6-3-2 15,0-4 1-15,-6 1-3 0,-1 4 0 16,-5-7 0-16,-5 0 2 0,1 5-1 16,-6 3 4-16,-4-8 3 0,-2 2 1 0,-3 2 4 15,-3-2 2-15,-1-2 1 0,-1 3 3 16,-2 4-2-16,-5-2 1 0,-5-1 1 16,-2 2-3-16,-4 4-2 0,-4 0 0 15,0-1-2-15,-3 7 0 0,0 4-1 16,-3 5-1-16,-4 2 3 0,-7 7-1 15,-6 5 0-15,-4 2-1 0,-8-1 1 0,3 4 0 16,-5 4 2-16,-2 1 1 0,-1 6 1 16,1 6 1-16,-4 0 2 0,3 2 0 15,-3 0 2-15,-1-1 0 0,2 0-2 16,-1 2-2-16,2-1-2 0,5-1 0 16,1 0-1-16,4-4-1 0,4-1-4 15,4 1 2-15,1 0-1 0,11 0 0 16,1 1-4-16,3 5-3 0,-1 4-6 15,3 3-4-15,0 4-10 0,1 6-12 0,4 8-17 16,1 3-13-16,3 5-14 0,2 6-21 16,4 4-12-16,1 8-180 0,2 9 97 15,2 1-106-15,2 4-617 0</inkml:trace>
  <inkml:trace contextRef="#ctx0" brushRef="#br0" timeOffset="8694.295">17421 12353 818 0,'-32'-15'200'16,"-3"-3"-93"-16,0 2 96 0,0 4-169 15,-2 2-4-15,-3-3-7 0,-4 0-6 16,-4-1-4-16,-1-1-6 0,3-2-6 16,-2 0-6-16,3 3-3 0,-3 0-3 15,0 4 1-15,-7 1-4 0,4 3 1 16,-2 1 3-16,-4 3 4 0,-2-1 1 0,0 2 3 15,-7 1-1-15,-1 0 3 0,-1 0 4 16,-2 0 3-16,-5 2 6 0,-1 2 4 16,-4 1 7-16,-1 2 5 0,-5 4 3 15,1 4 2-15,1 1 0 0,-1 2-1 16,0 3-5-16,-1 0-3 0,3 6-5 16,-3-1-4-16,6-1-4 0,-4 1-4 0,-1 0-4 15,1 0 0-15,-1 2-3 0,-4 5 0 16,5 5 0-16,4 2-2 0,1 0 0 15,0 1 2-15,3 4-1 0,0 4 0 16,1 4-1-16,0 2 2 0,6 6-2 16,3-2 1-16,0 0 0 0,-2-1-1 15,5 3 2-15,0-2-1 0,1 6 0 16,8-3 1-16,2 6-1 0,3 0 1 0,7 1 3 16,-2-4 3-16,6 5 1 0,5 7 0 15,-1-3 4-15,2 2 1 0,4 6 2 16,0-6 0-16,4 0 0 0,6 5 3 15,5 2 1-15,7-3 1 0,3 6 0 16,3-5-2-16,3-6 0 0,5 4-3 16,3 1-3-16,6-6-2 0,6-3 0 15,4 5-1-15,4-5-2 0,1-10 0 0,7 1 1 16,1 1-1-16,3-3 1 0,3-2-2 16,6-1-1-16,0-3 0 0,6-4-1 15,7-2-1-15,1-1 1 0,4-4-1 16,4-3 0-16,-1-1 2 0,0-4 0 15,6-2-1-15,1 2 0 0,7-1-1 16,2-7 1-16,3-3 0 0,4-3-1 16,-1-4 2-16,3-3-1 0,1 0-1 15,-1-1 0-15,-1-2-1 0,1 2 0 0,-4-1 0 16,3-2-1-16,3-2 0 0,2 0 1 16,2-5-1-16,0 0-1 0,2-3 0 15,-2 0 1-15,0-5-2 0,-3 0 1 16,-1-3-1-16,-2-2 1 0,3-1 0 15,-1 1 1-15,6-2-2 0,-3-3 1 0,0 1 0 16,4-2 0-16,-3-6 0 0,-4-2 0 16,-3-3 0-16,-2-3 1 0,-7-5-1 15,3 3 1-15,0 1-3 0,1-2 3 16,-1-1-2-16,-3-2-1 0,-3 0 0 16,-1-3-1-16,-2 2 2 0,-3 1 0 15,-6-3-1-15,-2-2 3 0,-6-5 0 16,-5-6 0-16,1 1 1 0,-1-2 1 15,0-4 2-15,-2-2 0 0,-2 0 1 16,-2-9 4-16,1-9 0 0,-3 5 3 0,0-7-2 16,-3-4-1-16,-4-1-2 0,-2 1 0 15,-6-7-6-15,-4 4-2 0,-7-2-8 16,-5-2-6-16,-11 4-2 0,-9 1-5 16,-1-2-3-16,-3 5-2 0,-12 2 1 15,-5-3 3-15,-9 5 7 0,-5 6 2 16,-10-6 4-16,-5 2 4 0,-7 5 4 0,-2-2 3 15,-2-7 2-15,-5 6 3 0,-4 7 2 16,-3-1 3-16,-6 5 1 0,-3 8 1 16,0 2 2-16,-4 8 0 0,-4 5-4 15,-5 7 1-15,-4 8-2 0,-5 3-3 16,-2 1 1-16,1 2-2 0,1-1 0 16,0 6 3-16,2-1-2 0,2 2-3 15,2 1 3-15,-2 2-3 0,-1 4 0 0,-1 6-3 16,-1 0-1-16,3 3-2 0,4 5 2 15,1 9-4-15,1 1-4 0,1 6-2 16,-1 7-4-16,7-4-4 0,0 4-4 16,6 0-4-16,3 4 0 0,2-4 2 15,5 5-3-15,11-1-1 0,5-4-2 16,7-4-5-16,11-5-12 0,7-3-11 16,5-6-22-16,10-4-15 0,12 1-181 15,2-3 94-15,5 1-114 0,9-3-615 0</inkml:trace>
  <inkml:trace contextRef="#ctx0" brushRef="#br0" timeOffset="12134.988">19274 4387 601 0,'-26'-14'148'0,"1"4"-58"0,-6-1 68 16,-2 3-124-16,1 2 1 0,-3 2-4 0,-3 0-2 15,3 0-5-15,-4-1-6 16,4 3-3-16,1-1 0 0,-2-2-4 0,-1 0-1 16,3 1-4-16,-5-4-2 0,-4 0 1 15,1 3-1-15,-1 1-2 0,-4 1-1 16,0-1-1-16,-2 1-2 0,-1 1 0 16,-3-2-2-16,-3 1 1 0,-4 2 1 15,-2 1 1-15,-3 0 1 0,-2 2 3 16,2 4 4-16,-1-3 6 0,3 5 6 0,0-4 5 15,-1 0 4-15,-2 1 5 0,-1-1 2 16,-3 1-2-16,0 2-3 0,2-1-6 16,3 0-4-16,-1 1-2 0,-2 1-6 15,-2-2-1-15,-2 7-3 0,-3-1-1 16,-1 2-4-16,0 2 0 0,5 3-1 16,-2-4-2-16,1 7 0 0,1 4 1 0,0 5-2 15,0 3 3-15,0 5-1 0,1-3-2 16,3-1 1-16,-1 2 0 0,-4 5-1 15,0-2 1-15,-3 5 0 0,2 0-1 16,0 1 1-16,5 4 1 0,5 7-2 16,1-3 2-16,2 2 2 0,2 0 5 15,0 2 4-15,0-5 3 0,3 3 3 16,4 4 4-16,6 7 0 0,1-4 0 16,5 6-5-16,3 7-1 0,3-3-4 0,0-3-4 15,6 4-1-15,3 5-2 0,-1 0-2 16,2 1 0-16,5 1-2 0,1 0 1 15,3-4 0-15,5 5-2 0,5-1-1 16,4-1 3-16,0 5-2 0,4-5 0 16,4 0 0-16,5 3 0 0,2 1 1 15,6-4 3-15,2 5 1 0,4-5-1 0,4-8 2 16,3-2 0-16,0-5 1 0,8 4 1 16,3-7-2-16,2-3 0 0,4 5 0 15,3-1 0-15,0-3-1 0,4-4-1 16,3 1-3-16,4 0 1 0,2-4 0 15,0-2-1-15,5-2-1 0,3-8 0 16,3-3 1-16,-1-2 1 0,3-5 0 16,0 0 0-16,-2 1 4 0,0-1 3 15,2-8 3-15,3 3 3 0,1-5 2 0,4-7 1 16,1-4 1-16,3 0-1 0,1-5 1 16,6-1-3-16,1-1 0 0,-1-2-1 15,-4-1-1-15,3-2-4 0,-4-2 0 16,4-1-3-16,4-2-1 0,6-3-1 15,-2 0-4-15,1-7 0 0,1-3-2 16,2-1 0-16,-4-4-1 0,-2-3-1 0,0-1 1 16,-2 1 0-16,-3 2-1 0,6-1 2 15,-3 1 0-15,-2-2-1 0,-1-2 1 16,1-3-1-16,-8-3 0 0,4-2 1 16,-6 2 0-16,-4 2-1 0,-3-3 1 15,1 0 0-15,-3 0-1 0,0-6 2 16,1 1-2-16,-4-1 1 0,-1-1 1 15,3-3 0-15,-3-5 1 0,-2 1 1 0,4-5 1 16,-3-3 1-16,-3 1 2 0,-2 0-2 16,0 2 1-16,-3-2-2 0,1 2-1 15,-6 0-2-15,-4 3 0 0,2-3 1 16,-3-1-2-16,-4 3 0 0,-1 1 0 16,1 0 4-16,-7 2-1 0,-3-2 1 15,-3-5-3-15,-1 0 2 0,-5-4 0 16,-1-5 0-16,-2-1-1 0,-5 5 0 0,-6-5-1 15,-5-1 2-15,-3-2 0 0,-6 5 0 16,-2-5 1-16,-3-1 0 0,-2 6 0 16,-2 5 0-16,-2-4-1 0,-2-3-1 15,-6 5 1-15,-2-7 0 0,-7-2-2 16,-3 1-2-16,-6 5 0 0,-5 3-3 16,-2 1 0-16,-7 0-2 0,-5 2-3 15,-4 2-1-15,-5-1-1 0,-2 3-1 0,0 3 0 16,-5 1 0-16,-4 0 0 0,0 4 2 15,-7 3 3-15,-7 4 0 0,5-3 4 16,-5 4 2-16,-2 3 1 0,0 1 3 16,-4 2 2-16,-4 5 0 0,-2 1 4 15,2-1 0-15,-1 3 1 0,1-1 4 16,-1 3-2-16,0-2 0 0,-1 5-2 16,-2-2 0-16,-1 2-1 0,4 3 1 0,-7 2-3 15,-3 1 3-15,6 1-2 0,0 4 3 16,-4-2-3-16,4 1 2 0,3 0-2 15,-2 5-3-15,3 2-1 0,-1 0-1 16,1 4-1-16,-3 0 3 0,1 4-3 16,-4 1-1-16,7 4 3 0,-1 3 1 15,5 1-1-15,1 2 2 0,1 1-2 16,1 3-1-16,6 3 2 0,0-3-2 0,0 3 0 16,0 1 0-16,2 2-3 0,-4 2 1 15,5 1 0-15,4 6-3 0,6-1-1 16,5-1-3-16,2 2-5 0,4 6-6 15,4-3-11-15,3 1-13 0,3 2-15 16,7-2-26-16,8-6-24 0,9-2 282 16,15-5-467-16,7-1 201 0,6-7 52 15,13-9-1532-15</inkml:trace>
  <inkml:trace contextRef="#ctx0" brushRef="#br0" timeOffset="13544.951">22353 3478 478 0,'-1'-23'169'16,"-4"1"-70"-16,-1 4 51 0,-1 2-90 15,-1 3-17-15,-1 0-8 0,1-3-8 16,0 3-1-16,-2-1 2 0,0 4 0 16,-3 1 3-16,0 5 6 0,-1 1 2 15,0 3 3-15,-2 0-3 0,0 0-3 16,-5 0-2-16,3 3-6 0,-3 9-3 15,1 2-4-15,4 3-1 0,1 1 1 0,0 5-2 16,5-1 2-16,2 5 4 0,1 5 0 16,3 5 3-16,3 2 0 0,1 2 1 15,1-1 1-15,3 5-2 0,2 2-2 16,2 2-3-16,3 0-1 0,5 0-1 16,2 0-3-16,1-2 0 0,5 1-4 15,-1-2-1-15,-3-2-1 0,0-4-3 0,-4-4-2 16,-1-2-1-16,-4-2-3 0,0-2 2 15,-2-2-2-15,-2-1-2 0,0-4 0 16,-1-2 1-16,-1-1-4 0,0 0-8 16,-3-7-15-16,-2-2-19 0,-2-3-21 15,0 0-19-15,-5-6-20 0,1-2-130 16,-2-1-34-16,2-4 30 0,1-4-130 16,-3-4-143-16</inkml:trace>
  <inkml:trace contextRef="#ctx0" brushRef="#br0" timeOffset="13765.357">22127 4109 779 0,'-3'-4'202'0,"-8"1"-107"0,2-1 95 0,5 4-165 15,2-1-6-15,2 0-11 0,4-3-5 16,5 0-2-16,4-2 0 0,5-2-1 15,4 3 1-15,-1 0-1 0,1-3-4 16,-1 0-8-16,-2-2-12 0,-1-3-16 16,-1 0-136-16,0-1-13 0,1 0 17 0,-1-3-155 15,1 0-53-15</inkml:trace>
  <inkml:trace contextRef="#ctx0" brushRef="#br0" timeOffset="14094.29">22544 3766 775 0,'6'-4'215'0,"1"1"-106"15,-2 3 95-15,3 0-160 0,1 6-10 0,-2 1-11 16,5 5-7-16,-2 1-2 0,-2-3-4 16,0 4-7-16,-1 0 1 0,0 3-1 15,-3 1-3-15,0-4 0 0,-3 1 0 16,1-3-2-16,-2-1 2 0,0-1-2 15,2-2-1-15,-2-3 3 0,1 0 0 16,-2-5 0-16,-1-1 0 0,2-2-1 0,0-4 1 16,0-5 0-16,0-2-1 0,0-3-1 15,3-4 0-15,1-3-1 0,0-4 0 16,2-3-5-16,2-2-3 0,1 4-5 16,4 0-2-16,4 7-3 0,-1 4-3 15,2 3-4-15,3 6-1 0,1 0-6 16,0 5 65-16,-2 4-218 0,1 0 113 15,1 5-53-15,-3 6-756 0</inkml:trace>
  <inkml:trace contextRef="#ctx0" brushRef="#br0" timeOffset="14491.58">23250 3582 817 0,'-22'6'172'0,"0"3"-96"0,2 3 104 16,-1 0-174-16,3 5-3 0,0 1 0 15,2 2-2-15,2 4 3 0,-3 4 3 16,3 3 3-16,0 3 9 0,1 2 9 16,3-4 6-16,6-3 8 0,4-5 3 0,1-5 0 15,6-2 0-15,3-3-6 0,3-3-8 16,1-5-5-16,2-6-7 0,0 0-6 15,2-6-3-15,2-5-3 0,0-5-3 16,1-2 0-16,0-2-2 0,-2-4 1 16,-2 0-1-16,-4 0 1 0,0-4 0 15,-6-1 0-15,-3 1-1 0,-4 0 4 16,0 2 5-16,-4 1 5 0,-3 1-3 16,-5 5 2-16,-1 0 0 0,0 3-2 0,-1 4-7 15,0 6-12-15,1 3-11 0,3 3-9 16,-1 1-11-16,4 5-14 0,1 3-13 15,5 1-12-15,1 1-11 0,0 1-154 16,4-2 85-16,1 6-90 0,2-2-550 16</inkml:trace>
  <inkml:trace contextRef="#ctx0" brushRef="#br0" timeOffset="14903.143">23446 3606 804 0,'-9'0'219'0,"0"1"-117"0,4 4 98 15,2 1-164-15,2 0-16 0,1 1-12 16,-1 2-1-16,1 0-2 0,-2 1-3 16,2 5-1-16,-1 1 1 0,-2 4 0 0,1 1 3 15,1 1 0-15,-2-3 3 0,-1-3 1 16,3-2 1-16,-2-5-1 0,2-4-1 15,1 0-4-15,1-5 1 0,1 0-2 16,4-6 3-16,-1-5-2 0,4-5-1 0,1-7 2 16,2-7 2-16,0-6-2 0,2 1-2 15,-1-1-1-15,-2 2-1 0,1 1 2 16,2-1 0-16,0 1-2 0,2 3-1 16,3 2 2-16,3 7-2 0,0 10 3 15,-1 4 0-15,-1 7-2 0,-3 3 3 16,0 8 0-16,-3 9 0 0,0 6 0 15,1 6-1-15,-2 3-1 0,0-1-1 0,-2 2 0 16,-1 1-2-16,0-3-6 0,-1 4-6 16,2-2-11-16,1-5-14 15,1 0-18-15,4-4-165 0,-1-8 89 0,-2-4-111 16,2-5-571-16</inkml:trace>
  <inkml:trace contextRef="#ctx0" brushRef="#br0" timeOffset="15257.752">23995 2772 850 0,'-12'-6'186'0,"-1"3"-94"15,4 3 106-15,0 0-179 0,3 0-2 16,1 5-2-16,2 2-1 0,2-1-2 16,1 8 1-16,0 7 4 0,3 7 5 15,0 15 3-15,1 10 7 0,3 3 2 16,-2 4 3-16,1 7-3 0,-2-5-5 16,3 2-5-16,0 4-6 0,1-2-6 15,1-2-4-15,0 0-6 0,-1-9-4 0,-2-6-7 16,-1-6-9-16,2-5-10 0,-3-7-9 15,-2-4-8-15,2-6-8 0,-2-6-9 16,-1-4-7-16,-1-9-3 0,-1-2-145 16,-2-4 85-16,-1-3-84 0,0-6-534 15</inkml:trace>
  <inkml:trace contextRef="#ctx0" brushRef="#br0" timeOffset="15449.675">23937 3343 610 0,'1'0'309'16,"1"5"-117"-16,1 2 51 0,1 0-88 16,0 0-72-16,3-1-18 0,-1-1-21 15,0-1-14-15,5-2-13 0,-1-2-14 16,3-2-11-16,1 1-12 0,3-4-13 0,1-2-14 16,0-2-19-16,1 0-17 0,2-5-137 15,-2 4-20-15,-1-2 24 0,0 3-149 16,-1 2-88-16</inkml:trace>
  <inkml:trace contextRef="#ctx0" brushRef="#br0" timeOffset="15669.04">24463 3304 692 0,'2'13'195'0,"-3"0"-92"16,0 3 79-16,-2 4-139 0,3 0-16 15,-2 0-12-15,2 3-17 0,-3 2-16 16,0-1-162-16,0 2 92 0,-4-1-115 16,-1-7-563-16</inkml:trace>
  <inkml:trace contextRef="#ctx0" brushRef="#br0" timeOffset="16142.452">24763 3317 477 0,'1'8'123'0,"1"-1"-34"16,0 3 49-16,1-4-96 0,-1-1-5 15,1-2-2-15,0-3-2 0,-1 0-7 16,1 0-8-16,-2-1 1 0,0-3-2 16,2 0-1-16,-2-1 4 0,3-3-1 15,1 0-2-15,2 1 2 0,3-2-2 0,0-3 2 16,2 2-3-16,1-4-3 0,0-5-4 15,-3 0 0-15,2-1-1 0,-2 0-3 16,-4 1-1-16,-2 2 0 0,-3 2 1 16,-1 3 3-16,-5-1 4 0,-4 4 1 15,-5 3 4-15,-4 4 3 0,-3 2 4 16,3 2 6-16,2 9 5 0,3 6 4 16,-1 8 5-16,-1 3-1 0,4 7-4 0,0 3-5 15,5 4-5-15,6-1-10 0,1 4-9 16,7 1-8-16,2 2-4 0,6-3-3 15,-2-1-5-15,3-9-6 0,2-7-6 16,3-5-13-16,2-5-11 0,7-5-9 16,2-6-21-16,-1-7-153 0,0 0 84 15,3-6-95-15,-2-4-551 0</inkml:trace>
  <inkml:trace contextRef="#ctx0" brushRef="#br0" timeOffset="16518.717">25324 3293 568 0,'-3'1'336'0,"1"4"-150"0,-1 2 53 0,2 4-67 15,1 1-101-15,2 1-20 0,1-2-13 16,-1 4-9-16,4-5-12 0,-3-2-9 16,3 2-3-16,0 2-3 0,2 0-2 15,-2 4 2-15,-1 1-1 0,-2-3 1 16,-3 0-1-16,0 1 0 0,-4-4 1 15,-1 0 0-15,-3-2 0 0,0-2 0 16,1-3 1-16,-2-2 0 0,1-2 1 0,-1-1-2 16,0-5 1-16,0-3-2 0,1-6 3 15,4-5-3-15,4-5-2 0,2-3 2 16,4-3 0-16,6-3-1 0,6 0 1 16,4-1-3-16,6-4 2 0,4 1-1 15,4 3-2-15,4 4-1 0,0 5 1 16,0 4 0-16,-1 7 0 0,-2 2 1 15,-2 1 1-15,-2 6 1 0,-4 2 0 16,-3 4-6-16,-8-1-10 0,-3 1-11 0,-5 2-23 16,-3 1-20-16,-7-2-178 0,-1 2 91 15,-3 2-126-15,-4 1-598 0</inkml:trace>
  <inkml:trace contextRef="#ctx0" brushRef="#br0" timeOffset="16795.339">24467 2847 1085 0,'-7'-3'227'15,"1"-1"-131"-15,3 1 118 0,1 3-262 16,-1-3-186-16,4 0 109 0,-2-2-164 16,-2-1-637-16</inkml:trace>
  <inkml:trace contextRef="#ctx0" brushRef="#br0" timeOffset="17113.809">26359 3391 913 0,'-4'0'184'0,"-1"-3"-184"0,-1 2-181 16,-3 0-735-16</inkml:trace>
  <inkml:trace contextRef="#ctx0" brushRef="#br0" timeOffset="18110.637">19589 6270 281 0,'2'-5'227'0,"-1"1"-92"0,1 1 15 15,-1-2-21-15,2 1-68 0,-2 0-16 16,0 1-13-16,-1-1-5 0,0 0-5 0,-1 1-5 16,-2-1-5-16,-3 1 0 0,-2 3-2 15,-2 0-3-15,-6 0-2 0,-2 1-2 16,-1 3-2-16,-4 1 0 0,-6-1 0 15,1-2-1-15,-2 3 0 0,-2-3 1 16,-1-2 1-16,4 1 3 0,2-1 1 16,1-1 2-16,5-1 1 0,-1 2 2 0,2 0 1 15,-2 0-2-15,3 0-1 0,1 2-2 16,1-1-1-16,2-1-2 0,5 1-3 16,2-1 0-16,1 2 0 0,5-1 1 15,0-1-2-15,2 0 1 0,3 0 0 16,2 0 0-16,2-1-1 0,0-2-8 15,4 2-10-15,0-3-164 0,2 4 99 16,-1 0-110-16,-6 2-599 0</inkml:trace>
  <inkml:trace contextRef="#ctx0" brushRef="#br0" timeOffset="19678.489">19710 6064 537 0,'-16'-7'154'15,"-1"0"-52"-15,2 0 58 0,-2 1-109 16,1-2 0-16,-3 0-7 0,-1-1-7 16,-1 1-5-16,-1-1-5 0,-2 4-4 0,-2 0-2 15,-1 3-2-15,-5-2-2 0,-6 1-4 16,0 2-5-16,-6-4-1 0,-1 0-3 16,0-1-2-16,0 2-1 0,1-1 0 15,-1 0 0-15,-3 0 0 0,2-3-1 16,-2 2 0-16,0-3 1 0,2 0 0 15,-3 2 0-15,-1 2 0 0,-3 0 2 0,-3 4-1 16,0 1 1-16,0 0-2 0,3 1-1 16,0 2 1-16,-5 2 0 0,-5 0-3 15,-1 4 4-15,-4-3-2 0,-3 3 1 16,5 2 2-16,3-5 4 0,-2 3 3 16,5 2 5-16,-1-1 5 0,1 3 5 15,0 0 3-15,2-1 3 0,0 4-1 16,4 1 0-16,3 2 0 0,0 3-5 15,5 2-2-15,4 0-1 0,-5-2-3 16,2 1-2-16,1 0-1 0,-5 1-4 0,0 5-2 16,2 4-1-16,0 2-2 0,-1 6-1 15,3-1-1-15,2-2-2 0,-3 3-1 16,5 1 0-16,3 0 5 0,1-4 2 16,4-2 7-16,5-5 6 0,-1-5 6 15,6-4 5-15,5 1 3 0,1-2-2 0,4 2 1 16,3-2-4-16,4 3-5 0,2 1-6 15,2 0-4-15,2 2-3 0,2-2-3 16,2 1-5-16,5 0-3 0,2 3 0 16,5 3 0-16,2 3 0 0,6 1 1 15,2 2 0-15,1-6 2 0,5-2 1 16,2-2 1-16,1 0 0 0,5 2 1 16,3-1 1-16,2 4 2 0,6-1 1 15,0-1-1-15,9 4-1 0,1-3-1 0,3 0-1 16,-3 3-2-16,1 4-2 0,-2-5-3 15,0-3 0-15,1-4 1 0,7-5-2 16,6-8 1-16,2-5 1 0,3-2 1 16,4-7 1-16,2-3 1 0,0-1 0 15,7-3 1-15,3-4 1 0,0-4-2 16,1-3 0-16,0-1-1 0,0-5-2 0,0-3-1 16,2-1-2-16,3 0-2 0,-6-2-3 15,3 3-2-15,0 1-5 0,-1 0-4 16,-3 1-2-16,-1-6-1 0,-10-2-1 15,-4 2-1-15,-6 2-1 0,-3 4 3 16,0 3 4-16,-6 2 3 0,-6 1 2 16,-2-1 0-16,-5 0 5 0,-6-2 3 15,-4-2 2-15,-2 0 0 0,-2-4 2 16,-3-1 0-16,-2 3 5 0,-1 3 1 16,-2 0 1-16,-4-1 1 0,-3-1 4 0,-1-5-1 15,-2-2-2-15,-2 0 0 0,1-1-4 16,-3 0-1-16,-2 2-2 0,-2-1-4 15,-2 0-2-15,-6-7 1 0,-3-3-2 16,0 0-1-16,-6-3-1 0,-6 0 0 16,-6 0-1-16,-5 1 2 0,-4-3 2 0,-1 3-1 15,-2 6 3-15,-1 0 4 0,-7 0 2 16,-2-2 4-16,-4-1 0 0,-3-3 2 16,-3 4 1-16,6 1 0 0,-1 6-1 15,3 5-2-15,-5 1-2 0,1-3-1 16,-4 7-2-16,-2 4-1 0,-1 5-2 15,3 6-2-15,0 8-2 0,-1 0-4 16,4 5-4-16,-2 5-5 0,-4 3-8 0,-3 6-10 16,-2 5-14-16,-6 3-9 0,-2 0-13 15,2 6-15-15,-1 5-13 0,5 4-8 16,6-2-4-16,3 0-152 0,4-3 81 16,2 0-71-16,1-3-552 0</inkml:trace>
  <inkml:trace contextRef="#ctx0" brushRef="#br0" timeOffset="20801.518">18454 8108 187 0,'0'-11'92'0,"-1"2"-38"0,0 0 18 0,-2 0-32 16,1 4-7-16,-2-1-6 0,1-1-2 15,-1 1 1-15,3-1 0 0,-3 0-2 16,3 0 1-16,-2 2-2 0,1 0-2 15,-1 1-5-15,2 2-3 0,0-1-2 16,-2-2-2-16,0 1-3 0,1 0-2 16,-3-4-2-16,1 4 1 0,0-1 7 0,1 4 9 15,-3 5 8-15,2-8 7 0,0 3 7 16,0 2 8-16,2-4 5 16,0 6-1-16,2-4-2 0,-1 1-2 0,2 1 0 15,-1-4 0-15,-1 5 2 0,0 0 5 16,2 3 3-16,-1 1 4 0,-1 0 4 15,2 7 0-15,0-1-2 0,2 7-5 16,1 3-8-16,-1 6-7 0,2 7-8 16,0 4-9-16,0 3-2 0,-1 3-2 0,1 8-2 15,-1 4 3-15,0 9 0 0,0 8 1 16,-2 9 1-16,-1 7 0 0,-1 12-2 16,0 1-2-16,-1 9 0 0,-5 4-4 15,-2 4 0-15,-2 5-2 0,-1 6 4 16,-5 2 1-16,1-4 2 0,-1 8-1 15,2-5 0-15,-2-3 3 0,7-2-5 0,3-1-4 16,4-13-5-16,2-5-4 0,2-11-2 16,1-7-2-16,1-2-3 0,0-13 0 15,-1-3 0-15,1 1-1 0,-3-4 2 16,0-5-1-16,-1 1-1 0,0-4 0 16,0-1 2-16,0-4-1 0,-1-5 0 15,1-5-1-15,2-3-2 0,1-14 2 16,1-4 0-16,0-5-4 0,-2-8-3 15,0-9-4-15,0-3-4 0,-2-3-3 0,0-9-6 16,0-6-5-16,0-4-6 0,2 3-8 16,-1-3-6-16,-2 0-11 0,2 3-6 15,0 1-10-15,2-5-9 0,-2-2-10 16,0 1-9-16,3-2-3 0,0-1-164 16,-1-1 89-16,2-2-91 0,-1 0-590 15</inkml:trace>
  <inkml:trace contextRef="#ctx0" brushRef="#br0" timeOffset="21358.948">18019 11219 585 0,'0'-7'231'0,"1"4"-73"16,2 3 63-16,6 0-102 0,5 2-3 0,4 6-11 16,4 4-2-16,4 2-5 0,-2 2-9 15,3 8-13-15,1 1-11 0,-2 6-11 16,0 8-12-16,-1 7-10 0,-4 5-9 15,-5-2-5-15,-2 9 0 0,-5-2-1 16,1 8-3-16,-3-5 1 0,-2 4 2 16,-2-4 0-16,-3-3-1 0,0-9-2 15,-3 1-2-15,0-12-2 0,2-9-1 0,1-10-6 16,1-15 0-16,1-2-1 0,2-14-1 16,3-18 0-16,1-10 1 0,2-14 0 15,1-8 2-15,2-7 0 0,6-4-2 16,3 3 0-16,6-7 1 0,4 1-1 15,3 7-2-15,1 4 0 0,-1 1-5 16,-1 5-3-16,-2 9-4 0,-4 3-3 16,-2 4-3-16,-4 3-1 0,-4 5 1 0,-7 2 3 15,-7 4 6-15,-4 2 3 0,-4 4 3 16,-7 10 5-16,-12 0 6 0,-8 6 4 16,-5 6 0-16,-7 3 0 0,1 2 0 15,0 2 1-15,6 5-11 0,5 3-15 16,6 0-32-16,4-2-44 0,5 0-32 15,10-4-205-15,3 6 91 0,2-1-178 16,2 4-615-16</inkml:trace>
  <inkml:trace contextRef="#ctx0" brushRef="#br0" timeOffset="22630.181">19795 8980 518 0,'1'-2'179'0,"-4"2"-78"16,3 0 60-16,0-5-97 0,0 1-9 15,3-3-8-15,-2 1 2 0,2-1 3 16,-1 2 3-16,0 3 3 0,0-2 2 0,-2 2 4 16,0 2 6-16,0 2 0 0,-1 2 2 15,-3-2-3-15,-2 7-2 0,-3 2-4 16,-4 4-7-16,-5 3-12 0,-4 5-7 16,-3 0-9-16,-2 11-5 0,-2-3-2 15,-4 8-4-15,-5 3-1 0,-6 3 3 16,-10 4-1-16,-9 7 2 0,-4-5-3 0,-5 5-3 15,5-6-2-15,5-9-1 0,10-7-3 16,7-5-2-16,6-6 0 0,6-2 0 16,3-4 0-16,4-2-1 0,10-2 1 15,4-3-4-15,4-3-1 0,6-2-4 16,2-4-1-16,0-1-1 0,4-1 1 16,5-4-1-16,4 0 1 0,5-2 1 15,5 1 2-15,3 1 2 0,1 2 1 16,5 3-3-16,1 1 3 0,3 1-2 0,2 3 1 15,0 3 2-15,5 2-1 0,1 1 1 16,1 5 3-16,1 2-1 0,-2 4 3 16,-1 4 0-16,-1 3-1 0,-2 1 0 15,4 1-3-15,0-4 1 0,0-5-1 16,1-7-1-16,-1-6-4 0,-3-6 1 16,-1-3 0-16,-4-1 0 0,-7-6-4 0,-1 1-2 15,-8-6-5-15,-4 1-10 0,-9-2-9 16,-2-2-12-16,-5-1-14 0,-3 0-8 15,-9 5-17-15,2 3-15 0,-6 5-12 16,-3 3-10-16,0 6-98 0,1 3-58 16,-4 7 38-16,4 2-122 0,0 2-234 15</inkml:trace>
  <inkml:trace contextRef="#ctx0" brushRef="#br0" timeOffset="24443.688">18876 13892 791 0,'0'-3'222'0,"-3"2"-121"16,1-3 94-16,2 3-164 0,0 1-11 15,2-1-18-15,0 1-4 0,0-2-4 0,-1 0-10 16,2 0-9-16,-3-1-14 0,1 3-16 16,1 0-106-16,-2 0-31 0,-2 3 23 15,-2 0-127-15,-2 1-105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02T22:06:27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3314 4271 168 0,'-3'-1'124'0,"3"1"-26"16,-1 0 15-16,1 0-17 0,0 0-14 16,0 0-13-16,-2 0-4 0,2-2-8 15,2 2-14-15,-2-1-10 0,-2 1-6 16,1-1-2-16,1 1 0 0,0 0 0 16,0 0 0-16,-1 0 2 0,1 0 1 0,-2 0-2 15,1 0 2-15,-1-1-2 0,-2 1 0 16,0 0-1-16,-3 0 0 0,1 0-2 15,-3 0 0-15,0 2-3 0,-1 1 0 16,-3 1 0-16,-1-1-1 0,-1 0 0 16,1 1 0-16,-1 1-2 0,-2-2-1 15,2 2-2-15,-2 0-4 0,1-1-4 16,2 1-2-16,-1 4-1 0,2 4-3 0,-1 1 0 16,-2 4-1-16,3 0-1 0,3 0 0 15,1 0 0-15,1 0 0 0,2 2 0 16,-1 3-1-16,-3 4 2 0,0 1-1 15,-1 2 3-15,0 6-2 0,-2-1 2 16,1 2 2-16,1 3 1 0,0-991 3 16,5 1976 3-16,1-991 1 0,4 0 4 15,1-8-2-15,0-2 1 0,2-2 0 0,3-1-3 16,2-3-2-16,0 2-1 16,2 1-1-16,0 0 1 0,0-2 0 0,3-1 2 15,0 1 0-15,1-2 3 0,-1 0 2 16,-1 1 0-16,0-4 0 0,2-1 1 15,1 0-2-15,3-2 0 0,3-3-2 16,-1 2-2-16,-1-2-1 0,-3 0 0 16,3-3 0-16,0 0-1 0,0-2 0 0,2-1 1 15,-1-2 3-15,-1 0 0 0,0 0-1 16,-1-2 1-16,0-2 0 0,-3-1 0 16,1-7-2-16,1-1 1 0,-1-5-1 15,3-4 3-15,2 0 1 0,-1-2-1 16,-1-7 0-16,1 3 1 0,1-2-2 15,-4-2-1-15,1 2 0 0,1 2-3 16,0-2 1-16,-1-2 0 0,-1-3-3 0,0-5 1 16,0-1-1-16,-3-4-2 0,2 4-1 15,-2 4 0-15,0 5-2 0,-4 4 1 16,0 3 0-16,-1 4 0 0,-1-1-2 16,-1 2 2-16,-3 1-1 0,1 1 2 15,0 2-1-15,-3 0-1 0,1-4 1 16,-2 0 1-16,-2-5-1 0,0-1 1 15,-3-1-1-15,-4 2 0 0,-4-2 0 0,-1-2-2 16,-6-3 0-16,-4 2 1 0,1 3-1 16,-2 0 0-16,-5 1 0 0,1 7-1 15,2 1-1-15,-4 3 0 0,2 4-2 16,4 9-2-16,2 2 0 0,-1 2-1 16,1 7-2-16,-1 3-1 0,-3 3-2 15,0 1-6-15,1-1-6 0,0-2-9 0,3 4-9 16,2-2-6-16,3 5-8 0,3 2-8 15,2-2-5-15,2 2-3 0,4 3-2 16,2 0-3-16,1 0-4 0,2 2-156 16,2 1 93-16,0-2-85 0,0-4-576 15</inkml:trace>
  <inkml:trace contextRef="#ctx0" brushRef="#br0" timeOffset="25143.455">4125 4508 534 0,'-2'-1'176'0,"-3"-3"-68"0,0 0 59 16,-1 0-96-16,1 0-20 0,-1-1-5 15,1 1-5-15,1 1-4 0,-1-3-7 16,1 0-5-16,0 1-3 0,0-2-3 16,0 2 2-16,2 1-2 0,-2 0 2 15,1 2 1-15,-1-1 1 0,0 1-1 16,-1 0 3-16,1 1-2 0,-1 0-1 0,0 0-1 15,0 1-2-15,-2-2-2 0,1 2 1 16,0 0 0-16,-2-1 0 0,0 0 1 16,0 1 0-16,1 0 1 0,-1 0 1 15,0 0-1-15,0 0-1 0,-1 1-1 16,0 0-3-16,0 1-1 0,0 0-3 16,0 3-3-16,0-1-2 0,0 4-2 15,0 0-1-15,-1 5-2 0,0 1 0 0,-1 4 1 16,0 2 0-16,-2 1 1 0,1 2-1 15,2-1-1-15,-2 3 0 0,1 2-1 16,-1 0-1-16,-1 2 0 0,2 7 0 16,-2 1 0-16,4-3 0 0,1 4 3 15,0-5-3-15,3-1 3 0,1 1-1 16,2 0 1-16,0-1 1 0,2 4 1 16,0 1 0-16,2-7 6 0,0 1 1 15,1 0 3-15,1-2 0 0,1 0 2 0,1 0-1 16,2 0 1-16,1-3-3 0,1 0-1 15,2-2 0-15,1 0 0 0,2-4-1 16,1 0 1-16,3-5-1 0,-1-1-1 16,0-4-1-16,-1 1-1 0,0-2-2 15,-3 0 2-15,1 0-2 0,2-1-1 16,1-1 4-16,-1-2-2 0,2-1 2 0,3-2 2 16,-1-2-1-16,1-2 2 0,1 1 0 15,-2-4-2-15,2-5 1 0,1-2-1 16,-1-1-3-16,2-1-1 0,2-4-2 15,-1-1 0-15,1-5-2 0,1-1 0 16,1-6-1-16,-1 0-1 0,-1-3 0 16,-4 1 0-16,-1 2-1 0,-3-1 0 15,-3 2 2-15,-3-5-2 0,-2 0 1 16,-2-2-1-16,-2-2 0 0,-1 4 0 0,1 2 0 16,0 2-3-16,0 1 3 0,-3 3-2 15,0-4 2-15,1-1 1 0,-4 0-1 16,0 1 0-16,-1 0 3 0,0 5-2 15,-4-2 0-15,-2 2 0 0,-2-1 1 16,-3-3-1-16,-1-2 1 0,-2 1-1 0,0 3 1 16,0 2 1-16,-2 6 1 0,1 2 1 15,-3-3 2-15,-2 0 1 0,-2 2-1 16,0-4 2-16,-6 3-1 0,0 2 0 16,-3 0 1-16,0 2-1 0,-1 0-2 15,2 3 0-15,0-1-3 0,3 4 0 16,0 2-2-16,1 4-2 0,1 4-6 15,0 0-1-15,3 3-5 0,0 6-9 16,3 4-8-16,1 1-12 0,1 9-18 16,2 0-24-16,-3 6-29 0,1 5-17 0,2 0-173 15,-2-2 80-15,3-2-113 16,3-11-560-16</inkml:trace>
  <inkml:trace contextRef="#ctx0" brushRef="#br0" timeOffset="26767.725">4450 4168 314 0,'4'0'173'0,"3"-1"-49"15,-2-3 21-15,1 0-46 0,3 0-18 16,3-1-12-16,1-3-3 0,2 0-6 16,2-1-4-16,4 0-2 0,-1-2-2 15,2-2-2-15,3 1-2 0,-2-6-1 0,2 0-4 16,3-1-1-16,1 0 0 0,3-3-3 16,5 4-2-16,1 0-4 0,-2 2-6 15,2-3-3-15,-7 2-7 0,-4 0-3 16,-5 0-5-16,-3 1-2 0,-2 0-4 15,-1 5-1-15,-3 2-2 0,-1-3 0 16,-6 6-5-16,-1 2-10 0,-3 1-16 0,-2-1-21 16,0 3-24-16,-3 1-124 0,1 0-53 15,-2 4 29-15,1-2-157 0,-1 5-159 16</inkml:trace>
  <inkml:trace contextRef="#ctx0" brushRef="#br0" timeOffset="27447.948">4540 3920 420 0,'3'0'210'0,"-2"0"-69"15,3 2 37-15,0-2-62 0,-1 1-28 16,-1 0-13-16,1 1-5 0,-2-2-1 16,-1 1-3-16,0-1-1 0,0 0 1 15,0 1-2-15,0 3-3 0,-2-1-6 16,-1 3-7-16,0 3-11 0,-2 0-8 16,1 4-9-16,-1 0-8 0,0 2-2 0,0 3-3 15,-3-2-4-15,-1-1 0 0,0 3-1 16,0-2-4-16,-3-3-2 0,2 2-7 15,-1-1-4-15,0 2-1 0,1-3-2 16,1 4 1-16,1-3 0 0,2 0 4 16,2-3 3-16,1 1 4 0,2 0 2 15,1-3 0-15,1 1 1 0,2 2 1 16,2 0 0-16,1 0 2 0,5-2 0 0,-1 1-1 16,4-4 1-16,0 0 0 0,2-3-1 15,1 1 1-15,-1 0 0 0,1-2-2 16,0-1 2-16,0 1-1 0,-2-3 0 15,-1 0 0-15,-1-2 1 0,-1 0-1 16,-1-2 2-16,-3-6 0 0,-1-1 0 16,-2-3 3-16,-4-3-1 0,-1-1-2 15,-1-2 1-15,-1-3 0 0,-3 1-1 0,-1-3 0 16,-1 1-1-16,-3 2-4 0,-2 1-8 16,0 2-15-16,0 2-21 0,-1 4-19 15,2 7 28-15,5 2-214 0,5 4 96 16,1 8-75-16,1 6-709 0</inkml:trace>
  <inkml:trace contextRef="#ctx0" brushRef="#br0" timeOffset="29191.985">5636 3116 260 0,'0'0'198'15,"0"-1"-59"-15,-3-2 14 0,1 1-28 16,1-1-32-16,-2 1-16 0,0 2-10 16,-1-2-7-16,1 2-5 0,-1 0-2 0,-1 2 1 15,-2 0 4-15,-1 1 0 0,-1 2 1 16,2 0-2-16,-5 0-7 0,3 3-8 16,0 0-11-16,-3 2-10 0,1-2-7 15,-1 3-8-15,2 1-3 0,-4 2-2 16,2 2-2-16,-1 0 0 0,2 2 1 15,-1 0-1-15,7-1 0 0,2 1 2 16,3 2-1-16,4-1 1 0,3 0 1 16,3-2-1-16,3-5-2 0,2-2 0 0,3-2-1 15,0-6-2-15,3 1 1 0,1-2-3 16,-1-1-2-16,0-4-6 0,0 0-11 16,0-2-19-16,-3 1-18 0,0-4 265 15,-5-2-446-15,-2-4 192 0,1-2 46 16,-2-2-1464-16</inkml:trace>
  <inkml:trace contextRef="#ctx0" brushRef="#br0" timeOffset="29545.406">5792 3114 685 0,'-1'2'235'0,"-2"-2"-85"15,-1 4 71-15,0-1-129 0,0 1-24 0,1 2-14 16,1 3-10-16,2 3-10 0,0-1-9 16,2 3-5-16,1 1 0 0,3-3 2 15,-3 1 0-15,5-1-2 0,1-3-1 16,2 0-3-16,0-5-4 0,2 0-4 16,1-4-5-16,-1 0-1 0,0-2-1 15,0-5 1-15,-2-1-2 0,1-1 0 0,0-4 0 16,-3-1-3-16,-2 0 1 0,1-2-4 15,-3 2-1-15,-1 0 1 0,1-3-1 16,-1 0 0-16,-3 1 2 0,-1-1-2 16,0 4-3-16,-2 1-5 0,1 5-7 15,-2-1-11-15,0 3-10 0,1 0-14 16,-1 5-14-16,-1-2-11 0,2 2-151 16,-2 4 83-16,1 1-91 0,2 2-527 0</inkml:trace>
  <inkml:trace contextRef="#ctx0" brushRef="#br0" timeOffset="30190.8">6061 3007 675 0,'-5'-3'228'0,"1"-1"-73"16,2 3 68-16,2-2-127 0,-2 0-25 15,4 0-13-15,2 2-11 0,1-1-12 16,2 1-12-16,4 0-6 0,-1 1-4 16,2 2 0-16,2 2-1 0,0 3-3 15,-1 0-1-15,0 6-4 0,0-1-3 0,-4 0 0 16,-3-1-4-16,-2 1 1 0,-1-1-1 16,-2 0 0-16,0 0 1 0,0-2 2 15,-1-2-1-15,0-5 0 0,0 0-3 16,0-2-5-16,-1 0-2 0,-1-6-6 15,-1-1-3-15,2-6 0 0,-2-3 1 16,2-2 2-16,-2-2 5 0,2-2 4 16,0 2 3-16,-1 1 4 0,2 2 0 15,0 4 0-15,2-1 0 0,0 5 1 16,2 2-1-16,3 1 0 0,0 2-1 0,1 4 0 16,1 0 0-16,3 3 2 0,-2 0-1 15,0 3 2-15,2 2 0 0,1 1 2 16,-2 2 2-16,0-2-1 0,0 4 1 15,-3-1 0-15,0-2-2 0,-3-1 0 16,-1 0 0-16,-3-5-1 0,0 1-1 0,-1-1 1 16,-1-3 0-16,0-1-1 0,-2-1 0 15,1 0-2-15,-2-7-1 0,1-1-1 16,-1-2-1-16,0-4-1 0,1-3 2 16,0 2-1-16,0-1 2 0,3 0 1 15,0-1-1-15,2 5 1 0,2 0 1 16,2 3 0-16,3 0 0 0,1 1-1 15,-1 1 0-15,2 5 1 0,2 2 0 0,-2 1 2 16,3 3 2-16,3 6 3 0,-1-2 3 16,0 2 1-16,0 2 3 0,-1 2 0 15,-1 2 4-15,-2 3-2 0,-2 0-3 16,1 5-3-16,-5-5-2 0,-1 2-10 16,0-2-17-16,-1-3-24 0,-1-3-20 15,-1 1-176-15,1-7 88 0,-3-1-125 16,-1-1-589-16</inkml:trace>
  <inkml:trace contextRef="#ctx0" brushRef="#br0" timeOffset="30926.475">6762 2931 551 0,'-1'-7'204'15,"0"1"-69"-15,-1-1 58 0,2 3-96 16,0-1-13-16,0 1-5 0,0 2-3 0,0 1 0 16,0-2-2-16,0 3-2 0,0 0-1 15,0 0-3-15,0 0-3 0,0 1-5 16,0-1-7-16,2 2-9 0,-1-2-5 15,2 3-3-15,2 3-5 0,0 1 0 16,3 1-5-16,1 5 0 0,0 0-2 0,1-3-1 16,0 3-5-16,1-1-4 0,-1-2-5 15,2-2-2-15,-2 1-2 0,0-3-2 16,1-5-2-16,-2-1 1 0,-2-1-1 16,1 0 1-16,0-6-1 0,-2-2 1 15,2-2 0-15,0-5 1 0,-3-3-2 16,-1-2-3-16,-2 3 0 0,0-1-2 15,-2 1-2-15,-2 0-2 0,0 1-3 0,-3-2 0 16,1 0-3-16,-3 0-3 0,1 5-7 16,1 7-7-16,1 1-12 15,0 6-19-15,3 0-17 0,-2 8-15 0,3 1-13 16,0 7-6-16,0 0-7 0,0 5-2 16,1-6-136-16,1-2 88 0,1-5-71 15,4-5-529-15</inkml:trace>
  <inkml:trace contextRef="#ctx0" brushRef="#br0" timeOffset="31364.025">7068 2509 748 0,'-9'-5'239'0,"2"1"-109"16,2 0 99-16,4 4-133 0,0 4-30 16,2 4-8-16,0 1 6 0,3 5 3 15,1 7-4-15,4 3-7 0,2 5-3 16,0 5 2-16,2 0 0 0,4-1-7 0,-2 5-5 16,5 0-9-16,-1-4-10 0,-1-1-6 15,-1-2-9-15,-1-4-11 0,-3-2-13 16,0-3-17-16,-2 1-20 0,-2-4-23 15,0-4-29-15,-2-4-23 0,0 2 193 16,-1-13-357-16,2 1 152 0,1-2 36 16,0-3-1178-16</inkml:trace>
  <inkml:trace contextRef="#ctx0" brushRef="#br0" timeOffset="31789.321">7525 2784 742 0,'-6'-3'256'0,"-1"-2"-117"16,1-1 79-16,0 0-138 0,-3 3-42 16,2 0-10-16,1 0 4 0,-1 3 1 15,1 0 2-15,-1 0 1 0,0 4 0 16,-2 4 4-16,0 4-5 0,1 4-10 15,-1 5-10-15,1 1-7 0,3 1-4 16,1 2 0-16,4-4-1 0,0 4 2 0,3-1 1 16,3 2 0-16,2-5-1 0,0-6 0 15,1-4-1-15,1-5-2 0,0-6-2 16,2-1-6-16,2-4-4 0,0-2-6 16,-1-6-2-16,2-5-2 0,-4-1 0 15,-2-2 1-15,-3 1 3 0,-1 2 6 16,-2 3 6-16,0 3 7 0,-2 1 5 15,1 5 1-15,0 2-2 0,0 3 0 16,2 1-1-16,0 0-2 0,0 2-2 0,1 6-2 16,-1 1-1-16,1 3 0 0,0 3-8 15,-1 1-17-15,0-2-25 0,2-1-20 16,0-3-179-16,0-5 87 0,2-5-131 16,-2-4-587-16</inkml:trace>
  <inkml:trace contextRef="#ctx0" brushRef="#br0" timeOffset="32124.89">7603 2451 620 0,'5'7'304'0,"1"0"-58"0,2 5 36 16,2 3-99-16,2 6-36 0,2 4-18 15,0 4-14-15,2 3-22 0,-1 6-16 16,1-2-10-16,-3 0-7 0,-1 3-9 0,1 1-12 16,0-9-11-16,3 1-11 0,-3-4-12 15,-1-6-12-15,0 0-9 0,-3-4-10 16,-4 1-8-16,0-6-7 0,-2 0-19 15,-2-3-15-15,-1-2-18 0,-1-1-19 16,-2-5-20-16,1-1-12 0,-2-1-169 16,1-3 85-16,1-12-92 0,-1-4-542 15</inkml:trace>
  <inkml:trace contextRef="#ctx0" brushRef="#br0" timeOffset="32308.59">7666 2849 776 0,'-3'7'455'0,"-1"-2"-196"0,2-1 62 16,1-1-112-16,1-1-100 0,2-1-47 16,3 2-20-16,6-3-16 0,1 0-13 15,5-4-8-15,3 0-6 0,3-3-7 0,0-5-14 16,1-1-21-16,3-4-33 0,-1 2-44 16,0 3-53-16,-1-1-152 0,-1 2 60 15,-2 3-146-15,-3 2-422 0</inkml:trace>
  <inkml:trace contextRef="#ctx0" brushRef="#br0" timeOffset="32711.589">8022 2917 564 0,'0'-7'127'0,"-2"-5"-71"0,4 3 70 15,-2-1-116-15,1-1-8 0,-1 0 14 16,2 1 18-16,2 1 17 0,0 1 16 15,0 3 20-15,1-1 14 0,0 3 10 0,-2 0-7 16,1 3-9-16,0 2-11 0,1-1-8 16,-1 4-10-16,2 3-10 0,2 2-3 15,0 0-4-15,2 3-6 0,3 0-3 16,-2 1-9-16,1 1-7 0,1 0-5 16,-2 2-5-16,0-4-11 0,-1-2-11 15,-2-2-17-15,-3-3-29 0,1-3-41 16,-2 0-9-16,-1-3-199 0,-1-9 87 0,-2-3-138 15,-1-7-596-15</inkml:trace>
  <inkml:trace contextRef="#ctx0" brushRef="#br0" timeOffset="33239.004">8399 2714 675 0,'-2'0'250'0,"0"1"-65"0,1-1 56 16,0 0-127-16,-1 2-20 0,-1-2-7 16,0 1-9-16,-1-1-13 0,2 1-7 15,0 1 0-15,2-2 2 0,-1 0-4 0,2 0-7 16,1 0-9-16,-1 2-2 0,1 3-2 16,4 1-3-16,1 6-1 0,2 6 0 15,2 3 0-15,3 1-2 0,0 2-5 16,1-4-7-16,1-5-4 0,-1-3-6 15,0-3-4-15,-1-3-4 0,-1-1-1 16,-3-5-3-16,-1 0 0 0,-3-3-1 16,0-4 2-16,-1-3-1 0,-1-7-1 15,-1-6 0-15,3-5 0 0,-3-6 1 16,1 1-2-16,0-2 2 0,1 0-2 0,2 1-1 16,-2 2-4-16,-1 0-4 0,0 1-6 15,-2 7-7-15,0 3-10 0,-2 3-9 16,0 6-8-16,0 7-11 0,0 4-13 15,-3 1-17-15,-1 5-16 0,0 3-3 16,-1 3-173-16,0 6 86 0,0-3-92 0,1 4-588 16</inkml:trace>
  <inkml:trace contextRef="#ctx0" brushRef="#br0" timeOffset="33667.373">8734 2549 957 0,'-9'3'376'0,"-1"-1"-147"0,-2 4 85 0,2 0-182 16,1 2-46-16,1 2-29 0,3-1-23 15,1 1-18-15,4-3-9 0,3 1-2 16,3-5-1-16,6-3 0 0,3 0-1 16,5-2-3-16,0-5-2 0,3-2-5 15,1-1-5-15,-2-3-5 0,-2 0-4 16,1 3-3-16,-3-4 0 0,-1 1 3 0,-3 0 4 15,-3-2 4-15,-2-1 5 16,-1 3 5-16,-4-1 5 0,-1 2 3 0,-3 0 3 16,0 2 4-16,-2 4 2 0,-3-2 2 15,-3 1 3-15,1 4 3 0,-4 2 0 16,0 1 2-16,-1 4-2 0,1 3-3 16,-2 9-1-16,-3 4-6 0,-1 5-9 15,2 1-3-15,0 5-6 0,0 0-3 0,5 1 1 16,4 4 0-16,3-1 1 0,3-3 4 15,3-1 2-15,3-2-1 0,6-3 2 16,3-6-1-16,3-4-4 0,1-4-5 16,1-11-10-16,0-1-9 0,0-5-14 15,-2-7-23-15,1-3-22 0,0-4-27 16,-3 3 12-16,-3-4-197 0,0-1 90 16,-2 0-87-16,-4 1-645 0</inkml:trace>
  <inkml:trace contextRef="#ctx0" brushRef="#br0" timeOffset="33909.178">8254 2535 875 0,'-12'6'372'0,"-2"-3"-215"0,7-3 98 15,2 0-152-15,1 0-122 0,-1-1-56 16,0-1-183-16,0-1 103 0,0-1-169 16,-2 4-607-16</inkml:trace>
  <inkml:trace contextRef="#ctx0" brushRef="#br0" timeOffset="34624.752">5788 3594 545 0,'1'-3'208'0,"-1"0"-59"0,2 0 58 16,-4 6-87-16,4-7-14 0,-5 4-5 15,-2 1-2-15,0 2-9 0,-3 0-15 16,-2 3-15-16,-1 0-16 0,1 5-14 16,0 2-11-16,-1 3-10 0,1 5-6 15,1 3-2-15,0 0-1 0,1 1-2 16,4 6 3-16,3-1-1 0,1-2-1 0,1-1 2 16,6-1 0-16,2-6 0 0,4-1 1 15,2-5-2-15,3-1 1 0,0-1-1 16,3-9 0-16,2-3-2 0,2 0-1 15,0-3-9-15,6-6-14 0,-1-3-16 16,-3 0-21-16,-1 1-20 0,-3-3-183 16,-5-2 89-16,-9-1-115 0,-5-1-612 15</inkml:trace>
  <inkml:trace contextRef="#ctx0" brushRef="#br0" timeOffset="35104.405">6082 3593 786 0,'-5'-4'291'16,"-2"3"-102"-16,-2-3 70 0,0 3-148 15,3 1-36-15,-1 1-20 0,0 3-16 16,1-1-16-16,1 3-12 0,0 2-4 0,1 2-1 16,3 2 0-16,0 1-2 15,1 2-1-15,2 4 0 0,3 1-2 0,1 2 1 16,0-1 0-16,2 1-2 0,-2-2 2 16,2-1 0-16,2-3 1 0,2-4 2 15,-3-3 0-15,2-1 0 0,2-5 3 16,-2-3 0-16,0 0 0 0,1-5 0 15,1-7-1-15,-4 0-1 0,1-3 0 16,-2-2-2-16,-3-2-1 0,0 1-1 0,-2-7-1 16,-2 1-1-16,-1 1 0 0,0-3 0 15,-3 3-1-15,1-1 0 0,-3 4 1 16,0 0-1-16,-4 4 2 0,1 2 0 16,-3 5-1-16,2 5-1 0,0 2 0 15,3 2-5-15,-2 6-5 0,4 0-10 16,-1 4-15-16,3 2-23 0,-1 1-27 0,2-2 29 15,2 4-217-15,0-4 97 0,6 1-88 16,1-1-696-16</inkml:trace>
  <inkml:trace contextRef="#ctx0" brushRef="#br0" timeOffset="35742.186">6471 3378 565 0,'-1'-4'246'0,"-2"0"-61"0,1 3 56 16,-4 1-85-16,1 0-18 0,-1 0-11 16,-3 2-12-16,-3 2-17 0,2 0-20 15,-3 1-21-15,0 2-20 0,0-2-17 0,3 3-9 16,-2-1-10-16,3 4-4 0,2-2 1 16,0 4-2-16,1-2 0 0,3-2 2 15,3-4-2-15,0 3 1 0,4-5 1 16,2-1-1-16,1 0-1 0,3-1 2 15,2 0-2-15,3-2 0 0,2 1 1 16,4 0 0-16,-2 1 0 0,4 2 1 16,-2-3-1-16,-2 4 0 0,-1-1 2 0,-2 3 0 15,-6-3-1-15,-2 5 0 16,-3-1 1-16,-5 2 0 0,0 2 4 0,-3 1-1 16,-3-1-1-16,-3 2 3 0,-1 2-1 15,-2-3-3-15,-1 0-6 0,1 0-9 16,0-2-10-16,0-7-9 0,3-1-15 15,2-1-17-15,4-1-17 0,3-2-16 16,1-2 215-16,0-8-380 0,6-3 169 0,-1-2 32 16,1-6-1276-16</inkml:trace>
  <inkml:trace contextRef="#ctx0" brushRef="#br0" timeOffset="35988.248">6596 3076 772 0,'-10'8'389'0,"-2"4"-174"16,2-1 75-16,2 6-121 0,6 0-75 15,2 5-34-15,0 2-10 0,3-1-6 16,8 2-10-16,0-1-8 0,5 3-3 16,2-2-4-16,-1-1-3 0,-1-2-4 15,1-1-7-15,1-6-11 0,-5 1-13 16,3-2-11-16,-5 0-13 0,-2 2-16 0,-2-3-26 15,-1-4-25-15,-3 0-15 0,-3-4-173 16,1-3 87-16,-1-2-115 0,-4 0-580 16</inkml:trace>
  <inkml:trace contextRef="#ctx0" brushRef="#br0" timeOffset="36181.088">6487 3277 749 0,'0'3'309'0,"1"-3"-142"16,3 0 87-16,1 0-128 0,6 0-36 16,6 0-24-16,4-3-8 0,2 1-6 15,2-5-9-15,0 1-13 0,2-3-14 16,-2-1-19-16,-2-2-34 0,-1-1-42 16,0 1 223-16,-7 0-426 0,5 1 173 0,-4 7-19 15,-3 4-1338-15</inkml:trace>
  <inkml:trace contextRef="#ctx0" brushRef="#br0" timeOffset="38383.622">2383 3837 522 0,'-4'-2'191'0,"2"2"-63"0,-1 0 51 16,3 2-95-16,1 2-11 0,3 1-6 0,3 4-1 16,2 1-4-16,2 2-5 0,3 1-2 15,3-1-3-15,2 0-5 0,2 1-2 16,4 1-5-16,2-1-3 0,2 4-3 16,7 1-1-16,2 1-1 0,-1 3-4 15,0-1-6-15,-2 1-4 0,-6-3-5 16,-5 2-5-16,-5-1-4 0,-3-4-7 15,-3 2-9-15,-3-4-11 0,-3 0-11 0,-2-4-15 16,-3 2-13-16,0-6-16 0,-2 0-14 16,-3-4-166-16,0-2 91 0,1-1-95 15,-2-2-595-15</inkml:trace>
  <inkml:trace contextRef="#ctx0" brushRef="#br0" timeOffset="38907.995">2609 4290 747 0,'0'0'236'0,"0"2"-96"0,1-2 85 15,0 0-139-15,4-2-13 0,2 1-6 16,0 1-4-16,4-4-3 0,2 3-3 16,3 0-7-16,1 1-7 0,5 1-7 15,-1 0-9-15,1 3-5 0,-4 0-7 16,1 2-7-16,-1 0-2 0,-1 0-3 16,0-1-2-16,-3-1 1 0,0 0-2 15,-4-2-2-15,1-2 0 0,-4 0-2 0,1 0-2 16,-2-2-3-16,0-5-3 0,-4-3-5 15,-1-3-2-15,1-4-2 0,-2-2-2 16,-3 1 1-16,1-4 3 0,-1 0 2 16,-1 0 5-16,2 2 4 0,0-2 3 15,2 0 2-15,0 1 1 0,2 5 1 0,0-1 0 16,1 4 0-16,1 1 1 0,-1 7 1 16,1-1 1-16,-1 2-1 0,-2 3 0 15,2 1 2-15,-3 0 1 0,0 1 1 16,0 1-1-16,0 0 1 0,-2 5 0 15,0 2 0-15,-2 4-2 0,-2 5 1 16,-2 2-3-16,-2 3 0 0,-1 0 0 16,0 4-3-16,-1-2-8 0,3 0-15 0,0-4-20 15,1 0-17-15,4-5-7 16,4-4-190-16,0-3 88 0,0-5-93 0,2-4-636 16</inkml:trace>
  <inkml:trace contextRef="#ctx0" brushRef="#br0" timeOffset="40259.61">553 3392 524 0,'-5'-1'147'0,"1"-3"-50"16,1 3 57-16,-1-2-102 0,3 2-2 16,0-1 3-16,0 1-2 0,1 0-6 15,0 1-3-15,1 0-1 0,0-4-2 16,2 4-1-16,-1-1-3 0,2-1-2 15,1 1 1-15,-2 0 0 0,2 0-3 16,3-1-5-16,0 2-4 0,-1-2-5 0,2-1-6 16,0-1-2-16,-1-3-5 0,0-1-2 15,1-2 2-15,0-3-2 0,-1-2 1 16,1 5 0-16,-3-1 0 0,0-1 0 16,0 2 0-16,-1-2 0 0,-3-1-1 15,0 0 1-15,-1-1-1 0,-1 1 0 0,0 0 0 16,-3 2-1-16,1 2 0 0,-3 2 0 15,-2 1 3-15,-1 3 1 0,-2 3 2 16,-1 0-1-16,-1 5-2 0,-1 6 1 16,0 3 0-16,2 5-4 0,-2 3 0 15,4-4 1-15,1 10 0 0,5 5 4 16,1-4 1-16,2 6 3 0,4 4 1 16,2-8 2-16,3-5-3 0,-1 2 1 15,2-4-2-15,-1-3-1 0,0-3-4 0,4-3 0 16,0-5-3-16,4-5 1 0,1-5-3 15,1 0 4-15,0-3-4 0,2-6-8 16,-3-3-18-16,-2 0-21 0,-1-3-21 16,-2-1 359-16,-2-1-545 0,0-5 223 15,-1-3 106-15,-3 4-1766 0</inkml:trace>
  <inkml:trace contextRef="#ctx0" brushRef="#br0" timeOffset="40876.474">1003 3177 460 0,'-5'-16'190'16,"-1"6"-54"-16,5 4 43 0,-1-3-80 0,-1 5-13 16,2 0-9-16,1 4-6 0,-2 0-7 15,5 0-3-15,-3 4-3 0,3 1-1 16,2 3 3-16,0 5-4 0,3 2-4 16,-2 3-2-16,2 3-5 0,-1-1-6 15,1-4-5-15,-1 0-6 0,3 0-8 16,-1-2-3-16,1-1-4 0,3 1-5 15,-1-2-3-15,-4-3-2 0,-1-5-3 16,0-3 1-16,-1-1 1 0,-1-1-1 0,0-7 3 16,2-1-2-16,-3-7 0 0,0 0 2 15,-2-5-1-15,1 0-3 0,2-3-1 16,-2-4-1-16,-1-3-2 0,1 0-1 16,-1 0-1-16,0 0-2 0,-1 3 1 15,-2 0-1-15,1 5-2 0,-2 3-1 16,4 3-4-16,-1 4-8 0,0 8-9 0,2 4-13 15,2 1-10-15,0 5-6 0,-1 4-14 16,1 5-13-16,0-1-10 0,3 4-146 16,0 2 88-16,1-4-100 0,4-2-521 15</inkml:trace>
  <inkml:trace contextRef="#ctx0" brushRef="#br0" timeOffset="41253.632">1392 2998 605 0,'-4'-11'206'0,"-2"-1"-76"16,-2 0 61-16,-2-2-112 0,1 2-19 16,0 2-8-16,-1 2-8 0,1 6-9 15,3 2-9-15,-2 0-6 0,2 6-4 16,1 3-2-16,2 6-4 0,2 6-3 16,1 2-2-16,0 7 1 0,0-2-1 0,1 6 1 15,2-5 1-15,1 1 1 0,1 0 1 16,1-6 2-16,1-4-1 0,2-5 0 15,1-7-1-15,2-4-4 0,-1-4-1 16,2-3-2-16,-1-5-4 0,-2-5-7 16,-1-3-8-16,0-4-4 0,-1 0-2 15,-2 2 0-15,-2-3-1 0,-1 6 3 16,-1 2 6-16,-2 0 9 0,0 1 7 0,0 4 4 16,-1 3 2-16,2 1 0 0,-1 4-3 15,1 0 1-15,1 4 3 0,2 4 2 16,1 2-1-16,1 4-1 0,1 3 0 15,0-3 2-15,0 2 0 0,1-3-13 16,-2-3-16-16,2-1-18 0,1-8-17 16,1-1-165-16,-1-1 85 0,1-5-114 15,-1-6-561-15</inkml:trace>
  <inkml:trace contextRef="#ctx0" brushRef="#br0" timeOffset="41522.168">1431 2657 669 0,'-3'-5'166'15,"3"5"-64"-15,3 0 81 0,2 4-134 16,4 1-4-16,2 4 1 0,2 3 0 16,4 2-1-16,1 4 1 0,0 2 3 15,0 1 6-15,1 6 4 0,1 3-1 16,-2-3-3-16,-1 5-5 0,-1 1-11 15,-1-1-11-15,-5-3-11 0,-1 2-9 16,0-5-9-16,-1-4-10 0,-2-3-11 0,0 1-11 16,-2-7-19-16,-1 0-21 0,0-4-21 15,-2-4-161-15,1-3 84 0,1-2-109 16,3 0-543-16</inkml:trace>
  <inkml:trace contextRef="#ctx0" brushRef="#br0" timeOffset="41915.343">1762 2882 641 0,'-3'4'260'15,"5"-3"-100"-15,-2 5 70 0,0 2-106 16,1 1-39-16,0 1-14 0,2 6-7 0,-1-5-8 15,2 6-9-15,0 1-13 0,1-2-6 16,0 2-6-16,-1 0-4 0,0-5-5 16,1 0-3-16,0-1-5 0,2-4-2 15,1-4-1-15,-1-1-2 0,2-3-1 16,0-2-1-16,2-4-3 0,-2-2-4 16,0-5-5-16,-2-6-7 0,-1 1-2 15,-3-4-2-15,0 0 1 0,-2-1 3 0,-1 1 5 16,0 1 4-16,0 1 8 0,0-1 3 15,-2 0 2-15,-3-3-1 0,-1 3 1 16,0 5-1-16,-1-1 1 0,2 9 0 16,1 6-6-16,2 2-8 0,1 0-11 15,1 3-13-15,1 1-16 0,0 8-17 16,3 1-122-16,0 2-45 0,4-1 38 0,-2 1-147 16,2-5-177-16</inkml:trace>
  <inkml:trace contextRef="#ctx0" brushRef="#br0" timeOffset="42372.672">2170 2843 218 0,'-9'-13'58'16,"-1"-4"-48"-16,0 2 43 0,-2 1-10 15,1 2 19-15,-1 1 19 0,2 3 25 16,1 0 22-16,-2 3 18 0,5 0 9 16,1 4-18-16,0 1-18 0,1 1-13 0,1 3-15 15,0 0-16-15,1 3-18 0,1 4-16 16,-2 4-16-16,2 3-9 0,-1 4-9 16,2 0-4-16,0 2-2 0,2 1 3 15,-1-1 1-15,3-2 2 0,0 1 0 16,2-3-1-16,1-3 1 0,0-5-3 15,4-4-2-15,-2-4-2 0,-2 0-3 16,2-4-1-16,-1-5 0 0,0-2-5 16,0-3-1-16,-2-2-4 0,1-3-2 0,-2-2-1 15,1-1 1-15,-2 1 2 0,0 2 3 16,0 2 3-16,-2 1 4 0,2 3 4 16,-1 4 1-16,1 4 3 0,-2 1 3 15,1 0 3-15,-2 5 2 0,2 4 0 16,-1 3 0-16,2 3 0 0,0 5-4 15,2 1-6-15,1 0-13 0,-2-2-22 0,3-3-21 16,-1-5-19-16,1-3-176 0,0-8 85 16,4 0-120-16,3-8-578 0</inkml:trace>
  <inkml:trace contextRef="#ctx0" brushRef="#br0" timeOffset="42685.723">2272 2255 553 0,'-1'0'158'0,"1"3"-62"0,-1 6 67 16,2 4-104-16,-1 5 3 0,1 4 2 15,2 2 7-15,-1 1 8 0,3 4 8 0,1 4 5 16,0 4 2-16,-1 3-2 0,2 2-4 15,-1 1-5-15,3 1-12 0,1-3-13 16,5-1-16-16,3 0-9 0,0-3-9 16,1-4-6-16,-1-6-12 0,-1-2-15 15,-4-994-11-15,-3 1972-10 0,-1-986-14 16,-4-1-16-16,-1-3-17 0,0-4-17 16,-4-5-10-16,-1-1-114 0,-2-3-50 15,-2-7 40-15,0-6-147 0,0-3-191 0</inkml:trace>
  <inkml:trace contextRef="#ctx0" brushRef="#br0" timeOffset="42888.642">2295 2750 513 0,'-5'3'356'0,"1"-3"-150"0,3 1 32 16,1 2-49-16,0-3-120 0,4 1-23 15,4-2-13-15,2 1-16 0,2-2-17 16,4-3-14-16,1-4-12 0,1 0-15 16,1-1-18-16,3-2-18 0,-4-1-161 15,3 2 83-15,0 2-100 0,-3 2-547 0</inkml:trace>
  <inkml:trace contextRef="#ctx0" brushRef="#br0" timeOffset="43113.257">2628 2669 553 0,'8'12'173'15,"-1"1"-77"-15,1 2 60 0,1 2-101 16,-1-4-20-16,-2 2-8 0,1 1-7 15,0-2-10-15,0 4-14 0,-1 0 51 16,1-4-211-16,-1-5 107 0,-2-3-67 0,1-6-699 16</inkml:trace>
  <inkml:trace contextRef="#ctx0" brushRef="#br0" timeOffset="43651.047">2920 2692 589 0,'2'-5'204'16,"-1"1"-73"-16,-1 0 62 0,0 2-102 16,-1-2-12-16,-1 4-1 0,1 0 0 15,-3 4 2-15,-1-2 0 0,0 9 3 16,-1 0-4-16,-1 3-7 0,1 2-11 16,0 1-9-16,3 5-13 0,0-1-8 15,2 3-10-15,1-1-4 0,0-2-7 16,2-5-1-16,2-2-1 0,3-2-1 0,2-2-4 15,2-2-2-15,2-4-1 0,3-4 0 16,-1 0-4-16,1-6-2 0,-1-4 0 16,2-1-4-16,-2-3 1 0,1 0-2 15,-2-5-1-15,-1-1 3 0,-2-5 4 16,-2 3 0-16,-2 1 3 0,-2 0 3 0,-4 4-1 16,-1 0 3-16,0 3 2 0,-4 0 0 15,-2 4 6-15,-4 3 2 0,-2 6 2 16,0 1 1-16,0 1 0 0,-1 7-3 15,-2 5-3-15,4 4-5 0,-2 2-6 16,1-1-10-16,3 1-13 0,0 2-15 16,4-3-18-16,3 0-24 0,2 0-22 15,0-2-17-15,2-5-173 0,5-3 86 16,3-4-97-16,0-4-586 0</inkml:trace>
  <inkml:trace contextRef="#ctx0" brushRef="#br0" timeOffset="44046.596">3165 2852 1002 0,'-1'0'420'15,"-2"1"-188"-15,2-1 90 0,0 3-180 0,1-2-71 16,0 3-41-16,0-1-29 0,2 1-20 16,1-1-12-16,3 0-6 0,0 1-6 15,1-2-2-15,4 0 5 0,-2 2 5 16,-2-4 5-16,2 0 4 0,0 0 4 15,-2-3 4-15,-2 2 3 0,0-1 2 16,-2 0 3-16,-2-1 3 0,3-2 2 0,-1-1 6 16,-1-3 5-16,3 0 5 0,0-7 3 15,-1-2 3-15,3-1-1 0,-1-2-1 16,1-1-2-16,0 0-5 0,2 3-3 16,3 1-3-16,2 0-2 0,-1 2 0 15,2 2 1-15,1 3-2 0,-1 3 0 16,0 4 1-16,0 3-1 0,2 1 1 15,0 2 0-15,-1 5 0 0,0-2-1 16,-2 3 3-16,-2 3 0 0,-2 2-1 0,-2-1-2 16,-2 3-4-16,-2 1-6 0,-3-2-7 15,1 0-17-15,-2-2-18 0,-3-3-22 16,0-3-15-16,-1-2 352 0,-2-3-527 16,-2-1 223-16,2-1 114 0,-1-3-1745 15</inkml:trace>
  <inkml:trace contextRef="#ctx0" brushRef="#br0" timeOffset="44284.229">2691 2444 830 0,'0'9'278'0,"0"-2"-124"0,3 4 85 0,-1-5-164 16,1-1-36-16,-1 0-38 0,3 0-26 15,-1-5-31-15,-1 0 94 0,-3 0-277 16,-1-7 116-16,-5 2-31 0,-4-6-903 16</inkml:trace>
  <inkml:trace contextRef="#ctx0" brushRef="#br0" timeOffset="44983.807">995 3910 656 0,'-8'-6'225'0,"-2"-3"-99"16,-4-2 72-16,-2 2-121 0,2-1-25 15,-3 1-11-15,1 4-4 0,0 2-4 16,3 3-4-16,2 0-1 0,2 5-1 15,1 6-2-15,0 2 0 0,2 2-5 0,1 6-4 16,2 1 1-16,3 2-2 0,0 2-1 16,4 1-1-16,1 1 1 0,0-1 2 15,3 0 2-15,0 3 0 0,2 1 0 16,3 0-2-16,2 0-1 0,3 0-2 16,2-3-1-16,0-7-3 0,-2-1-2 15,-2 1-4-15,-5-4-1 0,-2 0-10 16,-3-2-10-16,-3-2-18 0,-1-5-21 15,-2-2-21-15,-3-1 368 0,1-3-551 0,-6-2 231 16,-4-2 114-16,-5-4-1805 0</inkml:trace>
  <inkml:trace contextRef="#ctx0" brushRef="#br0" timeOffset="45150.514">780 4205 714 0,'0'3'319'15,"2"2"-168"-15,5 1 79 0,-1 0-117 16,7-2-67-16,4-4-26 0,2 0-3 16,3-4-6-16,3-5-18 0,0-4-28 15,0-3-14-15,-1-2-183 0,-2-2 94 16,-6 0-138-16,-3-2-608 0</inkml:trace>
  <inkml:trace contextRef="#ctx0" brushRef="#br0" timeOffset="45623.941">1214 3905 523 0,'-3'3'412'0,"1"-3"-156"15,1 0 17-15,-1 0-51 0,2 0-124 0,2 0-36 16,1-3-22-16,1 3-20 0,1-1-15 16,1 1-4-16,0 0 3 0,-1 0 1 15,3 0 2-15,-2 4 3 0,2-3 2 16,0 4 1-16,0 4 2 0,-1 3-1 15,1-1-1-15,-1 2-2 0,0 1-4 16,0-2-1-16,-1-2-2 0,-1-2-1 16,0-3-3-16,-1-4 0 0,-1-1-1 0,2-1 2 15,0-4-1-15,0-4-1 0,2-7 1 16,-2 0-3-16,-2-5 0 0,-1 2-1 16,-2-1-2-16,0 1 0 0,-1 0 1 15,-3-2 0-15,0 3 2 0,-1 0-4 16,0 1-5-16,0 6-7 0,3 2-16 15,1 2-17-15,0 7-20 0,1 0-18 0,0 5-10 16,0 4-8-16,0 2-158 0,0 0 83 16,1 1-66-16,2-2-558 0</inkml:trace>
  <inkml:trace contextRef="#ctx0" brushRef="#br0" timeOffset="46118.939">1714 3772 731 0,'-5'-5'272'0,"0"1"-153"0,0 0 79 16,-2 1-139-16,2-1-80 0,0 2-22 15,-3 1-3-15,0 1-1 0,2 1 6 0,0 2 15 16,-1 0 29-16,5 0 28 0,-2 1 18 15,1-1 12-15,3 1 8 0,1 0 6 16,1 1-2-16,-1 0-8 0,3-3-6 16,0 5-4-16,1-2-3 0,0 1-4 15,0 4-5-15,0 1-6 0,2 1-3 16,-3-2-3-16,-2-1-4 0,2-1-3 16,-3-2-4-16,-1-4-5 0,0 0-2 0,0 1-2 15,-2-3-3-15,0 1-2 0,0-1-4 16,1-3-1-16,-2 1-1 0,2-6-2 15,1-1-2-15,1-6-2 0,3-1-2 16,-2-2-3-16,7-1-7 0,-1-2-1 16,0 2-4-16,1-4-3 0,1 1-2 15,-1 1-1-15,3 2 2 0,0 2 5 16,2 5 5-16,-1 3 2 0,-1 5 5 16,0 4 2-16,0 0 5 0,-2 6 4 0,0 4 1 15,-1 5 1-15,-1 2 2 0,-2 4 0 16,0 1 1-16,-2 1-2 0,-2-1-7 15,1-3-17-15,-2 2-29 0,2-4-25 16,-2-3-55-16,4-4-131 0,0-2 52 16,0-8-125-16,2 0-408 0</inkml:trace>
  <inkml:trace contextRef="#ctx0" brushRef="#br0" timeOffset="46551.9">2097 3508 364 0,'-3'-4'318'0,"1"2"-134"15,-1-1 22-15,-3 0-9 0,1 3-118 16,-2 0-14-16,-3 0-3 0,-2 3-6 16,2 2-10-16,-3 4-9 0,0 2-6 15,3 4-5-15,-2-1-7 0,2 4-6 16,1 4-8-16,0 3-2 0,2-1 1 15,1 6 3-15,6-3 4 0,0 0 4 16,1 0 0-16,3-4 3 0,3-5-1 0,3-1-3 16,1-5-4-16,5-3-2 0,2-6-8 15,3-3-6-15,1-1-12 0,1-4-22 16,-3-5-25-16,4-6-21 0,-6-1-137 16,0 1-37-16,-2-5 15 0,0 0-141 15,-3 3-115-15</inkml:trace>
  <inkml:trace contextRef="#ctx0" brushRef="#br0" timeOffset="46811.219">2165 3164 757 0,'-2'9'260'16,"0"6"-99"-16,4 7 81 0,-2 4-138 0,0 0-24 15,2 7-11-15,2 1 1 0,1-3-1 16,4 4-3-16,0 6-2 0,2-6-3 16,3-1-7-16,0 1-6 0,-2-5-10 15,2-6-17-15,-1-2-17 0,-4-4-23 16,-2-2-18-16,0-3-22 0,-3-2-29 16,-3-4-28-16,-1-1-14 0,0-2-171 0,-1-3 81 15,1-1-97-15,0 0-564 0</inkml:trace>
  <inkml:trace contextRef="#ctx0" brushRef="#br0" timeOffset="47023.403">2152 3489 881 0,'3'1'307'0,"-2"3"-139"0,0-3 106 16,5 0-157-16,1-1-52 0,2 0-17 15,3-1-5-15,2-3-9 0,3-1-14 16,-2-4-17-16,1-1-13 0,2 1-9 16,-1-4-19-16,-1 3-27 0,2 3-26 15,0-2 285-15,-2 3-471 0,1 1 196 0,-1 1 58 16,-1-1-1527-16</inkml:trace>
  <inkml:trace contextRef="#ctx0" brushRef="#br0" timeOffset="47244.001">2503 3373 659 0,'-5'1'281'0,"-2"0"-107"16,2 2 56-16,1-1-115 0,-1 4-44 15,3 0-19-15,2 6-13 0,1-1-14 16,0 6-9-16,4 0-4 0,3 1-1 15,0-1-11-15,-1-5-24 0,1 3-30 16,1-5 9-16,0-5-197 0,0-5 90 0,-1 0-120 16,-2-5-624-16</inkml:trace>
  <inkml:trace contextRef="#ctx0" brushRef="#br0" timeOffset="47701.262">2804 3274 725 0,'-14'6'281'0,"4"3"-91"15,1 4 63-15,1 2-135 0,3 5-30 0,4 0-18 16,-1-3-17-16,2 0-14 0,2-3-7 16,-1 1-3-16,4 2-3 0,2 0-5 15,0-2-3-15,5-3-3 0,0-2-6 16,0-6-5-16,1-4-5 0,2 0-3 16,-4-2-3-16,3-7-6 0,-2-4-4 0,1-3-1 15,-3-2 0-15,-1 1 0 0,-1 3 2 16,-3-1 5-16,-1 4 4 0,-3 0 8 15,-1-2 3-15,-1-1 5 0,-2-3 3 16,-1 3 2-16,-2 2 3 0,-2 2 3 16,-1 1 1-16,-4 3 0 0,0-1-2 15,2 2-2-15,-2 1-5 0,1 4-4 16,2 0-6-16,0 1-9 0,1 4-11 0,1 2-13 16,2-1-16-16,0 1-27 0,3-1-25 15,1 2 18-15,2-2-198 0,8 1 90 16,4-5-84-16,7-2-647 0</inkml:trace>
  <inkml:trace contextRef="#ctx0" brushRef="#br0" timeOffset="48087.577">3051 3209 938 0,'-4'3'379'15,"-1"3"-164"-15,-1 2 89 0,1 2-172 16,-1 3-51-16,2 1-29 0,0 0-21 15,3 3-10-15,1 1-9 0,-1 0-3 16,1 0-3-16,0 0-2 0,1-6-2 16,1-3-1-16,0-3-5 0,0-3-1 0,2 1-6 15,-1-4-4-15,2 0-2 0,0-1-2 16,0-3 2-16,0-4 1 0,2-1 1 16,-1-5 6-16,-1-3 2 0,2-1 3 15,-2-3 0-15,0-1-2 0,-1-1-2 16,1-1 0-16,-1-3-3 0,0-2 1 15,-2-2 1-15,2 6 0 0,-1 0 4 16,1 6 2-16,0 5 0 0,1 3 2 0,0 6-1 16,4 5-1-16,0 0 2 0,3 1 0 15,0 3-2-15,4 9 4 0,1-1-1 16,1 3 1-16,1 3 3 0,0 3-2 16,-1 0 0-16,0-3 2 0,-2 1-3 15,-4-2-15-15,-1-3-30 0,-2-3-32 16,-1-2-23-16,-4-2-183 0,0-5 74 15,-2 0-135-15,-2-2-567 0</inkml:trace>
  <inkml:trace contextRef="#ctx0" brushRef="#br0" timeOffset="48335.822">2222 3058 907 0,'-3'5'261'15,"3"1"-150"-15,2-1 94 0,-1-1-205 0,4-2-22 16,-1 1-200-16,4-3 92 0,1 2-125 15,0-2-600-15</inkml:trace>
  <inkml:trace contextRef="#ctx0" brushRef="#br0" timeOffset="49518.44">6175 4382 534 0,'-5'-7'191'0,"2"1"-68"0,-4 0 54 15,2-1-95-15,-1 2-20 0,-3-3-9 16,0 3-2-16,0 0-7 0,-1 1-9 16,-5 4-3-16,1 0-5 0,-1 1-3 0,-5 7-1 15,0 1-4-15,-1 4-3 0,-5 2-2 16,2-2-3-16,-1 3-3 0,2-1 0 15,-1 3-5-15,2 7-2 0,-1 2-1 16,2 6 0-16,0 5-1 16,-1 2 1-16,4 2-1 0,3 3 12 0,2 2 10 15,4-2 6-15,6 3 2 0,3-5 5 16,2 1 4-16,2 1 3 0,5-1-10 16,1-5-9-16,0-1-5 0,4-4-2 0,-1-4-2 15,5-7-4-15,2-5-2 0,4-8 3 16,3-10 3-16,8 0 3 0,2-8 3 15,6-3 0-15,-1-12-1 0,5-7 1 16,-2-1-5-16,-3-3-3 0,-3-5-4 16,2 4-3-16,-3 0-1 0,-5-4-1 15,-2 2-1-15,-2 0 0 0,-6-5-1 0,-5 1-1 16,-3 5-1-16,-3-4 0 0,-4 5 0 16,-7 6-1-16,-1 0 2 0,-5 0 1 15,-7 3 0-15,-6 3 1 0,-4-1 0 16,-5 4 0-16,-5 4 0 0,-5 0-2 15,-3-2 1-15,-6-4-1 0,4 11 0 16,1 4 0-16,2 7-3 0,4 3-23 16,4 9-25-16,4 9-31 0,7 3-18 15,2 6-184-15,5-1 70 0,2 0-114 0,1 6-572 16</inkml:trace>
  <inkml:trace contextRef="#ctx0" brushRef="#br0" timeOffset="50212.908">6524 4326 444 0,'-16'7'147'0,"2"1"-34"15,5-2 46-15,2 1-78 0,3-7-6 16,2-2-5-16,2 1-7 0,0-7-7 16,7 0-5-16,3-1-5 0,7-2-3 0,6-5-1 15,5-2 2-15,5-4 1 0,0-6-4 16,5-3-6-16,3-1-7 0,3-3-6 15,2-6-4-15,3-7 2 0,6 2-1 16,5-2 7-16,4-1 2 0,3 4 1 16,0 6 5-16,-5 1 2 0,-8 3-5 15,-7 5-3-15,-6 6-9 0,-6 3-2 16,-6 6-2-16,-7 2-7 0,-1 4-3 16,-8 2-2-16,-4 2-2 0,-2 1-9 0,-5 3-12 15,-2 1-18-15,-4 1-36 0,-3 2-14 16,-4 2-191-16,-6 5 89 0,-2 6-140 15,-1-1-585-15</inkml:trace>
  <inkml:trace contextRef="#ctx0" brushRef="#br0" timeOffset="50784.474">6666 4085 598 0,'0'0'184'16,"-2"0"-92"-16,1 0 76 0,-1 0-111 0,-4 2-23 15,3-2-6-15,-3 1 2 0,1 3 6 16,1-3 0-16,0 4-3 0,1 2-1 16,-1 1-3-16,-1 4-2 0,-2 5-4 15,-1 1-9-15,-3 3-7 0,-2 5-3 16,-5 1-3-16,0 1-1 0,-3 0 1 15,1 6 1-15,-1-3 0 0,4-4-1 0,0-1 2 16,5-4-2-16,0-8 4 0,3-4 1 16,1-2 0-16,4-3 1 0,-1-4 1 15,4-1 3-15,1-2 2 0,1-6 0 16,4-1 0-16,3-5 1 0,4 1 3 16,2-3-1-16,4 1 1 0,1-3 1 15,4 2 4-15,2 1 1 0,3 3 0 16,-1 6-1-16,2 3 1 0,-6 3-3 15,-1 0-3-15,-7 0-5 0,-1 5-4 0,-5-5-3 16,2 0-1-16,-6-2-1 0,-2-1 0 16,-1-1-1-16,-2 1-5 0,0-3-13 15,-4 3-24-15,-2-3-22 0,-1 1-19 16,1 0-177-16,1-4 77 0,3 0-112 16,0 0-567-16</inkml:trace>
  <inkml:trace contextRef="#ctx0" brushRef="#br0" timeOffset="51539.522">7676 3382 526 0,'-4'-9'204'15,"0"2"-63"-15,2 1 55 0,1 1-85 16,-2 3-10-16,3 2-5 0,-1 0-5 16,2 6 0-16,0 3-3 0,2 3-4 0,1 8-8 15,1 6-9-15,4 3-7 0,1 5-6 16,0 3-12-16,1-3-9 0,0-2-10 16,-3-4-8-16,0 2-4 0,-3-6-4 15,1-2-2-15,0-4-2 0,-3-4-1 16,1-3-1-16,0-2-1 0,-1-8-4 15,-2-1-2-15,0 0-2 0,1-1 1 0,-2-8-4 16,2-3-2-16,0-5 1 0,0-5 1 16,2-1 1-16,-1-4 1 0,0 3 0 15,3 1 4-15,-3 1 2 0,4 1 0 16,1 6 2-16,-1-1 1 0,2 3 0 16,2 3 1-16,-2 2 0 0,0 3 0 15,0 2 3-15,0 3 2 0,1 0 1 16,-1 4 3-16,0 8 3 0,0 1 2 0,1 2 1 15,-1 6-1-15,-2 1-1 16,-1-4-2-16,0 2-2 0,-3 1-3 0,3-2-6 16,0-1-9-16,0-3-10 0,3-5-11 15,-1-6-22-15,1-4-25 0,-1-3-26 16,-2-3-20-16,1-5-176 0,-2-3 83 16,3-2-107-16,-2-3-586 0</inkml:trace>
  <inkml:trace contextRef="#ctx0" brushRef="#br0" timeOffset="51950.732">8085 3485 643 0,'1'9'238'0,"0"-1"-89"0,2 1 68 0,1-3-116 15,2 1-21-15,3-2-12 0,1 4-8 16,-1-7-7-16,6 2-10 0,-2-4-9 15,1 1-7-15,1-2-4 0,2-3-7 16,-2-1-3-16,2-1-3 0,-1-3-2 16,-1-2 0-16,-2-3-3 0,0-1-1 15,-4-1-1-15,1-2-1 0,-3 3-2 16,0 2 1-16,-3 1 1 0,0 1-1 16,-4 0-1-16,0 2 1 0,-1-2-1 0,-3-3 2 15,-2 1-2-15,-2 2-1 0,-1 5 1 16,-2 6 5-16,-1 1 1 0,-4 8 1 15,-1 4 0-15,2 3 1 0,-2 3 2 16,0 3-2-16,4 2-4 0,1 5 0 16,0 2-2-16,6 2 1 0,2-2 0 15,4 0 0-15,0-4 0 0,4-2 1 0,5-4-1 16,2-3-4-16,5-5-6 0,2-4-13 16,4-2-18-16,0-7-26 0,1 0-23 15,-1-7-165-15,-2 1-15 0,2-6 11 16,0-1-169-16,-1-2-49 0</inkml:trace>
  <inkml:trace contextRef="#ctx0" brushRef="#br0" timeOffset="52283.11">8449 3411 449 0,'-2'0'372'0,"-2"2"-155"15,0 0 28-15,2 2-22 0,-1 1-126 16,2 4-22-16,1 2-10 0,0 2-10 15,1-3-12-15,3 5-10 0,0-2-6 16,3 0-5-16,1-4-5 0,2 3-6 0,-1-3-3 16,2-3-3-16,-1 1-3 0,0-2-1 15,2-4-1-15,-3-1 0 0,1-3 1 16,-1 0 1-16,0-9 0 0,-2-1 0 16,-1-6 0-16,2-3 1 0,-3-1 0 15,2-2-1-15,-1 3-1 0,-1 0 1 16,-2 0 1-16,-2-1-3 0,-1 0 2 15,0-3-1-15,-4 2 0 0,0 2 0 0,-1 4-1 16,0 4-3-16,1 7-5 0,2 7-11 16,-1 0-13-16,-1 5-15 0,2 7-23 15,-2 2-21-15,1 2 391 0,3-2-577 16,1-3 249-16,2 2 116 0,1-4-1896 16</inkml:trace>
  <inkml:trace contextRef="#ctx0" brushRef="#br0" timeOffset="52748.024">8795 3222 658 0,'1'-4'256'16,"2"2"-72"-16,-1 2 58 0,3 2-115 16,1-1-22-16,-1 3-15 0,0 4-12 15,0 1-11-15,1 1-9 0,-3 3-5 16,2 0-5-16,-1 5-3 0,3 3-3 16,-2-1-5-16,0 1-8 0,3 2-7 15,-1-5-6-15,0-4-6 0,-1-1-4 0,2 0-6 16,-3-3-6-16,0-2-2 0,-1-1-4 15,-1-5-5-15,-1-2 1 0,-2-2-4 16,-1-7-2-16,0 0 1 0,-3-3-1 16,0-1 1-16,-1 0 4 0,0 3 2 15,1-6 2-15,1-4 6 0,1 2 1 0,-1-7 6 16,2-3 1-16,2 1 1 0,-1 4-2 16,3 0 2-16,-1 1 0 0,3 6-1 15,2 5 1-15,1 4-1 0,1 3-1 16,1 4 0-16,0 0 1 0,3 0-2 15,-3 3-4-15,-1 3-17 0,0 2-22 16,-1 1-29-16,-3 0-16 0,-1 0-191 16,3 0 82-16,2 1-124 0,0-1-606 15</inkml:trace>
  <inkml:trace contextRef="#ctx0" brushRef="#br0" timeOffset="53248.949">9265 3085 560 0,'-1'7'314'16,"-2"-2"-100"-16,-1 0 45 0,1 4-73 15,0 1-61-15,0 1-21 0,2 2-13 16,1 2-15-16,0 2-13 0,0 3-13 16,1 4-10-16,2-1-5 0,1-4-6 15,2 4-6-15,1-1-6 0,1-1-5 0,-1-4-7 16,2-1-11-16,-2-4-14 0,0-6-14 15,0 0-20-15,-3-5-23 0,1-1-30 16,0-1-23-16,0-2-176 0,-1-2 88 16,-1-9-116-16,-3-3-583 0</inkml:trace>
  <inkml:trace contextRef="#ctx0" brushRef="#br0" timeOffset="53634.079">9585 2900 734 0,'-14'2'314'15,"-3"1"-99"-15,-1 3 57 0,-1 6-128 16,-3 6-48-16,1 3-25 0,2 3-18 0,-1-1-22 16,4-1-15-16,3-1-8 0,1-2-4 15,7-3-2-15,5 0-2 0,0-1 0 16,8-4-1-16,-1-1-1 0,6-2 1 15,3-3 0-15,1 1-2 0,2-4 2 16,3-1-1-16,4 1-2 0,-2-1 1 16,1 0 1-16,-1 1-1 0,-3 0 1 15,-2 3 0-15,-2 0 2 0,-3 3 5 16,-4 4 1-16,-1-2 2 0,-9 2 4 0,0 3 3 16,-2 1 2-16,-9-4 1 0,0 4-1 15,-6-1-2-15,2 2-2 0,-2 0-3 16,1-3-4-16,1 0-3 0,1-5-5 15,1-4-6-15,2-3-6 0,2-2-14 16,3-2-23-16,3-3-26 0,3-8-27 16,0-3 395-16,3-4-581 0,9-2 236 0,2-1 127 15,3 3-1887-15</inkml:trace>
  <inkml:trace contextRef="#ctx0" brushRef="#br0" timeOffset="53893.167">9719 2588 969 0,'-12'9'335'0,"1"4"-132"0,-2 1 103 0,1 3-179 16,3 2-37-16,0 4-18 0,4 3-7 16,5 0-11-16,0 6-9 0,4 2-6 15,5-2-3-15,1 3-5 0,6 8-4 16,0-4-4-16,1 0-6 0,3 1-5 15,0-4-6-15,1-5-13 0,-1-6-11 0,-2 1-17 16,-2-4-19-16,-3-3-15 0,-3 1-31 16,-2-5-30-16,-2-2-20 0,-3-3-182 15,-3-3 97-15,-4-3-128 0,-4-4-601 16</inkml:trace>
  <inkml:trace contextRef="#ctx0" brushRef="#br0" timeOffset="54070.137">9651 3058 893 0,'0'2'322'0,"2"-4"-140"15,6 2 93-15,2-2-166 0,6-2-45 16,2 0-23-16,5-5-9 0,0 4-11 16,7-7-18-16,2 2-28 0,1-2-34 15,2-1-29-15,-4 2-190 0,-1-3 91 0,-2-1-162 16,2 0-607-16</inkml:trace>
  <inkml:trace contextRef="#ctx0" brushRef="#br0" timeOffset="54313.147">10122 2878 689 0,'3'0'289'0,"-1"2"-82"0,1 4 61 16,1 3-119-16,2 7-24 0,-2 4-15 16,3 3-15-16,0 5-15 0,1 2-16 15,1-4-16-15,0-1-10 0,0-1-14 16,0-6-21-16,1-2-23 0,1-1-38 0,-2-5-50 16,-1 0 21-16,1-5-230 0,2-1 91 15,1-2-124-15,-2-2-673 0</inkml:trace>
  <inkml:trace contextRef="#ctx0" brushRef="#br0" timeOffset="55083.721">10648 2833 300 0,'0'-3'245'0,"1"1"-88"15,-2 2 14-15,1-2-19 0,0 2-67 16,-1 0-19-16,-2 0-6 0,1-1-9 16,-1-2-6-16,1 1-4 0,-2-2-3 15,1 0-1-15,-1-2 0 0,0 3-1 16,0 1-1-16,-1-1 0 0,-1 3 1 16,-1 3-1-16,1-1 0 0,-3 1-1 0,1 3-2 15,0 3-4-15,1 0-4 0,-1 0-6 16,2 1-4-16,-3 0-5 0,-2 0-4 15,2 1-1-15,-1 4-2 0,-2 4 1 16,2 3 4-16,1 6 3 0,1 1 3 16,6 0 7-16,2-3 6 0,2 1 1 15,6-4 5-15,5 2-2 0,5-3-2 16,3-9-3-16,3-6-5 0,4-5-7 16,3-2-2-16,0-7-4 0,0-3-12 0,0-6-14 15,-4 2-20-15,-2-5-41 0,-6-2-34 16,-5-1-193-16,-6-1 90 0,-3-8-165 15,-5 2-594-15</inkml:trace>
  <inkml:trace contextRef="#ctx0" brushRef="#br0" timeOffset="55323.696">10272 2726 808 0,'-11'14'407'0,"1"-2"-212"0,4-3 83 0,2-3-124 16,1-1-95-16,1-1-34 0,-1-3-15 16,1 2-14-16,2-3-28 0,-2 0-35 15,2-1-24-15,0-1-189 0,0 0 85 16,0-2-141-16,-1-3-595 0</inkml:trace>
  <inkml:trace contextRef="#ctx0" brushRef="#br0" timeOffset="55601.041">9099 2969 920 0,'3'0'282'16,"-2"3"-150"-16,0-3 106 0,2-4-205 0,2 1-48 15,0 0-213-15,0-5 109 0,-4-2-161 16,3 2-683-16</inkml:trace>
  <inkml:trace contextRef="#ctx0" brushRef="#br0" timeOffset="57476.228">19866 4230 379 0,'-3'-5'163'16,"-1"-1"-60"-16,0 3 38 0,2-3-58 16,-2 1-19-16,0 0-7 0,0 0-4 15,2 1-3-15,-4-2-5 0,3 2-1 16,-3 1-4-16,0 3-2 0,-3 0-3 15,0 0-3-15,-1 4-3 0,-2 1-1 0,0 2-3 16,2 3-2-16,0 3 2 0,-2 0 2 16,1 4-1-16,-2 1 1 0,0-3-2 15,1 7-4-15,3 2-4 0,1 2-6 16,3 4-4-16,0 5-3 0,1 1-1 16,0 1-2-16,-2 6 0 0,0 4 1 15,-2 0-1-15,1-1 2 0,3 1 3 16,3-10 3-16,1-4 3 0,5 1 2 0,2-3 2 15,4-9 2-15,4 1 4 0,4-2 3 16,3-7 3-16,5-5 2 0,4-1-2 16,4-5 1-16,1-3-3 0,4-1-6 15,-2-5-5-15,1-3-7 0,-2 0-4 16,-2-7-2-16,-4-2-1 0,1-8-1 16,-2 3-2-16,-2-5-6 0,-1-6-4 15,0-1-5-15,-5 1-7 0,0-10-9 16,-4 3-7-16,-6-1-1 0,-3 4 3 0,-9 3 5 15,0 5 7-15,-9 2 5 0,-5 3 11 16,-3-2 7-16,-5-2 3 0,-1 3 5 16,-6 1 4-16,-3-2 3 0,-1 8 8 15,-3 6 6-15,0 0 7 0,0 6 4 16,-2 4-1-16,1 3-4 0,1 4-4 16,0 4-6-16,2 2-8 0,6 4-8 0,-1-2-8 15,4 1-10-15,1 6-13 0,2 3-13 16,3 1-21-16,6 4-25 0,6 1-8 15,5 1-178-15,2-2 89 0,4 0-104 16,4 6-585-16</inkml:trace>
  <inkml:trace contextRef="#ctx0" brushRef="#br0" timeOffset="58363.199">20310 4248 479 0,'-1'0'206'0,"0"-1"-78"0,1-1 47 16,2 1-81-16,1-3-24 0,2-2-9 16,1-3 0-16,5 0-3 0,0-7-4 0,5 2-3 15,3-1-3-15,4-2-3 0,3-1-5 16,6 1-6-16,3-2-1 0,0-1-1 15,2-3 3-15,2-1 3 0,0-2-1 16,2 0-1-16,3 2-3 0,0 3-2 16,1 5-5-16,2 1-5 0,1 5-4 15,-2 3-4-15,1 2 0 0,-5 0-1 16,-4 1 0-16,-2 2-1 0,-5-2-2 16,-3-2-1-16,-1 3-1 0,-2-3-3 0,-5 0 1 15,-2 0-3-15,-1-1-3 0,-3-2-4 16,-3 0-10-16,-4 3-16 0,-3-5-23 15,-4 1-31-15,-1 0-20 0,-6 1-184 16,-2 5 84-16,-3 4-125 0,-1 1-589 16</inkml:trace>
  <inkml:trace contextRef="#ctx0" brushRef="#br0" timeOffset="59115.355">20444 4026 565 0,'2'-1'200'15,"-1"-2"-59"-15,-1 1 60 0,1-2-97 16,0-1-12-16,1 0-1 0,-1-2-3 0,-1 2-5 16,0-3-6-16,0 3-7 0,-1 0-6 15,1 1-9-15,-2 3-7 0,0 1-6 16,1 1-10-16,-2 4-5 0,0 4-5 16,2 4-6-16,-3 3-2 0,2 2-3 15,-2 0-1-15,1 1-1 0,-1-2-1 16,1 1-1-16,-3 1-2 0,-1-1-1 15,-4 1-1-15,2 1-1 0,-2-2-1 0,-1 0 0 16,1-1-1-16,0-6 2 0,3 0-1 16,1-2-1-16,2-7 1 0,2 2 0 15,2-3-1-15,-1-1 0 0,2 0 0 16,2 0 0-16,-1-1 1 0,3-2-1 16,1 1 1-16,1 1 0 0,4-3 1 15,0 2-1-15,1 2 1 0,5 2 1 0,-1-2 2 16,3 4 1-16,2 1 0 0,0 2 0 15,0-4 2-15,0 2-3 0,1 0 0 16,-6-2-2-16,-3-2-2 0,1 1 0 16,-4-1 0-16,-3 0-3 0,1-1 3 15,-3 0-1-15,-4-1-1 0,-2 0 3 16,0-2 0-16,-1-1-1 0,-3-4 1 16,1-1 0-16,-4 2 0 0,0-6 0 15,-4-4 0-15,-3 1-2 0,-2 0 2 0,-1-4-4 16,2 6-4-16,-1 3-7 0,5 3-15 15,3 4-32-15,3 4-40 0,1 1-12 16,5 3-196-16,-1 5 84 0,0 5-140 16,0 3-590-16</inkml:trace>
  <inkml:trace contextRef="#ctx0" brushRef="#br0" timeOffset="61889.951">21776 3802 607 0,'-2'-1'204'0,"0"-1"-77"15,0 2 67-15,1 0-113 0,0 2-15 0,1-4-6 16,0 1-3-16,-1 0-4 0,-1 1-4 15,1-5-6-15,-2 1-4 0,2 4-5 16,-3-3-6-16,2 2-7 0,-2 1-3 16,-1 1-3-16,0 0-3 0,-3 3 1 15,0 3 0-15,-1 2 0 0,-1 4 2 16,-2 3-1-16,2 4-2 0,0 0-1 0,2 0-1 16,1 0-3-16,4 1 0 0,0 2 1 15,0 3 1-15,1 1 4 0,2 0 3 16,1-2 2-16,0-2 1 0,1-5 0 15,2-1-3-15,3-5-2 0,2-1-5 16,4-6-4-16,1-5-2 0,3 0 0 16,1-7-2-16,-1-3 0 0,0-5 1 15,1-5-1-15,-4-5-2 0,-1-3-2 16,-3-4-5-16,-2 0 0 0,-3 2-1 16,-1 3 0-16,-4 3 1 0,0-3 1 0,-4 5 3 15,-1-3 5-15,-3 5 1 0,-1 2 0 16,-3 6 0-16,-2 2 0 0,-1 5-1 15,-1 3-1-15,3 2-2 0,-1 0-4 16,4 4-9-16,0 3-14 0,-1-1-23 16,2 2-25-16,2 5-13 0,4-3-185 0,3 8 85 15,4 3-112-15,2-3-593 0</inkml:trace>
  <inkml:trace contextRef="#ctx0" brushRef="#br0" timeOffset="62503.866">22079 3865 597 0,'-7'0'205'0,"2"0"-68"0,2 1 62 0,1 1-113 16,0-2-12-16,1 2-9 0,0 2-6 16,1 1-9-16,-1 3-6 0,1 1-5 15,1 4-5-15,1 5-2 0,4 4-5 16,-3 5-3-16,4 4-2 0,1 2-4 0,-3 2-2 16,0 3-1-16,-2 0-2 0,-3 2-1 15,0-2-2-15,-2-2-2 0,1 1-1 16,0-6-3-16,1-1-2 0,0-6-1 15,1-3-13-15,2-14-21 0,0-5-18 16,4-2-17-16,-2-5-15 0,0-16 60 16,-1-6-233-16,-4-3 109 0,0-5-26 15,-4 3-781-15</inkml:trace>
  <inkml:trace contextRef="#ctx0" brushRef="#br0" timeOffset="62816.905">21979 3837 479 0,'3'-13'194'16,"-1"1"-75"-16,1 2 47 0,3-2-79 16,2-1-31-16,1-1-9 0,2 0-4 0,-1 0-4 15,1-3-2-15,2 2-1 0,4-1-1 16,-1 3-1-16,0-2 0 0,1 5-2 16,0-1-3-16,-2 4-2 0,2 3-4 15,0 2-2-15,-2 2 2 0,-1 2 1 16,-1 3 1-16,-1 5 2 0,-4 3 0 15,-1 1-2-15,-3 3-1 0,0 2-4 0,-4 2-5 16,-1-2-3-16,-2-1-4 0,-2 5-4 16,-1 2 0-16,-3 1-1 0,-2-3-2 15,4 4-2-15,-5-6-5 0,0-5-7 16,-2-1-5-16,3-5-8 0,-2-2-11 16,4-3-17-16,1-5-16 0,4 0-1 15,3-3-170-15,0-3 87 0,-1-5-96 16,4 1-589-16</inkml:trace>
  <inkml:trace contextRef="#ctx0" brushRef="#br0" timeOffset="63130.834">22397 3324 747 0,'-5'2'243'16,"1"1"-101"-16,1 5 83 0,3 3-142 15,0 2-17-15,2 4-11 0,0-2-5 16,1 7-4-16,2 4-3 0,0 6-5 16,0 4-3-16,0 0-2 0,-2 3-4 15,-1-2-4-15,0 0-2 0,-1 0-5 0,-1 0-5 16,1-1-2-16,2-2-3 0,-1-2-9 15,2-7-10-15,0-6-17 0,1-5-20 16,-1-5-17-16,0-2-28 0,-3-7-16 16,-1 0-163-16,-1-3 78 0,-1-5-96 15,-2-3-532-15</inkml:trace>
  <inkml:trace contextRef="#ctx0" brushRef="#br0" timeOffset="63305.455">22356 3687 637 0,'6'0'212'0,"2"0"-71"0,1 0 64 16,1-1-119-16,3 1-22 0,1 0-12 15,0-4-10-15,4 1-13 0,2 1-11 16,2-1-10-16,-2-2-13 0,0 1-19 16,-2 0-15-16,-2-1-175 0,-4 3 97 0,-3-1-130 15,0 3-601-15</inkml:trace>
  <inkml:trace contextRef="#ctx0" brushRef="#br0" timeOffset="63538.656">22720 3642 586 0,'-5'8'351'0,"-3"-2"-152"16,1 2 57-16,3 2-62 0,-1 3-104 15,1 0-19-15,1 1-7 0,1 2-10 16,2-1-14-16,2-1-15 0,0-1-9 16,1 0-4-16,5-4-9 0,0-2-15 0,0 2-23 15,1-7-26-15,0 0-28 0,0 0 393 16,0-3-586-16,0 0 235 0,0-2 122 16,-3-2-1889-16</inkml:trace>
  <inkml:trace contextRef="#ctx0" brushRef="#br0" timeOffset="64398.721">22956 3665 743 0,'-1'-1'247'16,"0"1"-92"-16,-1-1 74 0,2 2-141 0,2-1-22 15,0 1-9-15,2 2-7 0,0 3-8 16,0 1-5-16,0 2-1 0,1 2-1 15,-3 4-3-15,1-3-4 0,0 8-3 16,-3-5-6-16,0 2-4 0,-2-3-4 16,0-2-3-16,0-3-3 0,1-3-2 15,-1-2-2-15,0 0-2 0,1-4-1 16,1-1-3-16,0-3-3 0,0-3-5 16,3 0-2-16,-1-9-3 0,3 2-1 0,2-7 0 15,2-2-1-15,0-3 4 0,2-1 1 16,1 3 2-16,1 2 3 0,1 0 3 15,-1 7 1-15,-2 3 3 0,0 3 1 16,-3 5 6-16,-1 4 3 0,1 0 4 16,-2 0 3-16,2 4 4 0,-3 1 0 15,-1 3 2-15,-1 1-1 0,-1 2-2 0,0 2-3 16,-1 0-2-16,-1 0-4 0,1 1 0 16,-2-1-2-16,0-3-1 0,1 1 0 15,0-5-1-15,0-1-2 0,0-2 0 16,-2-3-1-16,4 0-3 0,-1-3-2 15,-1-3-1-15,1-3-3 0,2-4 1 16,-1-2-3-16,2-1-1 0,-1-2-1 16,2 0 1-16,0 0 1 0,3 3 0 0,1-4 1 15,1 4 1-15,3 1 2 0,-1 4 2 16,-1 1 0-16,2 7 3 0,0 2 1 16,0 2 4-16,0 1 4 0,0 8 2 15,0-1 2-15,-3 4 3 0,0-1-1 16,-2 5 0-16,-2-2-3 0,-2 2-4 15,-1 1-1-15,-1 2-2 0,0-3-1 16,0 1-3-16,0-1-1 0,-1 0-8 16,0-1-17-16,2-6-23 0,-2 2-27 0,2-6-12 15,-1-5-187-15,5-2 82 0,2 0-111 16,-2-2-596-16</inkml:trace>
  <inkml:trace contextRef="#ctx0" brushRef="#br0" timeOffset="64940.571">23610 3563 799 0,'-20'6'344'0,"5"-2"-107"0,-2-2 61 15,5-1-148-15,6 2-44 0,-2 0-32 16,2-2-26-16,1 1-25 0,0 1-16 16,1 0-10-16,0 2 0 0,0 2-2 0,-1 6 2 15,2 3 1-15,-2 3 2 0,4 4 0 16,-1 2 2-16,1 1 0 0,1-2 0 15,1 1 0-15,1-6 0 0,2-2-1 16,-1-6 0-16,5-2-1 0,1-9 1 16,3 0 1-16,-2 0-1 0,3-7 1 15,0-10 0-15,0-4-1 0,4-3 0 16,-1-5 0-16,0 2-1 0,-2 1-1 16,-1 3 0-16,-8 1 1 0,0 2 1 15,-2 0 3-15,-2 5 3 0,0 2 2 0,-1 4 6 16,0 3 3-16,0 6 1 0,0 0 2 15,0 2 0-15,3 2-3 0,-2 4-2 16,0 3-4-16,2 1-5 0,0 5-1 16,-2 2-3-16,0-2-1 0,2 3-1 15,-1-3-1-15,4 0-7 0,0-2-10 0,3-2-11 16,4-4-16-16,1-4-28 0,3-5-31 16,1 0-27-16,1-6 117 0,-2-2-295 15,0-5 120-15,-3-2-12 0,-3 2-961 16</inkml:trace>
  <inkml:trace contextRef="#ctx0" brushRef="#br0" timeOffset="65222.41">23898 3139 808 0,'0'-3'333'0,"0"0"-134"0,0 3 69 16,3 0-148-16,-1 4-40 0,4 4-23 15,0 1-14-15,2 6-7 0,-3 4 2 16,0 5 6-16,2 7 6 0,-1 1 2 16,0 4 3-16,5 1-4 0,-4 6-5 0,4 2-2 15,-1 3-8-15,0-2-9 0,-2 4-8 16,0-5-9-16,-3-3-10 0,0-5-9 16,-4-2-11-16,1-8-6 0,0-4-9 15,0-1-12-15,-2-5-11 0,-2-4-13 16,2-4-13-16,0-8-32 0,-4-1-18 15,-1-9-178-15,1-1 92 0,-1-8-131 16,-1 1-582-16</inkml:trace>
  <inkml:trace contextRef="#ctx0" brushRef="#br0" timeOffset="65578.687">22554 3442 706 0,'-6'7'432'0,"0"-6"-218"0,4-1 56 16,2-1-78-16,2-1-147 0,5 1-36 15,-1-4-57-15,5 1 362 0,-1-1-583 0,-4-3 258 16,3 3 33-16,-1 5-1898 0</inkml:trace>
  <inkml:trace contextRef="#ctx0" brushRef="#br0" timeOffset="213935.029">31858 8265 338 0,'1'1'221'0,"-2"1"-98"16,1-2 27-16,1 0-40 0,-1 0-51 15,-1 0-15-15,1 0-5 0,-1 1 0 16,-2 0-1-16,1 2-1 0,-1 1-4 15,0-1-1-15,0 3-5 0,0-3-3 16,3 4-3-16,-1-1-4 0,1 0-1 16,0 0-2-16,0-1-1 0,2 2-1 0,1-1-1 15,-2 0-2-15,4 1 0 0,0-2 0 16,3 0-1-16,0-1 1 0,1 0-1 16,-1-4-1-16,1 0 0 0,1 0-1 15,2-4-2-15,0 0 0 0,6 0-1 16,1-1-1-16,-4-1-2 0,-1-2 0 15,-2 2-2-15,-3-6 0 0,-3 3-2 0,2 0 0 16,-3 1 0-16,2-1 1 16,-2 1-1-16,-1 1 3 0,-1-4 1 0,0 4 2 15,-2 0 0-15,-1-2 1 0,-1 1 2 16,-2 2 3-16,0 1-2 0,-4-2 0 16,-2 6 2-16,3-1 0 0,-2 2-2 15,-1 0-1-15,-1 0 1 0,-2 3 2 16,-2 3 2-16,-4 0 2 0,2 0 1 15,2 2 3-15,1 1 1 0,2-2 2 0,3 3-2 16,1 2 3-16,0-1-2 0,0 2 2 16,2-1-1-16,1-2-2 0,2 2 0 15,2 0-3-15,1 0-3 0,3 1-2 16,1-4-2-16,3 1-3 0,-1-2 0 16,3 1-2-16,0-4-1 0,4 0 0 0,-1-2-1 15,4-2-1-15,-2-1-1 0,2-1-3 16,-4-3-3-16,0 0-3 0,-4-1-4 15,0-5-8-15,-2-1-5 0,2 1-3 16,0-3-2-16,0 2 2 0,-2-1 1 16,-1 0 5-16,-2 1 8 0,-1 1 6 15,-2-1 5-15,-1 0 3 0,-1-1 3 16,0 2 0-16,-2 1 0 0,-1 2-1 16,-1-3 0-16,0 3 1 0,-3 2-1 0,0 3-1 15,2-1 0-15,-3 3 1 16,0 3 0-16,-2-1 1 0,-3 5 1 0,0 0 1 15,0 1 1-15,-3 0 2 0,0 1 2 16,5 0 2-16,-1 3 2 0,1-3-1 16,6 0 2-16,0 4-1 0,3-2-1 15,3-1-3-15,0 1-2 0,0-1-4 16,2-3 1-16,3-1-2 0,2-2-1 0,1 0 0 16,3-3-1-16,5-1-3 0,-1-1-2 15,2-2-7-15,0-2-6 0,-3-3-6 16,-4-1-10-16,0-1-7 0,1 0 0 15,-4-1 0-15,1 2 2 0,0-1 6 16,-2 2 9-16,-3-3 8 0,1 0 8 16,-4 2 5-16,0-2 4 0,-3-1 4 15,1 0 0-15,-5-2-1 0,-1 1-1 0,1 3 0 16,-4 6-6-16,2 4-8 0,-1 0-11 16,-4 9-49-16,-5 4-108 0,-2 6 66 15,-2 5-114-15,1 3-391 0</inkml:trace>
  <inkml:trace contextRef="#ctx0" brushRef="#br0" timeOffset="-214729.325">31858 8501 177 0,'3'-3'197'0,"-1"-1"-73"15,-1 2 11-15,1-1 8 0,-1 1-66 16,2 0-10-16,-2 2 0 0,-1-2-1 16,1 2-9-16,-1-1-7 0,1 1-5 15,1 0-4-15,-4 0-5 0,2 0-3 16,0 0-4-16,0 0-5 0,-1 1 0 16,-1 1 0-16,-1 2 0 0,-2 0-1 0,-2 3 2 15,2-1 1-15,-2 0 3 0,-1 2 0 16,0 1 1-16,-1 3 1 0,-1 1 2 15,-1 5 0-15,0 6 0 0,-2 3 0 16,-1 4-1-16,-2 3 2 0,-2-1 1 16,-2 2 0-16,-4-5 1 0,-1 3-2 15,-8 1 1-15,0 4 0 0,-1 1 1 0,0-2-3 16,4-4-2-16,5-5-4 0,6-2-4 16,2-3-5-16,2-2-5 0,1 0-6 15,1-1-3-15,1-5-2 0,3-2-2 16,4-4 1-16,2-2-1 0,2-2-4 15,0-3-2-15,1-2-9 0,-1-1-12 16,1-2-17-16,0-4-20 0,0-4-30 16,2 0-27-16,-1-1 281 0,3 1-465 15,2 0 195-15,-3 4 61 0,-3 0-1508 0</inkml:trace>
  <inkml:trace contextRef="#ctx0" brushRef="#br0" timeOffset="-214087.531">31216 9314 275 0,'-4'0'256'0,"2"0"-101"16,-2-1 14-16,-3 0 0 0,-3 1-85 0,2 0-4 15,1 0 3-15,-4 1 2 0,1-1 0 16,1 1-2-16,-3-1-7 0,1 0-9 16,-3 1-14-16,3 2-15 0,0 0-12 15,2 0-12-15,-4 1-7 0,4 3-2 16,-3 0-1-16,-2 4 2 0,0-1 1 16,1 6 2-16,0-1 1 0,3 4 3 15,-1 2 1-15,4-2 2 0,2-1 0 0,-1-1 1 16,5-1-2-16,1-4-2 0,3-1-3 15,2-6-3-15,5 1-2 0,3-1-2 16,4-3-2-16,2-2 0 0,2 0 0 16,3-2 1-16,-2-5 0 0,0-1 0 15,0-1-3-15,2-3-1 0,-4-6-3 16,0 0-2-16,1 0-5 0,-4-1-1 16,-2-2-1-16,-3 2 2 0,-3 2 3 0,-4 2 1 15,-2 1 7-15,-3 2 6 0,-2 0 4 16,-3 3 5-16,-3-1 1 0,-2 4 1 15,-2-2 4-15,0 3-3 0,-1 1-3 16,-1 3-2-16,1-1-5 0,-2 2-2 16,1 0-3-16,0 2-12 0,4 0-16 15,-1 1-24-15,2-1-37 0,0 1-16 16,3 1-188-16,-2 6 81 0,3 4-135 0,-3 2-569 16</inkml:trace>
  <inkml:trace contextRef="#ctx0" brushRef="#br0" timeOffset="-213267.359">31126 9647 291 0,'0'-4'185'16,"-1"0"-74"-16,-1 1 27 0,1 1-25 16,-2 0-42-16,3 1-9 0,0 0-1 15,2 1-3-15,-4-3-5 0,4 3-5 16,-2-1-4-16,0 0-4 0,-2 1-3 15,0 1-3-15,-2 0-1 0,3 2-1 0,-4 1-1 16,2 1-3-16,-1 0-1 0,0 1 1 16,0 3 1-16,-2 1 1 0,-2 1-1 15,-1 1 0-15,0 2 1 0,-2 1-1 16,2 2 0-16,-4 1-1 0,-1-1 0 16,-2 2 0-16,-3 2-2 0,-3 3-2 15,-3 6-1-15,0 3 0 0,-9 5-3 0,-1 1 0 16,-1 0 1-16,-3 3-2 0,-2 0 6 15,8-1 7-15,2 2 4 0,5 0 2 16,0-6-1-16,6-6-3 0,-2-3-2 16,1-6-7-16,4-4-9 0,2 0-8 15,2-6-5-15,7-3-2 0,2 0 1 16,-1-3-1-16,3-2-1 0,0-1-1 0,0 1 1 16,1-4-4-16,-3-2-5 0,2 1-8 15,-1 0-12-15,-2-2-14 0,1-1-14 16,0-2-22-16,2 1-19 0,-1 0-20 15,2 2-11-15,-2 3-168 0,2 0 86 16,-3 5-96-16,-4 4-574 0</inkml:trace>
  <inkml:trace contextRef="#ctx0" brushRef="#br0" timeOffset="-212825.545">30396 10471 694 0,'-6'-7'233'0,"-2"2"-109"15,-2 1 81-15,2-1-125 0,-1 2-27 16,-1 2-8-16,0 1 6 0,-1 0 0 16,-2 1-4-16,-1 3-4 0,0 2-4 15,-1 5-7-15,-2 0-8 0,1 2-7 16,2 3-7-16,0 0-4 0,-1 1-2 15,0-2 3-15,1 1 7 0,3-1 3 16,3 3 3-16,4 2 3 0,4 2 2 16,0-3 0-16,5-1-6 0,3 0-5 0,3-4-4 15,5-2-3-15,5 2-4 0,0-4-2 16,7-6-2-16,-3-4 2 0,1-1-3 16,0-4-3-16,-2-11-2 0,0 0-3 15,-3-4-1-15,3 2 1 0,-5-1-1 16,-2-2 1-16,-2 3 3 0,-2 0 3 15,-6 4 3-15,-5-1 7 0,-2 3 6 0,-1 3 2 16,-4-3 7-16,-7 1 2 0,2 2 1 16,-4-2-1-16,1 4-4 0,0-2-7 15,1 3-8-15,2 3-15 0,2 0-24 16,0 3-35-16,3-1-17 0,3 1-204 16,2 2 97-16,-2 1-152 0,2-1-643 15</inkml:trace>
  <inkml:trace contextRef="#ctx0" brushRef="#br0" timeOffset="-212032.695">31219 9495 270 0,'1'-3'248'15,"-2"3"-95"-15,1-1 10 0,1 1-12 16,-1 0-77-16,0 1-12 0,0 2-4 16,1-3-2-16,1 5-2 0,0 2 1 15,1 0 2-15,1 3 4 0,1-1-2 0,0 4-6 16,3 3-2-16,-2 4-3 0,3 3-5 16,0 8-3-16,3 3-2 0,-1 1-4 15,2 1 0-15,-1-3-1 0,-1-1-2 16,2 2 0-16,4-1 2 0,1 2 1 15,0 1 1-15,1-2-3 0,-3-1-3 16,-3-7 0-16,0 0-2 0,-2-3-6 0,2-2-5 16,0-2-4-16,-1 2-2 0,-1-5-2 15,-2-3-2-15,0-2-4 0,-2-5 1 16,-3-2-5-16,-2-4-3 0,-2 0-3 16,-1-3-9-16,-3-3-10 0,-2-3-13 15,-3-3-18-15,-2-1-27 0,1-1-29 16,0 3 1-16,-2 0-193 0,0 4 89 15,3-1-106-15,-1 5-616 0</inkml:trace>
  <inkml:trace contextRef="#ctx0" brushRef="#br0" timeOffset="-211430.324">31645 10357 633 0,'-9'-8'206'0,"-4"3"-57"0,4-2 72 0,-1 5-112 15,0 2-16-15,-2 0-7 0,-2 0-12 16,-1 4-15-16,2 1-17 0,-2 3-17 15,1 2-13-15,1 4-5 0,2 3-4 16,-1 1-1-16,2 4 2 0,2 0 0 16,2 2 5-16,2-2 2 0,1-1 2 15,2-2 0-15,1-4 3 0,0-3-1 16,4-2-2-16,4-2-4 0,3-4-1 0,5-1-3 16,0-2-1-16,5-1-1 15,-2-1-2-15,3-2 0 0,0-3-4 0,0-2-3 16,-3-2-3-16,1-1-2 0,-4-3-4 15,-4-4-1-15,-3 0 0 0,-1-3 2 16,-6-1 3-16,-2 0 4 0,0-1 3 16,0 1 6-16,-1 0 3 0,-5 2 4 15,-5 4 2-15,1 5-1 0,-2 4-1 0,-2 3-2 16,-2 4-9-16,-1 0-11 0,-1 4-15 16,-4 3-22-16,3 1-21 0,0 2-187 15,1 0 98-15,2 6-130 0,3-1-629 16</inkml:trace>
  <inkml:trace contextRef="#ctx0" brushRef="#br0" timeOffset="-210579.668">31998 8524 479 0,'0'0'182'16,"2"0"-78"-16,-2 1 51 0,0-1-83 16,2 2-17-16,0-1-5 0,0 1-1 0,1 2 3 15,-1 0 1-15,2 1 2 0,1 2-4 16,2 2-4-16,3 0-3 0,4 2-5 15,3 6-4-15,4-3-2 0,3 6-1 16,3 3-2-16,4 1-2 0,3 2-1 16,-2-1-2-16,0-1-2 0,2-2-1 15,-2 1-4-15,-4-1-2 0,2 3-1 16,-1 0 2-16,1 1 1 0,0 0 3 0,-2 0 4 16,-1-2 1-16,-4-2 4 0,-6-2-1 15,-5-5-2-15,-2-3-4 0,-1-3-5 16,0-2-6-16,1 1-3 0,1-2-3 15,-4 1-3-15,0-2-1 0,-3-2-1 16,-3-2 2-16,-1-1 2 0,-1-3-2 16,-2-2-2-16,-3-3-7 0,-1 2-11 0,1-2-11 15,-1 3-20-15,1 0-25 0,1 1-28 16,0 2 365-16,1 2-551 0,1 0 235 16,2 0 95-16,-3 0-1808 0</inkml:trace>
  <inkml:trace contextRef="#ctx0" brushRef="#br0" timeOffset="-209962.204">32790 9210 703 0,'-11'-3'236'15,"-1"1"-122"-15,-3-2 77 0,-1 2-135 0,-1-1-28 16,4-3-16-16,-2 4-8 0,3-2-1 16,-1 1-2-16,1 2 3 0,0 1 0 15,1 1 2-15,0 4 1 0,2-1 2 16,5 7 2-16,-1 0 2 0,1 1-1 16,0 2 0-16,-3 2 5 0,2-4 3 15,-2 3 6-15,1-3 2 0,3 3 4 0,3-4 3 16,0 2 0-16,3 0-5 0,3-1-6 15,1-3-3-15,0-2-3 0,2-1-4 16,5-4-3-16,1-2-2 0,7 0 1 16,3-4-1-16,4-1-2 0,0-3-3 15,0 1-1-15,-5-2-2 0,-1-4 1 16,-9 1 0-16,-2-1-2 0,-5 2 1 16,0-2 0-16,-3 1-1 0,-2-1 3 0,-2-5-1 15,0-4-1-15,-1-5 3 0,-3 0-1 16,-1 0 1-16,0 1 1 0,0 8-3 15,-1 4-2-15,-3 6-1 0,0 6-4 16,-5 2-5-16,-9 5-9 0,-3 1-10 16,-1 5-19-16,-2 2-12 0,0 2-15 15,10 3-12-15,3 0 175 0,10-1-329 16,2 0 152-16,4-1 30 0,1 0-1116 0</inkml:trace>
  <inkml:trace contextRef="#ctx0" brushRef="#br0" timeOffset="-209227.666">32733 9491 550 0,'3'0'170'0,"2"-2"-75"0,-5 2 61 15,5-1-105-15,-1 1-20 0,1-1-7 16,-1-1-1-16,1 1-1 0,-2 0 3 0,2 1-1 16,-5 0 4-16,2 0 3 0,-2 0 5 15,-1 1 2-15,-3 2-2 0,-1 1-1 16,0 1 1-16,-5 3-2 0,1 1 2 16,-1 0-3-16,-1 1-2 0,1 1-1 15,-2 2-1-15,-1 5 1 0,-1 4 5 0,4 7 1 16,-7 4 2-16,5 3 3 0,2 2 6 15,-2 0 5-15,-3 4 1 0,-2-1-1 16,-6 1-4-16,-4 1-1 0,-1 1-4 16,2-8-7-16,4-1-4 0,4-2-6 15,4-7-6-15,3 0-2 0,0 1-4 16,3-4-3-16,0-1-1 0,0-2-2 16,2-3-2-16,2-1-1 0,0-2-1 0,0-3-1 15,3-2 0-15,0 0-2 0,-2-5-1 16,1 3 0-16,2-5-6 0,-3 0-10 15,3-2-4-15,0-2-10 0,3-2-13 16,-1-7-15-16,2-1-18 0,-1-1-20 16,2 1-14-16,0-1-16 0,0 2 8 15,-1 2-171-15,0 5 83 0,-1-1-61 16,2 1-595-16</inkml:trace>
  <inkml:trace contextRef="#ctx0" brushRef="#br0" timeOffset="-208769.875">32357 10201 186 0,'-3'0'64'0,"1"0"7"16,-1-2 41-16,-1 0-11 0,0 2-2 15,0 0 15-15,-1 0 16 0,-2 2 9 16,0 1-18-16,-2 0-14 0,1 2-13 15,1 3-13-15,0-2-10 0,1 0-13 16,2 3-10-16,-1 0-12 0,-2 2-8 16,5 0-8-16,-2 2-2 0,-1-1-1 15,1 1 0-15,1-2-1 0,-1 0 1 0,2 0 1 16,2 0 2-16,0-1-1 0,2-1-4 16,2-3-3-16,1 2-3 0,3-5-2 15,2-3-4-15,5 0-1 0,-4-2 0 16,3-2 0-16,2 1-1 0,1-5 0 15,-3 1 1-15,1 0-3 0,1-4-1 16,-2 0-3-16,-4-1-1 0,2 1-1 0,-5-5-1 16,1-1-1-16,-1-2 1 0,0 0 3 15,-1-3 3-15,-3 4 1 0,-3 1 1 16,0 2 2-16,-2 2-1 0,-3 4 0 16,-2 2 0-16,2 5-2 0,-3 2-6 15,1 1-7-15,-4 7-12 0,0-2-10 16,-3 4-16-16,2 1-18 0,2 0-16 15,-2 1-9-15,3-3-152 0,5-1 79 16,3-1-81-16,1-7-529 0</inkml:trace>
  <inkml:trace contextRef="#ctx0" brushRef="#br0" timeOffset="-208145.228">32840 9332 788 0,'-3'0'193'0,"1"-1"-108"0,1 1 97 15,2 0-162-15,-1 0-17 0,0-1-3 16,2 1-1-16,1 0 1 0,0-2 2 16,-1 4 8-16,-1-2 9 0,2 1 10 0,-2 0 6 15,1 2 5-15,-1-3 6 0,0 2 2 16,1 1-2-16,1-1-2 0,1 4-7 15,0-3-4-15,-1 5-2 0,1-4 0 16,1 2-4-16,-1 1 2 0,-1 1 1 16,1-1 2-16,3 4 3 0,0 0 1 15,3 5 2-15,1 1 1 0,3 2-1 16,3 3 0-16,0 1-2 0,3 0-3 0,2 6-4 16,3 3-3-16,1 4-4 0,2 1-4 15,-1 2-5-15,1-4-2 0,-3-6-2 16,-1-2-1-16,0-1-1 0,-1 3 0 15,-3-4 0-15,0 2-2 0,-2 2-4 16,-4-5 9-16,-2-2 0 0,-2-1-2 16,-2-6 0-16,-3-2-1 0,0 0 0 15,-3-3 5-15,1-3-11 0,0-2-2 0,-1-1-2 16,-2-3-4-16,1-1-1 0,-1 0-3 16,2 0-6-16,-4-3-4 0,1 0-11 15,0-3-12-15,0 0-14 0,-1-2-17 16,0 2-20-16,-2-3-26 0,1 2-8 15,1 2-176-15,-3 4 91 0,-6 1-102 16,-4 0-585-16</inkml:trace>
  <inkml:trace contextRef="#ctx0" brushRef="#br0" timeOffset="-207542.926">33568 10049 961 0,'-18'5'255'0,"-4"-1"-145"0,6 0 118 16,1-4-194-16,2 0-45 0,6 0-8 15,2-6 1-15,1 1 1 0,0 3 0 16,0-5 0-16,-1 3 8 0,0 2 7 0,-2-3 7 15,-1 2 3-15,1 0 0 0,2 0 3 16,-1 1 1-16,4 2 0 0,1 0 1 16,-2 4-3-16,-1-1-3 0,-2-1 1 15,-2 6 1-15,-2 0 2 0,1 1 6 16,0 0 6-16,2 1 6 0,-2 3 6 16,0 0 3-16,-2 2 1 0,0 2 2 15,1 1-2-15,1 0-3 0,5 0-1 0,1-2-5 16,3-1-4-16,4-1-5 0,0-2-6 15,5-3-3-15,1-1-3 0,2-2-5 16,-3-1-1-16,4-5-2 0,-3 0-1 16,3-3 2-16,1-1-1 0,1-2-1 15,-1-3-1-15,4 0-1 0,-5-2-1 16,1-5-1-16,1 1-1 0,-3-1 0 16,-2 0 0-16,-1 0 0 0,-4 2 2 15,-2-3 3-15,0 4 1 0,-2 2 1 0,-2 0 0 16,-2 4 4-16,0-1 0 0,-2 2-2 15,-3 0-1-15,-4 3-1 0,-1 1-1 16,-4 2-2-16,-1 0-1 0,-1 5-2 16,-1 1 1-16,3 1 1 0,2 4 1 15,2 0 0-15,0 3 1 0,3 3-1 16,0-1 2-16,1 2-3 0,2-3-6 16,5-1-6-16,2 0-9 0,1-3-12 0,3-3-16 15,5-3-20-15,-1-4-24 0,4-1-188 16,-1-5 102-16,3-3-126 0,-6-6-651 15</inkml:trace>
  <inkml:trace contextRef="#ctx0" brushRef="#br0" timeOffset="-204395.885">30389 10421 240 0,'-2'-1'173'0,"2"0"-65"0,-1 1 14 16,0-2-30-16,1 2-39 0,-1 0-16 16,-2 0-5-16,0 0-6 0,1-2 1 15,-2 2 2-15,1 0 3 0,0-2 4 0,0 2 0 16,-1 0 0-16,2-1-2 0,-1 0-4 15,-1 0-5-15,3-1-4 0,-3 0-2 16,1-1-1-16,1-1 0 0,-1-987 1 16,-1 1976-3-16,0-989 2 0,1 0 0 15,-4 1-1-15,-1 2-3 0,-1-3 1 0,0 3-3 16,-1-2 1-16,2 1-1 0,-2-1-2 16,0-1 1-16,-1 4 1 0,1-1 0 15,0 1 2-15,-2 1 1 0,1 1-1 16,-4 4 2-16,3-1 1 0,-4 2-4 15,1 2-1-15,0 4-2 0,1-2-1 16,-3 0-3-16,2 4-1 0,0-3-2 16,-5 2 2-16,2 1 0 0,0 2 1 15,0 0 1-15,-3-3 2 0,2 1 0 0,-3 4 2 16,3-4-1-16,1 4 3 0,4 3-3 16,1-1 3-16,1 2-2 0,1 3 2 15,3-3 0-15,0 0 5 0,3-1 0 16,1-3 2-16,0-2 0 0,2-1 1 15,0-1-1-15,2-1 1 0,2 2-4 16,2-3-2-16,-1 2-2 0,3-2 0 16,-1 1 0-16,2 0-1 0,1 3-1 0,2-3 2 15,1 2-2-15,4-2 0 0,1-1-1 16,0-2-1-16,4 0 0 0,-1 0-2 16,2-3-2-16,1-1 2 0,-2-2-1 15,3 0-2-15,1-3-1 0,-4 1 1 16,2-2-1-16,1 1 0 0,-2-1-1 15,2 0-2-15,-1-1 2 0,0-1 0 16,1 0-2-16,2-3 1 0,-3 0-1 0,0-4 1 16,-1-1 0-16,-3-1 1 0,-1-1-1 15,-1 0 2-15,-1-2-2 0,-1 4 0 16,1-1 1-16,-3 2-2 0,3 1 1 16,-3 1 0-16,0 0 0 0,-2 3 0 15,-1-1 0-15,0 0 0 0,0 2-1 16,0 0 1-16,3-1 0 0,-3 0-2 15,-1 0 1-15,0 1 0 0,-1-2 0 0,-2 0 1 16,2 0 0-16,-1-2 0 0,1-2 0 16,1 0 0-16,-2-3 0 0,2-2-1 15,-1 2 1-15,0 0 0 0,-1-2 0 16,-1 1 0-16,-1-3 1 0,-1-1-1 16,-2 2 1-16,0-4-2 0,1 1 2 15,-2 5-1-15,-2-6 0 0,1 3 1 0,-1 0 1 16,-2-1 0-16,-3 1 0 0,1 2-2 15,-1 0 2-15,-3-1-2 0,2 1 2 16,-2-1-3-16,0 0 0 0,-2 0 1 16,-2-6-1-16,-4 4 1 0,1-5-1 15,-1 4-1-15,-4 0 1 0,3 3 0 16,1 3-3-16,-1 0-2 0,-2 2-5 16,2 3-5-16,1 2-5 0,-1 3-6 15,-1-2-6-15,-1 3-7 0,1 4-9 0,-1 1-15 16,-1 2-13-16,4 2-18 0,3 1 65 15,3 2-239-15,6 6 110 0,3 1-53 16,2-1-806-16</inkml:trace>
  <inkml:trace contextRef="#ctx0" brushRef="#br0" timeOffset="-203253.51">31809 10403 182 0,'-5'-6'43'0,"-2"-2"-26"0,4 0 25 15,-4 2-40-15,3-1-1 0,0 1-1 16,0 1 10-16,2 1 32 0,-2-1 20 0,-1 1 16 15,1 4 12-15,-1-4 7 0,0 1 4 16,1 1-7-16,-1-1-30 0,1 3-21 16,-1-5-14-16,1 1-12 0,0 2-8 15,1-4-3-15,-1 3-4 0,-1 0 4 16,0 0 8-16,0 0 6 0,0 1 5 16,-2 1 5-16,5-2 5 0,-3 1 1 15,-2-1 1-15,1 1-6 0,-2 0-1 0,-1 0 1 16,-3 1-1-16,-2-1-2 0,0 1-1 15,-4 1-1-15,-3 0 0 0,2 0-4 16,-2 0-4-16,0 3-2 0,0 0-2 16,4 4 0-16,-2-2-1 0,2 3 0 15,-2 1-1-15,-2-2-2 0,-1 4 1 16,3 3 2-16,0-2-2 0,1 3 3 16,-1 4-1-16,0 3 2 0,0 1 2 15,2 6 0-15,0-1 3 0,3 1 4 0,0-1 0 16,4-4 1-16,2-2 1 0,1 1-1 15,5 1-3-15,2 1-1 0,6 0-3 16,1-1-1-16,7 0 1 0,3-4-1 16,6-3 1-16,0-4 0 0,4 0-2 15,2-4-1-15,1-1-4 0,3-5-4 16,-4 3-2-16,1-4-3 0,-2-2 0 16,1 0-4-16,-2 0 1 0,4-2-1 0,1 0-3 15,-2-2 0-15,-1 1-2 0,-2-6-3 16,-4-4-1-16,-2-3 0 0,-3-3-6 15,0-6 2-15,-1 1 1 0,-2-2 2 16,0-1 3-16,0 1 2 0,-2 3 2 16,-3 2 5-16,1 3 3 0,-2-4 0 15,-3 3 0-15,-2-5 0 0,-3-3-2 0,-1-4 2 16,-1 1-3-16,-3 0-1 0,-4 3 2 16,-1 4-2-16,-2 5-1 0,-5 4 0 15,-1 4-7-15,1 3-3 0,-4 6-6 16,0 1-6-16,-1 1-13 0,-5 3-10 15,-3 4-17-15,-2 1-15 0,-4 2-12 16,-1 2 213-16,4 0-375 0,5 5 167 16,2 3 43-16,10-1-1251 0</inkml:trace>
  <inkml:trace contextRef="#ctx0" brushRef="#br0" timeOffset="-202033.264">32599 10270 330 0,'0'-3'207'0,"-1"-3"-70"0,-1 0 20 15,2 2-42-15,-1-1-40 0,4-2-15 16,-5 2-10-16,0 0-8 0,1-1 0 16,-2 1-5-16,0-1-1 0,-4 0-1 15,-2 1-2-15,-3 2-3 0,-1 2-2 16,-5 1-6-16,0 0-2 0,0 2-4 0,0 2-3 16,-1 3-4-16,2 2-1 0,-1 0-3 15,1 0-1-15,-1 1-1 0,0 0 0 16,0 3 0-16,1-1 2 0,-2-3 1 15,2 1 3-15,3-2 3 0,-1 0 2 16,-1 1 1-16,3-1 3 0,-1-1 0 16,2 2 3-16,0-1 0 0,0 0 2 15,3 2-2-15,2-1 1 0,1 3-1 16,3 1-2-16,3 1-2 0,-1 0-3 0,1 3-1 16,0-2 0-16,0-1 0 0,4 2 0 15,-3 1 1-15,2-5 2 0,2 0-1 16,0 1 1-16,2-1 1 0,-2-2 0 15,0 1 0-15,0 2-1 0,2 1-1 16,-2-1 1-16,2 0-1 0,0 1-1 0,1 1-1 16,-1-1 2-16,2 0-1 0,0 3-1 15,3-3 1-15,1 0-2 0,1-1 1 16,0-3 0-16,2 1-3 0,3-6-1 16,2 1-1-16,-1-5-3 0,1 2-1 15,5-3-2-15,-2 1 0 0,1-1-1 16,3-2 0-16,-1-1 0 0,-6-2 0 15,-5-1 0-15,0-1 1 0,-5-3-1 0,2 1 1 16,4-3-2-16,0-3 2 0,1-2-1 16,-4 0 0-16,3-5 1 15,-4 0-1-15,2 2-1 0,-2 2 1 0,-1 1-1 16,-5-1-1-16,-3 1 0 0,-2-1-1 16,-2-2-1-16,-6-4 0 0,1 0-1 15,-1-1-2-15,-7 3 3 0,-4 1-2 16,4 2 1-16,-3 3 0 0,-5 3 0 15,4 0 1-15,3 1 2 0,-1-1-1 0,0 4 1 16,2-2 0-16,-1-2 0 0,-4-1-2 16,0 0-1-16,-5-2-1 0,1-1-2 15,0 5-2-15,4-4-2 0,1 2-4 16,4 1 0-16,1 7-4 0,0-1-4 16,-1 7-3-16,2 0-7 0,-1 7-9 15,0 2-17-15,2 6-18 0,-2 3-16 0,2 5-10 16,2 0-171-16,2 1 82 0,2 0-90 15,4 1-578-15</inkml:trace>
  <inkml:trace contextRef="#ctx0" brushRef="#br0" timeOffset="-201032.751">33482 10093 525 0,'-1'-7'118'0,"-2"2"-60"16,-1 1 64-16,4 1-109 0,-2 0-4 15,-1 0 3-15,-1 0 7 0,-2 1 10 16,1-1 9-16,-6-1 11 0,3 1 9 15,1-1 7-15,-1 0 1 0,2 0-5 16,-1 0-11-16,1 3-9 0,-3 1-9 0,2-4-12 16,1 3-7-16,-2 1-4 0,2 1-4 15,-2 0 0-15,-2-1 0 0,-1 3 1 16,0-1 7-16,-6 1 2 0,0 2 5 16,-1 2 5-16,-1 0 7 0,-1 2 2 15,4 2 1-15,0 0-4 0,3 6-2 16,2 4-2-16,0 1-5 0,1 3-6 15,0 1-1-15,-1 1-2 0,2-1 0 0,2-4 2 16,0-3 0-16,2-1 3 0,1-2 4 16,3-1 2-16,1 2 0 0,0 0 1 15,3 1 0-15,2 0-2 0,4 1-2 16,1 3-4-16,3 1-3 0,2-4-2 16,5 3-3-16,2-5-1 0,2 0-2 15,3-5-2-15,-1-2 0 0,0 1-2 16,-7 2 0-16,-1-2-1 0,-4 0 1 0,0 1-2 15,1-3 2-15,0 0-2 0,-1-4 0 16,0-1 1-16,3-2-1 0,1-2-1 16,3-2 2-16,2-3-3 0,2-6-1 15,-1-1-2-15,-2-4-2 0,-1-1-2 16,-2 2 0-16,-4-2 0 0,1 2 1 16,-1-6 2-16,-1-1 1 0,-1 0 2 15,0-4 2-15,-2 4 1 0,-6 1 0 16,1 0 0-16,-6 2 0 0,0 1 1 0,-1 1 0 15,-2 1 1-15,-3 2-2 0,-2 1 0 16,-2-1 1-16,-4-1 1 0,-4-2 0 16,-2 0 3-16,-2-2 0 0,-7 1 3 15,-6-2 3-15,-2 2 1 0,-1 2-1 16,2-2-2-16,5 3-1 0,7 4-1 0,-1 2-4 16,2 2-6-16,0 6-6 0,1-2-9 15,0 3-14-15,1 3-25 0,2 0-33 16,6 2-5-16,3 1-200 0,1 6 92 15,2-2-124-15,1-1-629 0</inkml:trace>
  <inkml:trace contextRef="#ctx0" brushRef="#br0" timeOffset="-199278.567">31331 8572 325 0,'-9'9'153'15,"-1"0"-48"-15,-1 1 28 0,1-1-53 16,0 3-11-16,-1-3-11 0,1 2-5 16,0 1-5-16,-1 1-3 0,1-2-4 15,0 1-4-15,-1 1-6 0,1 0-5 0,-3 1-4 16,0 1-1-16,0 1-3 0,-2 1 1 15,-3-3 1-15,-3 1 2 0,3 5 4 16,-5 2 4-16,-3 3-1 0,1 6 2 16,-4 4-1-16,-2 0 0 0,0 1 0 15,-2 6-1-15,-3 7-2 0,0 4 0 16,-6 5 1-16,-3-1 0 0,3 2 1 16,-1-3 0-16,-6-3-1 0,-1-2-3 0,0 1-1 15,-1-1 0-15,5 1 0 0,6-3-2 16,1-4 0-16,6-3-3 0,1-6 0 15,-1-2-2-15,4-3-4 0,4-3-3 16,5 2-3-16,0-6-4 0,5-3 1 16,-1-2-2-16,5-1 0 0,-2-2-1 15,4-2-1-15,0-2 1 0,1-3 0 16,3-2-2-16,1-2 0 0,2-2-1 0,0 0-3 16,1-3-5-16,0 0-8 0,1-2-11 15,0 1-15-15,0-5-16 0,2 0-17 16,1 0-17-16,1 0-11 0,0-3-162 15,1 5 85-15,0-3-88 0,0 2-562 16</inkml:trace>
  <inkml:trace contextRef="#ctx0" brushRef="#br0" timeOffset="-198556.771">29927 9724 331 0,'-4'-8'188'15,"2"0"-57"-15,-1 5 22 0,3-3-53 16,0 3-12-16,2-1-18 0,-2 0-8 0,2 1-7 16,-1 3-2-16,1 0 0 0,0 0-1 15,1 0 1-15,1 4 1 0,0 3 1 16,0 2-1-16,-3 2 2 0,0 5 0 16,2 2-4-16,-3 1-1 0,0-1-4 15,-2 0-7-15,-1 5-1 0,0 1-6 16,-2 0-3-16,0 4-1 0,-2 6-3 15,-2-4-2-15,-2-1-1 0,-1-2-3 0,-2 2-2 16,0-2-1-16,-1-3-3 0,3 2-2 16,0 0-1-16,2-2 0 0,2-5-2 15,1-3-1-15,4-4 0 0,1-5-2 16,2-4-2-16,0-1-2 0,3-2-1 16,2-2 2-16,-1-5-2 0,4-7-2 15,1-4 3-15,5-5-1 0,0-4 0 16,5 1 0-16,5 3-2 0,1 1-1 0,0 3 2 15,3 1-3-15,-1 2 0 0,-2-3 1 16,-1 2 0-16,2 2 0 0,-2 0 0 16,1 0 1-16,-1 5 1 0,0 2 0 15,-1-2-1-15,-5 2 0 0,1 1-2 16,-1 1 3-16,-2-2-2 0,-2 1 0 16,-1 0 1-16,-3-1 0 0,0 1 1 15,-3 2 0-15,-3-5-2 0,1 1 2 16,-3 3 0-16,-2-2-1 0,-1 1 1 0,0 0 0 15,-3 2 0-15,-2-1 1 0,-3-1-1 16,-2 3 0-16,-4 0 1 0,-1-1-1 16,0 1-1-16,-5 2 1 0,2-1 0 15,3-1-3-15,-2 2-4 0,1 0-9 16,3 0-10-16,0 1-10 0,1-2-15 0,5 0-32 16,3 2-29-16,5-5 71 0,0 2-254 15,11 0 112-15,5-5-71 0,4-1-815 16</inkml:trace>
  <inkml:trace contextRef="#ctx0" brushRef="#br0" timeOffset="-197335.442">30159 9072 392 0,'-2'0'164'16,"-1"0"-48"-16,2 0 38 0,0 0-65 15,1-2-9-15,0 4-4 0,1-2-4 16,0-2 0-16,0 2-4 0,1 0-1 15,-1 0-2-15,0-1-4 0,3 0-2 16,0 0-2-16,3 1-5 0,-1-2-3 16,3 2-4-16,1 0-4 0,2-1-1 0,2 1-3 15,5 0-3-15,3-5-6 16,0 1-2-16,4 1-5 0,-2-2-4 0,0 1-3 16,0 1-5-16,3-3-3 0,-1 1 0 15,2-1-2-15,1-1-1 0,-4 1 0 16,-4 2-2-16,-2 0 0 0,-3 4 0 15,-7-2 0-15,-1 0-1 0,-2 2 1 16,-5 0-3-16,1 0 0 0,-2 0-5 0,-2 0-7 16,-3 2-12-16,0 0-13 0,-3-1-18 15,-1-1-19-15,-1 0-21 0,1 0-12 16,-1-1-168-16,2-1 87 0,-2-1-94 16,-3 2-568-16</inkml:trace>
  <inkml:trace contextRef="#ctx0" brushRef="#br0" timeOffset="-196884.786">30289 8782 573 0,'-3'0'195'16,"0"1"-76"-16,0 0 64 0,3-1-107 15,0 3-11-15,0-2-3 0,3 2 3 16,-2-1 4-16,1 0-1 0,-1 3 0 16,0 1 1-16,2 1-4 0,-3 2-8 0,2 2-7 15,0 2-8-15,-2 5-6 0,0 3-4 16,-2 5-4-16,-2 1-2 0,-1 5-2 15,-2 0-1-15,-1 2-1 0,-1 3-3 16,0 7 1-16,2-3-3 0,1 2 0 16,1-3-2-16,0-8-1 0,-1-6-2 15,3-2-1-15,-1-6-3 0,1 0-2 16,1-5-2-16,2-4 0 0,0 0-1 16,-2-2-2-16,2-6-2 0,0 0-3 15,0-1-4-15,0-1-5 0,-1-3-7 0,1-1-8 16,-1-4-12-16,1-2-18 0,0 1-22 15,0-1-24-15,1-2-8 0,2 1-179 16,-1 3 83-16,-1 5-99 0,2 0-587 16</inkml:trace>
  <inkml:trace contextRef="#ctx0" brushRef="#br0" timeOffset="-188435.89">32055 8338 83 0,'0'0'108'0,"-1"-5"-35"0,1 3-2 16,-1-2-3-16,1 3-19 0,-2-5-12 15,1 5-1-15,0-1 3 0,-2-1 7 16,1 0 5-16,-1 2 3 0,-1-1 2 16,3 0 1-16,-2 0-1 0,1 0-5 0,0 1-4 15,1 1-4-15,1-2-2 0,-1 0-3 16,1 1-2-16,-3 1-1 0,2 0-4 15,-2 0-3-15,-2-1 0 0,0 1-1 16,-1 0 0-16,-5 1 0 0,2-1-2 16,-2 0-1-16,-5 1 2 0,-1 1-1 15,2 0-3-15,-4 1-1 0,2-1-2 16,3 2-2-16,-2 0 0 0,1-1-3 0,-1 2-4 16,1-1 1-16,-1 1-3 0,2 2-1 15,1 0 0-15,2-2-1 0,-1 3 0 16,2 1 4-16,1 0 0 0,0 2 3 15,2 4 2-15,5-2 0 0,-2 2 1 16,3 0 2-16,1 1-2 0,0 1-1 16,2 1-1-16,2-3-1 0,0 1 0 0,1-1-1 15,3-1-2-15,1 2-2 0,0-3 0 16,1 2 0-16,0-3-2 0,1-2 1 16,-3-1 0-16,3-1-2 0,-2-4 1 15,3-2-1-15,-1-2-1 0,4 0 1 16,-3-2-1-16,3-4 0 0,-1-3 0 15,3-1-1-15,1-3 1 0,3-4-2 16,3-2-4-16,-2 2-3 0,-2-1-5 16,1 0-2-16,-3 0-3 0,-1 2-1 0,-1-5 2 15,0 2 0-15,-2 1 5 0,-4-1 3 16,-2 3 3-16,-4 2 1 0,-4 2 3 16,0 2-2-16,-5 1 1 0,-2 0 0 15,-3 2 0-15,-3 2 0 0,-2 1 0 16,0 0-1-16,-1 3 2 0,-2 1 0 15,2-3-1-15,-3 2-1 0,-2 1 1 0,-2 0-1 16,4 0 2-16,-2 1-1 0,4 2-1 16,2 1 2-16,1 1 1 0,-2 0 1 15,2 2-2-15,1 2 2 0,0 0 1 16,-1 4 0-16,4 1 1 0,-2 1 0 16,1 2-1-16,0-2 3 0,4 0-2 15,0-1 0-15,2-3 0 0,4-2 0 16,-2 2 1-16,3 0 0 0,1 1 0 15,3-4 1-15,3 1-1 0,2-2 0 0,-2 1 0 16,5-1 0-16,2 0-2 0,0 1 1 16,3-3-1-16,1-1-1 0,2-1 1 15,-1-3-1-15,0 0-1 0,6-3-1 16,-2-2 1-16,0-2-2 0,2-2 0 16,-5 0 0-16,0 2-2 0,-4-4 1 15,1 1-3-15,-3 0-1 0,0-2 1 0,-3-1-1 16,-1-1 0-16,-4 1 1 0,1-2 1 15,-3 1 1-15,0-3 0 0,-4 0 2 16,0 2-1-16,-2-2 2 0,-4 1-2 16,-1 1 1-16,-3 2 0 0,0 0-1 15,-3 3 1-15,1 2-1 0,-2 2 0 16,-1 0-1-16,1 5 0 0,-3 1 0 0,-1 0-1 16,-3 3 0-16,2 2 1 0,-2 3-1 15,2 1 2-15,1 2 0 0,2 3 0 16,1 4 1-16,-1-3 0 0,2 3-1 15,1 0 2-15,2 0 0 0,0 0 1 16,4-1-2-16,-1 2 2 0,1-6 1 16,4 1 0-16,3-1 1 0,-2-2-1 15,2 0 0-15,3 0 3 0,1 0-2 16,2 0 1-16,3 2 0 0,0-1-1 0,3-1 0 16,1 1 0-16,-3-4-2 0,3 1 0 15,1-4-1-15,-1 0 0 0,0-2 1 16,4-3-1-16,-1 0 0 0,2-4-1 15,-1-3 0-15,1 0 0 0,-2-2-2 16,-3-4 0-16,-3 0-1 0,3-1 0 16,-4-1 1-16,-1 4-1 0,-2 0 1 0,0 0 0 15,-2-2 0-15,-2 0 1 16,-2-5-1-16,-2-1-2 0,2-1-1 0,-5-3-1 16,-1 3-1-16,-3 2 1 0,1 3 1 15,-4 5-2-15,-1 4 4 0,1 3 0 16,-3 3-1-16,-3 1 2 0,0 4 0 15,2 2-1-15,-1 3 1 0,0 3 0 16,0 4 0-16,1 1 0 0,-1 1 1 16,0-1 0-16,3 2 0 0,2-2 1 0,3-3 1 15,2-2 1-15,3 0 0 0,0 0 1 16,2-2 1-16,2 4 2 0,4-3-2 16,3 1-2-16,1-1 1 0,2-3 0 15,1-1-1-15,0-2 0 0,2-2 1 16,2-1 0-16,-1-3 1 0,2 0 0 15,2-6 0-15,0 1-1 0,-1-4-1 0,3-1 0 16,-2-3 0-16,-1-1-1 0,-3-2-1 16,2 2 1-16,-3-1 0 0,-1 2 0 15,1-1-1-15,-1-2 0 0,-3-2 1 16,-1-1-1-16,-3-4 0 0,0 1 1 16,-4-3 0-16,-1 2 0 0,-1 2 0 15,-5 3-1-15,-2 3-1 0,-4 5 0 16,-1 3 1-16,-2 3-2 0,1 4 0 15,-4 0-2-15,-4 5 2 0,-1 2-1 0,-2 5 2 16,1-1-1-16,0 6 0 0,2 2 1 16,2 4 0-16,0-1 0 0,4 3 0 15,3-6 0-15,1-1 0 0,5-1 1 16,3-2 0-16,1-2 1 0,3-1-1 16,0-1 1-16,5 0 0 0,2-1-2 15,0 0 1-15,4 2 1 0,2 0 0 0,-1-6 0 16,4 2 0-16,1-2 0 0,-1-1 0 15,0-2-1-15,2 0 0 0,0-3-1 16,0-2 2-16,0-2 0 0,0-2-2 16,-4-2 1-16,-1-3 0 0,0-2-2 15,0 0-1-15,0 1 0 0,-2-1 0 16,0 2-1-16,-2 0 0 0,-4-1 0 16,-2-1 0-16,-3-7 0 0,0 2-2 15,-4 0-1-15,-3 0 1 0,-2 1-2 16,-2 6 0-16,-2 2 0 0,1 8-2 0,-3 1 0 15,-2 0-1-15,-4 6-4 0,-2 3 2 16,-1 5 0-16,0 0 1 0,1 4 2 16,4 0 3-16,1 2 2 0,-2-2 2 15,2 0 2-15,3 1 0 0,3-1 2 16,5 0 0-16,3 2 0 0,4-5 1 0,1 1 2 16,3-1-2-16,2-1 1 0,5-5 0 15,-1 0-1-15,5-5 1 0,2-1-2 16,1-3 0-16,0-4 1 0,3-4-1 15,2-2-2-15,-1-1-2 0,-1 0-1 16,1-2 0-16,-4 0-1 0,-3 1 0 16,-3 0 0-16,1-1 1 0,-4 1 1 15,0 1 2-15,-2 0 0 0,0 1 2 0,-3-4-1 16,-4-3-1-16,0-4-3 0,0-1-4 16,-6-3-4-16,1 4-2 0,-5 2-3 15,1 7-4-15,-4 4-3 0,0 7-2 16,0 1 3-16,-1 4 1 0,-5 5 1 15,1 3 3-15,-2 3 4 0,-1 3 3 16,4 1 5-16,3 1 2 0,1 2 1 16,4-4 3-16,4-2-1 0,2-1-1 15,3-1 1-15,4-3 0 0,1 1-1 0,5 0 1 16,1-2-2-16,2-5-2 0,2 0-2 16,3-5-1-16,1 0-4 0,2-5-1 15,-3-1-3-15,0-7-2 0,-2 1 2 16,-1 1 1-16,-2-1 3 0,0 2 1 15,-4-2 4-15,-3 2 5 0,-3-2 6 16,-3 1 8-16,-3-2 7 0,-2 0 9 0,-4-1 7 16,-3 3 8-16,-3 0 1 0,-2 3-2 15,-2 5-5-15,-2 3-5 0,-2 3-7 16,-1 1-8-16,2 5-7 0,0 2-4 16,2 2-2-16,6-1-5 0,3-4-5 15,2-1-9-15,3 4-9 0,3-2-10 16,3 1-9-16,1-1-5 0,3 1 0 15,4-1 0-15,1-5 7 0,5 5 7 16,0-2 9-16,1-1 10 0,2 1 5 0,4-2 4 16,-1-3 4-16,-3-2 1 0,-3 0 4 15,-1 0 4-15,-3-2 3 0,-3-5 6 16,3 2 4-16,-2-3 4 0,1-1 5 16,-3 0 4-16,2 0 0 0,-3-1-3 15,2-2-4-15,-3 1-3 0,-1-3-6 0,0-1-3 16,0-3-6-16,-2 0-5 0,-1-2-1 15,-3-2 0-15,1 3 0 0,-3 3-1 16,-2 4-1-16,-1 5-1 0,-2 5 3 16,-1 2-2-16,0 4 0 0,0 4-1 15,-4 2 0-15,0 6 0 0,0 2 2 16,-4 2-2-16,3 2 0 0,3 2 2 16,1-4-1-16,6 0 0 0,1-4 2 15,3 0-1-15,2-5 0 0,2 0 1 16,3-1-1-16,4-1 0 0,2 0 0 15,4-3 0-15,3 0 0 0,0-5 0 0,-3 0 0 16,1-1-2-16,-1 0 3 0,-2-2-1 16,0-2-1-16,2-1 1 0,1-2-1 15,-2-2-3-15,0 1 3 0,0 1-1 16,-2-1-2-16,-2-1 3 0,-1 1-2 16,-2-2 1-16,-5-2 3 0,-2 1-2 0,0-2 0 15,-4-3 2-15,1 1-2 0,-4-1-1 16,-2 1 2-16,-3-1 0 0,0 5-2 15,-5 2 1-15,0 5-1 0,-2 3-1 16,-2 1 3-16,4 4-4 0,-1 2 0 16,-5 6 2-16,1 2 0 0,0 4 1 15,0-3-1-15,2 2 0 0,4 2 1 16,2-3 1-16,3-2 0 0,3 0-2 0,1 0 2 16,6-1-1-16,1 0 2 0,3-1 0 15,3 1-1-15,4-6 0 0,3 0 1 16,1-3 0-16,3-2 1 0,1-2-1 15,2-1 0-15,0-3 0 0,1 0-1 16,-1-6 0-16,-2 0-1 0,1-3 0 16,-4 0 1-16,2 1-1 0,-2 1 1 15,-3-1 0-15,-3 2-1 0,-3-2 1 0,-1-3 1 16,-3 0 0-16,-2-3 0 0,-2-2 1 16,-1-2-1-16,-6 1 1 0,-2 2 0 15,-3 6-2-15,-3 5 0 0,-1 7 0 16,0 1-1-16,0 3 1 0,-5 3-2 15,2 7 0-15,-1 0 2 0,3 2-2 16,-1 2 0-16,5 1 0 0,4-2 1 0,3 0-1 16,4 0-1-16,4-2-4 0,0-1-3 15,5-3-2-15,6-3-4 0,0-2-10 16,5-4-8-16,2 0-9 0,1-1-8 16,0 0 107-16,1-2-272 0,-6-1 130 15,-4 1-21-15,-5-5-933 0</inkml:trace>
  <inkml:trace contextRef="#ctx0" brushRef="#br0" timeOffset="-186133.854">30279 10720 200 0,'-1'-1'169'0,"0"-2"-39"0,-1 1 3 16,1-1-19-16,-2 2-26 0,3-2-18 15,0 2-13-15,-1 0-13 0,1-1-12 16,0 0-8-16,0-1-8 0,0 1-5 16,-1 0-3-16,2 1-5 0,-1 0 0 15,-1 0-1-15,-2 1 0 0,-1 0 0 16,2 1 2-16,-3 1-1 0,0 2 2 16,1 3 2-16,0 2 1 0,0 2 5 0,0-2 4 15,-1 3 3-15,1-3 3 0,0 1 2 16,3-1 3-16,1 2-1 0,0-2-2 15,1 0-4-15,2 0-2 0,1-5-3 16,1-1-3-16,3 0-1 0,1 1 1 16,0-2 1-16,2 0 0 0,1-1 1 15,1-2 2-15,-3 1 0 0,0-4-1 0,-1 3 0 16,-1-5-3-16,-2 1-1 0,3-1-2 16,-1-2-2-16,0-5-3 0,-2 0 1 15,1-3-3-15,1-3 0 0,-3 1-1 16,-1-1-1-16,-2 1 1 0,-2 0 1 15,0 1-1-15,-4 3-1 0,-2 0-1 16,-3 1 1-16,-3 4 0 0,-1 0 0 16,-2 4-2-16,-4 2 1 0,-2 3 1 0,0 0 0 15,-1 4 0-15,2 4 0 0,2 2-1 16,1 4 1-16,4 2-1 0,0 3-1 16,2 0 1-16,3 3 0 0,1-2 0 15,4-1 0-15,1-1 1 0,2-2 0 16,2-5 1-16,1 2 0 0,3-4 1 15,1-2 0-15,1-2 2 0,2 1-1 16,2-5 3-16,0 5-1 0,2-6 0 0,0 0 0 16,1-4 1-16,3 0-1 0,-1-4 0 15,0 0-1-15,0-3-1 0,-3-3-1 16,-3-2-1-16,1-2 0 0,-3-1-1 16,1 1 0-16,-2 2 0 0,-3-2 1 15,-2 3-1-15,-2 1 1 0,-1-1 0 16,-2 4 1-16,-4 0 0 0,-1 1 1 15,-2 2 0-15,-2 3 1 0,1 3-1 0,-2 2 1 16,0 0-2-16,-3 1 1 16,0 4-2-16,-1 2-2 0,1 3 2 0,0-1-2 15,0 6 0-15,2 0-1 0,2 1 0 16,1 2 1-16,3-1 1 0,2 1-1 16,1-1-1-16,3 0 1 0,1 1 0 15,0-5 0-15,1-1 0 0,3 0 1 0,2-4 1 16,3-3 1-16,2-1 0 0,-1-3 1 15,3-1 3-15,0-1-1 0,2 0-1 16,-1-2-2-16,3-2 3 0,0-3-2 16,-3-2-1-16,0-2-1 0,-2-2-1 15,1 0 0-15,-3-6 2 0,2 4-3 16,-5-4 2-16,1 4 0 0,-4-1-1 16,-1 4 1-16,-3-1 0 0,0 1-1 0,-2 0 2 15,-3 1 0-15,-1 3-1 0,-2 3-1 16,-2 1-1-16,-2 0 1 0,-1 3-1 15,3 1-2-15,-3 1-2 0,1 1 2 16,1 5 1-16,-3 0-2 0,-1 4 0 16,3 3 2-16,-1 3-1 0,1 3 1 15,4 0 1-15,1 2-1 0,1 1 1 16,3-3 0-16,3-1-1 0,0-2 1 16,1-2 0-16,4-5 0 0,3-3 0 0,1-1 1 15,0-3 1-15,4-2 1 0,-2-2-2 16,5 1 1-16,-1-5 0 0,-1-3 0 15,-2 0-1-15,2-4 0 0,-4-3-1 16,-2 2 1-16,1-3 1 0,0 3-1 16,-2-3-2-16,0 3 3 0,-3 0-1 15,-1 3 2-15,-3-1-1 0,-1 2 0 0,-2 2-1 16,-2 0 2-16,-3 3-3 0,0 1-1 16,-2 3 0-16,-2 1-1 0,1 0-3 15,-2 2-2-15,1 4-4 0,0 4-6 16,-1-2-5-16,1 2-11 0,2 0-9 15,1-1-10-15,5 0-12 0,1-2-10 16,3 0-167-16,2-3 92 0,5-2-97 16,4-2-593-16</inkml:trace>
  <inkml:trace contextRef="#ctx0" brushRef="#br0" timeOffset="-181767.795">30137 10894 330 0,'-5'0'12'0,"3"-1"-12"0,0 2-103 16,2-1-136-16</inkml:trace>
  <inkml:trace contextRef="#ctx0" brushRef="#br0" timeOffset="-179339.516">31956 8926 302 0,'0'0'162'15,"0"-1"-59"-15,1 1 23 0,-1 0-48 16,2 0-24-16,-2 0-17 0,0 0-4 16,-2 0-5-16,4 0-2 0,0 0-1 15,-2 0 1-15,-1 0 1 0,1 1 1 16,-1 2-2-16,-2-2 0 0,-4 0-1 16,1 3-1-16,1 0-1 0,-2 0 0 0,1 2 0 15,1 1-1-15,-2 3-2 0,1-2-1 16,0 2-3-16,-4 0-1 0,1 3-1 15,-1-1-2-15,-1-2-1 0,-1 2 1 16,-1 3 1-16,-2 3 5 0,0 4 0 16,0 8-1-16,-2 3 2 0,-2 5-1 15,1-2-1-15,-4-3 1 0,-6-2-4 16,-2-1 3-16,0-3 3 0,-1-2 3 0,3 2 3 16,6-6 2-16,4-1-2 0,6-5-1 15,5-1-4-15,3-5-6 0,3-2-5 16,1-2-5-16,0-1-1 0,0-1-3 15,1-2 0-15,-1-1 0 0,1 0 1 16,2-1 0-16,1-1 1 0,-1 0-2 16,3-1 1-16,-1 2-1 0,0 0-1 15,0-2 0-15,0 2 0 0,-2 1-1 16,2 1 2-16,-1 2-3 0,1 0 3 0,0 3-1 16,-1 0 0-16,0 3 0 0,0-1 2 15,-3-3-2-15,2 3 3 0,-1-1-1 16,2 4 2-16,0 0 1 0,1 3 0 15,0 3 0-15,2 1 1 0,2-2-1 16,0 0 1-16,1 1-3 0,2-1 1 16,2-1-1-16,-4 3-1 0,0-5 0 0,2 3 1 15,-4-2-1-15,-2-3 4 0,2 0 1 16,0 0-1-16,-2 0 2 0,-1-5 3 16,2 2-2-16,-2-1 2 0,-1 0-3 15,-2-3-1-15,2 1 0 0,-3-3-2 16,-1 1-2-16,0-2-1 0,2 1 0 15,0-2-2-15,-2-2 2 0,2 0-2 0,-1-2-3 16,-1 0-3-16,0 0-6 0,0 0-10 16,-1-1-13-16,1 1-17 0,-3 2-19 15,2 2-16-15,-2-2 14 0,-3 4-187 16,-1 2 91-16,2 6-70 0,-3 1-639 16</inkml:trace>
  <inkml:trace contextRef="#ctx0" brushRef="#br0" timeOffset="-178464.791">31813 9470 332 0,'-3'0'176'0,"-1"-3"-55"0,2 1 26 16,1 2-45-16,-2-3-20 0,2 1-7 15,1 0-3-15,0-1-3 0,0 0-2 16,0 2-4-16,2-1-7 0,1 0-7 16,1 1-5-16,2 1-8 0,1-3-5 15,0 0-5-15,2 1-2 0,3-1-5 0,1 1-3 16,1-2-4-16,0 2-2 0,3 1-3 16,4-1-3-16,-1-1-3 0,3-1 1 15,-1 2-1-15,-2-2-2 0,0 2 0 16,-2 1 0-16,-1-1-2 0,0-1-1 15,-2 0-1-15,-2 1-3 0,1 1 1 0,-2-2-3 16,-4 3-1-16,-2 0-2 0,-2 0-4 16,-4 0-7-16,0 0-6 0,-1 0-13 15,-1 3-12-15,-1-3 233 0,-4 0-397 16,1 0 180-16,-5 2 37 0,-2 3-1327 16</inkml:trace>
  <inkml:trace contextRef="#ctx0" brushRef="#br0" timeOffset="-178082.6">31895 9264 625 0,'-2'2'169'0,"0"-2"-79"0,1 4 76 16,0 3-124-16,1 2-5 0,0-3-2 15,0 3 6-15,0 0 4 0,0 0 7 16,1 3 4-16,-1 2 0 0,0 1-1 16,0 2-3-16,0 3-6 0,0-2-8 0,0 1-12 15,0 3-8-15,0 1-5 0,-1 0-4 16,0-2-5-16,-2 1 0 0,0-3-3 15,0 3 2-15,-1 1-2 0,1 0 1 16,2 1-2-16,0-4 1 0,-1-2-4 16,2-1-6-16,2-3-7 0,0-3-8 15,-1-2-15-15,1-7-16 0,0-1-19 16,-2-1-4-16,0 0-154 0,2-5 75 16,-1-1-80-16,0-2-526 0</inkml:trace>
  <inkml:trace contextRef="#ctx0" brushRef="#br0" timeOffset="-176558.649">32459 8525 428 0,'-7'2'144'15,"1"-2"-71"-15,2 0 47 0,0 0-86 16,1 1-11-16,1-1-12 0,-2 0-3 16,3 0 1-16,-1-1 3 0,1 1 6 15,0 0 5-15,-1-2 5 0,2 2 2 0,0 2-1 16,0-2-2-16,2 1 2 0,-1 0-1 16,0 2-1-16,1-1 0 0,-1 4 1 15,1 3 4-15,0 2 1 0,0 1 0 16,4 2-2-16,0 3 1 0,2 1-1 15,3 2 0-15,3 2-2 0,5 0-1 16,2 0-4-16,3-1-2 0,-4-3-3 16,-2-2-5-16,-1 0-2 0,-4-1-3 15,2-2-1-15,6 1-2 0,2 3-2 16,9-1-2-16,3 0 1 0,-5 1-2 0,-3 1 2 16,-1-5-1-16,-12 1 2 0,0 0 0 15,-1 1 1-15,2 0 2 0,0 1 3 16,0-2 1-16,-1 1 1 0,2-3 1 15,-3-2 5-15,-3 0 0 0,-1 2-1 16,0 1-2-16,-1 1-2 0,-2 3-4 0,1 1 0 16,-2-1-6-16,0-1-2 0,-1 0-1 15,2-2 0-15,1-1-1 0,-2-3-1 16,0-1-1-16,-1-1-3 0,0-4 0 16,-3-4-2-16,0 1-2 0,-1-1 1 15,0-2 1-15,0-1 2 0,-1-1 3 16,0-1 0-16,-1-1 3 0,0-2 1 15,1 1 0-15,-1 2-1 0,1 1 1 0,0 2-1 16,-1 2 0-16,2 1-3 0,0 0 2 16,2 5-1-16,-2 0-1 0,0 0 0 15,2 2 0-15,-2 0 0 0,2 0 3 16,-4 1-3-16,2 1 3 0,2 0 0 16,-2 2-1-16,-2 1 1 0,1-2 0 15,0 0-1-15,-5 4 2 0,0 1-1 16,-3 4 0-16,-3 6 1 0,0 2 2 15,-3 5-2-15,0-3 5 0,-3 1 2 0,2 0 3 16,2 7 1-16,1-1 4 0,2 6 1 16,2 0 6-16,1-1-1 0,0-8 1 15,1 1 1-15,-1-1 0 0,1-2-1 16,0-2-2-16,0 4 0 0,-1-1-4 16,-1-5-2-16,-3 2-2 0,-3 1-4 15,-3-4 0-15,5 0-2 0,-2-2-5 0,2 0 1 16,4-3-1-16,1-4-1 0,1 0 1 15,0-3-2-15,2-4 0 0,1-2 2 16,2-1-2-16,0-5 0 0,2 3-1 16,-1-4-3-16,0-2-3 0,2-1-5 15,0-2-7-15,2-1-12 0,-1-5-9 16,1 2-10-16,2-4-13 0,-2 1-11 16,-2 0-13-16,2 1-11 0,-3-4-156 15,-2 4 87-15,0 1-92 0,-2 2-563 0</inkml:trace>
  <inkml:trace contextRef="#ctx0" brushRef="#br0" timeOffset="-176119.471">32626 10009 583 0,'-1'-3'272'15,"-2"1"-135"-15,3 0 56 0,0 2-92 16,0 0-61-16,4 2-18 0,1-1-5 0,0 0 2 16,1 4 1-16,1-2 3 0,1 3 6 15,0 1 2-15,1 3 3 0,2-1-1 16,2 1-3-16,1 2-5 0,-1 1-4 15,3-1-6-15,-2 2-5 0,-6-1-6 16,1 2-3-16,-4-3-1 0,-4-2 0 16,-1 0-1-16,-2 1 1 0,-1-4-1 0,4 1 3 15,-3-4-3-15,3-4 0 0,0 0-1 16,7-4-4-16,0-5-5 0,1-4-4 16,0-7-5-16,1-2-3 0,-3 1-2 15,2 0-4-15,0 1-1 0,1 3 2 16,0 0 5-16,4-1 4 0,-2 3 3 15,0-2 5-15,-1 3 4 0,-4 2 6 16,-6 6-1-16,-1 2-12 0,-3 1 401 16,-7 3-586-16,0 4 268 0,-1 1 95 0,0 2-1961 15</inkml:trace>
  <inkml:trace contextRef="#ctx0" brushRef="#br0" timeOffset="-175130.647">33213 9252 256 0,'0'3'214'0,"0"-1"-88"16,0 0 15-16,0 0-20 0,0-2-56 15,1 2-17-15,0-1-5 0,-1 0-5 16,1 0 0-16,1 1 0 0,0 3 1 16,1-4 2-16,-2 3 0 0,3 1 2 15,0 2 1-15,-2 2-2 0,2 2 1 0,0 0-1 16,0 3-1-16,1 1 0 0,3 1 0 16,0 2-1-16,-2 2 1 0,3 2 0 15,1 0-1-15,1 0 0 0,-4 0-2 16,6-1-4-16,2-2-3 0,-1 3-6 15,0 1-4-15,3 3-6 0,-3 1-3 0,6-1-4 16,2-1-3-16,-1-1-1 0,5-4-2 16,1 0-1-16,-4-6 0 0,-2-3-2 15,-2-2 0-15,-5-2 1 0,-4-2 1 16,-2 0-1-16,-5-1 2 0,-2 0-1 16,0-2 0-16,-1 1 2 0,-4-2-1 15,-2-1-1-15,1 0 0 0,-3-1-7 16,-2-2-7-16,0 0-12 0,0-1-15 0,0 0-17 15,-4 0-19-15,4-1-18 0,-2 1-12 16,-1 0-166-16,-1-1 88 0,1 1-92 16,-4 1-570-16</inkml:trace>
  <inkml:trace contextRef="#ctx0" brushRef="#br0" timeOffset="-174485.273">33237 9803 336 0,'0'0'287'16,"0"3"-129"-16,1-1 19 0,3 2-17 15,3-1-102-15,3 0-16 0,4 0-12 16,0-2-8-16,3 1-4 0,0 1-6 16,0-3-2-16,-3 0-1 0,2 0-2 0,0 0 1 15,-2 0 1-15,2 0 0 0,2-4 2 16,2 3 1-16,1 0-1 0,-2-1 0 15,3 1-1-15,-1-2-3 0,-3 1-1 16,-1-1-1-16,-1 2-2 0,-4-2-2 16,-4 1 0-16,1 1 1 0,-6-2 1 15,1 2 6-15,0-2 3 0,-1 2 3 0,-3-2 5 16,1 2 3-16,-1 0 1 0,0-2-1 16,-1 0-4-16,0 1-6 0,1-2-3 15,0-2-2-15,-2-1-4 0,1-1-2 16,0-1-1-16,1-1 3 0,1 1 1 15,0-1 4-15,2-1 0 0,2 4 2 16,0-2 1-16,-1 4-2 0,1-1 0 16,0 5-2-16,-1 1-2 0,0 0 0 15,0 3 0-15,-2 2 0 0,2 0 2 0,-1 1 1 16,-2 2-1-16,2 1 1 0,-2-4 3 16,-1 4-3-16,-3-1 1 0,-2-1-1 15,0 2-1-15,0-3 1 0,-4 2-2 16,0 2-4-16,-3-2 2 0,1 1-3 15,-5 0-2-15,-3 0-5 0,-2 1-8 16,2-1-5-16,-2 0-3 0,3-5-13 0,8-4-23 16,4 0-16-16,2-4-182 0,1 0 106 15,3-2-140-15,0-1-625 0</inkml:trace>
  <inkml:trace contextRef="#ctx0" brushRef="#br0" timeOffset="-173902.423">33242 8859 493 0,'1'-1'177'0,"1"-2"-86"0,-2 3 53 15,1-2-90-15,0 2-17 0,3-2-7 0,0 2 0 16,1 0 1-16,3 0 1 0,0 2 7 15,1-2 2-15,1 0-1 0,2 0-3 16,0 2-3-16,3-4-5 0,0 2-4 16,2-3-6-16,-3 1-7 0,7-1-6 15,-1 0-4-15,3-3-1 0,1 2 1 0,3 0-3 16,-5 0 0-16,-2 0 0 0,-2 3-1 16,-3 0-1-16,-4-2-2 0,-2 3-2 15,-5-2-2-15,-1 0-6 0,-3 0-7 16,0-1-13-16,-6-1-9 0,-1 2-152 15,-7-1 83-15,-1 3-98 0,0 0-530 16</inkml:trace>
  <inkml:trace contextRef="#ctx0" brushRef="#br0" timeOffset="-173634.693">33419 8707 445 0,'0'0'259'0,"0"0"-118"0,1 1 36 16,-2 3-54-16,2 4-74 0,-1-2-15 0,0 5-7 16,0-1 0-16,0 4 5 0,1 3 10 15,-1 2 9-15,2 8 6 0,-4 4 7 16,5 3 1-16,-7 3-2 0,3 3-10 16,-2-6-12-16,3 2-12 0,-2 0-8 15,0-1-10-15,1-1-7 0,-2 4-11 16,1-5-12-16,-2-7-11 0,0-3-13 15,-1-5-17-15,0-4-19 0,-2-1 245 16,-2-2-417-16,-2 2 188 0,-9-3 43 16,0-2-1389-16</inkml:trace>
  <inkml:trace contextRef="#ctx0" brushRef="#br0" timeOffset="-173030.836">32272 9823 592 0,'-3'1'199'0,"1"2"-75"0,0-3 59 15,2 0-113-15,3 0-20 0,-2 0-8 16,4 0-6-16,2 0-4 0,0-3-4 16,2 0-1-16,3-1 1 0,4 0-3 15,-1 0-1-15,6 0-6 0,-2 2-5 16,3-4-2-16,0 1-5 0,2 3-3 0,3-5-1 16,4 2-9-16,-2-3-8 0,-6 3-11 15,-4-3-11-15,-2-1-11 0,-11 3-13 16,-1 1 49-16,1 0-197 0,-6-1 101 15,0 5-46-15,-3-3-682 0</inkml:trace>
  <inkml:trace contextRef="#ctx0" brushRef="#br0" timeOffset="-172755.12">32430 9527 677 0,'-1'-3'192'0,"-2"2"-95"16,3 0 79-16,0 1-137 15,0 1-9-15,3 3-7 0,-2-3-1 0,0 4 1 16,1 3 3-16,-2 4 7 0,0 6 4 16,-2 6 5-16,1 6 1 0,0 8 2 15,-2 4-1-15,1-4-3 0,0-2-10 16,-1 0-4-16,-1-5-8 0,-1-4-12 15,2-2-18-15,0-3-21 0,2-4-26 16,0-5 234-16,2-2-418 0,2-2 176 0,-2-2 25 16,-1-5-1359-16</inkml:trace>
  <inkml:trace contextRef="#ctx0" brushRef="#br0" timeOffset="-158577.723">26856 10518 290 0,'-1'-7'81'0,"1"2"-42"0,0 0 34 16,0 0-57-16,0 1-7 0,0-2-3 15,0 2 6-15,-1-1 8 0,-1 1 7 16,1 1 3-16,1 1 4 0,-1-1 2 16,1 2 5-16,-2-2-3 0,1 2-6 0,0 1-3 15,-2 0-2-15,2-1 0 0,-2 2-2 16,0-1-3-16,-1 2-1 0,-3 1 0 16,1 2 1-16,-2 2 0 0,2 2 1 15,-3 0 2-15,1 1 2 0,1 2 0 16,2-5 2-16,0 4-2 0,1-2 0 15,3 1-3-15,1-2-2 0,0 1-1 16,2 0-2-16,2 1-2 0,3 0 1 16,2-1-1-16,2-1-1 0,2 0 1 0,3-3-2 15,-1-2-2-15,3-3-1 0,-1-2-4 16,2 0-1-16,-1-4-1 0,0-1-2 16,-1-2-2-16,-1-2 1 0,-3 2-2 15,-2 0 0-15,-1-2-1 0,-2-2-1 16,0 0-1-16,-3-2 1 0,-1-1-3 15,-3-1 1-15,-1 3 1 0,-1-1-1 16,-3 1 1-16,-1 1 0 0,-2 2-1 0,1 4 2 16,-3 3 0-16,-4 4-2 0,0 0 1 15,-1 2-1-15,-3 6-1 0,1 0 1 16,1 2 0-16,0-2 1 0,1 5 0 16,0-2 1-16,2 3 0 0,0 1 1 15,5 0 1-15,0-2 1 0,2 0-1 16,1 0 2-16,4-2 1 0,-1 1-1 15,1 1 2-15,2-2-1 0,2 2 0 0,3-1-1 16,1-2 0-16,1-1-1 0,2-2 1 16,2-3-1-16,0-3-1 0,1-1 1 15,2-3-1-15,-1-2-1 0,0-1 0 16,1-2-2-16,-3-4-2 0,-2-1-1 16,0 2-1-16,-2-2 0 0,-2 1 2 15,-1 1 0-15,-1-1 0 0,-3-1 3 0,-2 0 0 16,0 1 1-16,-5-5 1 0,-1 3-1 15,-2 1 1-15,-2 0 0 0,-4 4-1 16,-3 5 1-16,-1 3 1 0,-2 1 0 16,2 4-3-16,4 5 1 0,0 2 0 15,2 5-1-15,2 2-6 0,0-2-10 16,2 1-16-16,3 0-79 0,4-5-86 0,1-3 53 16,4-3-143-16,3 0-304 0</inkml:trace>
  <inkml:trace contextRef="#ctx0" brushRef="#br0" timeOffset="-157840.842">26823 10803 330 0,'-2'-3'145'16,"1"-1"-39"-16,0 0 25 0,-1-1-57 16,4 1-15-16,-4-1-11 0,2 1-6 15,2-2-7-15,-2 2-6 0,1-1-3 16,0 2-1-16,-1 1 0 0,0-2 0 15,0 4-2-15,0-4 1 0,0 3-1 16,0 2 0-16,0-2 0 0,0 2-1 0,-1 0 0 16,1 2-2-16,-3-3-1 0,2 2-1 15,0 4 0-15,0-1-3 0,-1 0 1 16,1 3 0-16,0-5-2 0,-1 5 2 16,1 0-1-16,0 1-2 0,-2-1 0 15,1-2-1-15,-1 2-2 0,1-2 1 16,-1 2-2-16,2 6 1 0,-3-1 1 15,0 3 0-15,0 2 0 0,-2 3 3 16,-1 4-1-16,1 1 0 0,-1 3 2 0,-2 2 1 16,0-4-1-16,-2 4 4 15,2 4 0-15,-3 3 1 0,2 0 0 0,-2 6 1 16,3-7-2-16,-1-3-1 0,1-6-2 16,0-6-2-16,2-4-1 0,0-1-3 15,0-2-2-15,2-2-1 0,-1-1-2 16,2-2 0-16,1-5-3 0,1-1 0 0,0 0-2 15,1-3 1-15,-2 1-2 0,2-1-2 16,1 0-5-16,-1 1-8 0,-3-1-12 16,4 0-10-16,-3 2-16 0,1-3-17 15,0 1-14-15,1 0 140 0,0 1-303 16,-2 0 141-16,-3 3 0 0,-2-2-1025 16</inkml:trace>
  <inkml:trace contextRef="#ctx0" brushRef="#br0" timeOffset="-157161.197">26535 11653 350 0,'-1'-9'139'0,"0"1"-57"0,-2 1 42 0,2 2-57 15,-2-2-11-15,2 3-4 0,-2 3 5 16,1-2 3-16,-3 2-1 0,-1 1-2 15,-3 0-4-15,0 0-3 0,-1 1-6 16,0 2-4-16,-2-2-6 0,1 2-5 16,-1 5-3-16,-1-2-6 0,0 4-3 15,2 1-2-15,-1 0-5 0,0 0-2 0,3 1-2 16,0-1 0-16,3 3 0 0,1 3 0 16,1 1 3-16,0 1 1 0,0 0 3 15,4-1 3-15,-1 2 2 0,1-7 2 16,2 0 2-16,2-2-3 0,1 1 1 15,4-6-2-15,3 1-4 0,0-2-1 16,4-1-2-16,0 0-3 0,1-3-1 0,1-1 0 16,0-3-1-16,1 1 0 0,0-6 0 15,2 0-3-15,1 2 1 0,0-6 0 16,2-1-1-16,1-5 0 0,-3-1-1 16,-2-8-1-16,-3 0 2 0,-3 0-3 15,-3 0-1-15,-2 2 2 0,0 5-1 16,-2 1-1-16,-1 0 1 0,-1 4 1 15,-4 2 0-15,-1 0 1 0,0 0 1 16,-3 1-1-16,-3 3 2 0,-2 2 0 0,-1-1-2 16,-4 1 2-16,-2 4 0 0,-2 0-2 15,-4 3 0-15,-3 0 0 0,-2 4-1 16,3 1 0-16,0 4 0 0,2 3-1 16,3-1-2-16,1 1-5 0,5-2-8 15,1 1-11-15,5-4-18 0,3 0-23 16,3-2-7-16,3-3-178 0,3 2 89 0,3-2-107 15,-1-1-584-15</inkml:trace>
  <inkml:trace contextRef="#ctx0" brushRef="#br0" timeOffset="-156212.041">26990 10660 69 0,'0'-3'113'16,"-2"-1"8"-16,2 3-19 0,-2-3-4 15,2 1-1-15,0 1-14 0,2 1-14 16,-1-1-13-16,0 1-8 0,-1 1-3 16,0 0-1-16,1 1-3 0,1 1-3 0,-2 0-2 15,2 3-2-15,3 0-2 0,1 4-3 16,0 0-3-16,4 2-2 0,-1-1-2 16,3 2-1-16,1-3-2 0,1 2-2 15,3 2-1-15,0-1-2 0,3-3 0 16,1 1 0-16,2 0-2 0,3-1 2 0,-2 2-1 15,-1-5 1-15,2 3 3 0,-1-2-1 16,0-1 2-16,1-1 2 0,4 2 1 16,2 0 1-16,1 2 2 0,5-1 2 15,3 3 5-15,4 0 2 0,4-3 0 16,5 3-1-16,1 2 2 0,2 4-2 16,2-3-7-16,-2 3-6 0,-2-2-5 15,0 2-4-15,-1 0-2 0,-1 2-6 16,-2-6-2-16,-3 1 1 0,-1-2-1 0,-5-2 0 15,-5-3-4-15,-6 0 1 0,-7 1-2 16,-9 0 2-16,-2 0-2 0,-7-1 2 16,-4 1 0-16,-1-1-2 0,-3-4-14 15,-3-3-19-15,-4 0-26 0,-3-6 8 16,-5-4-203-16,-6 1 89 0,-4-4-104 16,-5 2-648-16</inkml:trace>
  <inkml:trace contextRef="#ctx0" brushRef="#br0" timeOffset="-155496.01">28377 11131 50 0,'2'-7'178'0,"1"3"3"0,1 0-36 15,-3 0 12-15,2 1-11 0,-2 1-25 16,0-1-26-16,-1 2-22 0,0 0-16 16,0-1-11-16,0 2-8 0,0 0-8 15,-2 0-7-15,-1 2-5 0,-1 0-6 0,-1 2-1 16,-3 3 0-16,1 2 0 0,-2 2 1 16,-2 3 2-16,1 6-1 0,1-2 2 15,-1 2 1-15,1 4 0 0,2-4 2 16,0 3 2-16,1-2 1 0,3 0 2 15,3-7 1-15,0 0 1 0,6-2-2 16,2-2-3-16,2-4-2 0,5 1 1 16,4-3-2-16,-4-3-1 0,4-1-3 0,-1-1-1 15,2-2-2-15,-4-3-4 0,1-1-2 16,0 1-2-16,0-2-1 0,-4-1 0 16,1 0 0-16,-4 0 0 0,-1-4 0 15,-2 0-2-15,-2 0 2 0,-3-2 0 16,0-1 0-16,-2 2 1 0,-2-1-1 15,-2-2-1-15,-1 0 0 0,-4 0-1 0,-1 1-3 16,-4 1 0-16,-2 1-1 16,-2 4-1-16,2 2-2 0,-4 6-2 0,3 2-3 15,1 2-1-15,-2 5-4 0,1 2-5 16,0 6-1-16,-4 5-1 0,2 0 0 16,1 5 5-16,3-1 1 0,3 1 4 15,4-1 5-15,3-2 4 0,3-3 2 16,2-1 2-16,1-5-3 0,3-1 0 15,2-6-1-15,6-1-7 0,3-5-10 16,5 0-12-16,0-5-10 0,3-4 414 0,-1-5-584 16,-2-3 252-16,-5-6 137 0,-1-4-1941 15</inkml:trace>
  <inkml:trace contextRef="#ctx0" brushRef="#br0" timeOffset="-154665.035">28204 11403 49 0,'3'0'9'15,"-1"0"-4"-15,0-1 5 0,-1 1-10 0,0 0 3 16,1 0 8-16,-1 1 18 0,0-1 20 16,-2 2 15-16,2-2 15 0,-1 0 10 15,-1 0 6-15,1 1 3 0,0-2-10 16,-1 1-13-16,1-2-11 0,1 4-8 15,-2-2-5-15,2 0-6 0,-1 0-5 16,0 0-4-16,0-2-2 0,0 2-1 16,-1-1-4-16,1 1-4 0,-2 0-2 15,1 0-6-15,-2 0-2 0,1 0-1 0,-2 0-5 16,0 3 0-16,0-3-1 0,-1 1-1 16,-1-1 1-16,-2 2-1 0,-1 0-1 15,-4-1 0-15,0 3-1 0,-1-3-1 16,0 3 0-16,-6 4-1 0,0-3-1 15,-2 1 0-15,-4 1 0 0,2-1-1 0,-2-1 1 16,-1 2 0-16,1-1 2 0,-2 1 3 16,-1 0 3-16,2 2 3 0,3-1 0 15,-5 0-1-15,0 0 2 0,-1 1-4 16,-1 0-2-16,0 1-3 0,2-1-3 16,1 1 0-16,3 1 0 0,-4-4-2 15,4 1 1-15,-4-1-2 0,2-1 1 16,0 0 0-16,1 2 0 0,-1-1 0 15,3 0 1-15,1 2-1 0,1-1 0 16,1-1 0-16,4-1 0 0,1-2 1 0,-1-2 1 16,4 1-1-16,0 0 4 0,4-2 3 15,0 0 3-15,4 0 3 0,0 1 0 16,2-1-3-16,3-1 0 0,0 0-4 16,4-1-6-16,2-1-10 0,1 1-10 15,1 0-14-15,-1 0-12 0,1 1-110 0,-3-3-60 16,3 2 42-16,1-1-146 0,-1 0-224 15</inkml:trace>
  <inkml:trace contextRef="#ctx0" brushRef="#br0" timeOffset="-152602.204">26692 11988 332 0,'-2'0'208'0,"-1"2"-88"16,1-1 29-16,2-1-40 0,0 2-44 16,0-2-14-16,2 0-3 0,1 0 0 15,-1 0-1-15,1 0-1 0,1 0 2 16,0 0 0-16,1 0 0 0,3 2 1 16,-1-2-3-16,4 1-2 0,0 0-1 0,1 3-2 15,2 1-5-15,0 2-1 0,3-1-3 16,2 5 2-16,3-1-1 0,1 1 1 15,4 2-1-15,4 3 2 0,2-5 0 16,3 0-1-16,2-1-2 0,5-1-3 16,6-1-1-16,-1-2-1 0,-1 2-1 15,1 2-4-15,-4-3-2 0,-7 2-1 16,2 2-3-16,-6 0-4 0,-2 0-1 0,-5 2-3 16,-1 0 1-16,-7 1-1 0,-4 0 0 15,-1 3 1-15,-3-1 0 0,-5-1-1 16,-1-1 1-16,-3 2-1 0,-1-5-1 15,-1 0 0-15,-2-4 0 0,1-1-5 16,-1-6-9-16,-1 0-12 0,2-2-20 16,-3-3-30-16,-2-5-45 0,-1-4-22 15,1-6-187-15,-2-3 79 0,1-3-136 0,0-1-561 16</inkml:trace>
  <inkml:trace contextRef="#ctx0" brushRef="#br0" timeOffset="-151644.642">27645 12378 250 0,'0'-3'244'15,"0"-2"-103"-15,0 4 11 0,1-1-10 16,-1 1-73-16,0-3-19 0,0 4-5 0,0-4-6 15,0 2-3-15,-2-1-1 0,0 0 0 16,1 3 2-16,-4-3-3 0,1 3-3 16,-2 1-3-16,-2 1-5 0,-1 0-3 15,0 3-4-15,-4 1 1 0,1 6 3 16,-1-3 2-16,-1 4 7 0,0 4 7 16,1-1 5-16,0 2 1 0,3-2-1 0,1 6-4 15,2-5-3-15,4 2-6 0,-1 0-4 16,4 1-3-16,0-4-2 0,1-2-2 15,3-2 0-15,1-3-1 0,4-2-1 16,1-5-1-16,6-2-2 0,-1 0-4 16,6 0-3-16,2-6-2 0,3-1 0 15,2-4-1-15,2-2-3 0,1-5-1 16,-2 1-1-16,-3 0 2 0,-5 0-3 16,-3 1-1-16,-5-1-2 0,-2 0 1 0,-2 0 2 15,-2 2 1-15,-2 1-1 0,-5 1 4 16,0 1 1-16,-4 5 1 0,0-1 2 15,-3 4-1-15,-5-2-1 0,-1 3 1 16,-2 3-2-16,-6 0 2 0,-1 1 1 16,-4 3 0-16,2 1-1 0,-1 0 2 15,2 1-2-15,3 1-1 0,1-2-1 0,4 1-2 16,3 1-1-16,2 1 2 0,5 0-2 16,1 2 0-16,4 0-1 0,0 1-1 15,3-2-2-15,3 0 1 0,2 0-1 16,3-3-1-16,1-3-2 0,2-1 1 15,0-2-2-15,1 0 1 0,1-5-2 16,2 0-2-16,-2-4 0 0,1 0 2 16,-1-3-1-16,-1 0 1 0,-4-1 0 15,1 0 1-15,-5 1 4 0,0 1 2 0,-5-1 1 16,-2 0 3-16,-2 0 4 0,-2 0 2 16,-4 2-1-16,-3-1 2 0,-1 5-2 15,-2 5-1-15,-4 1-5 0,-1 6-4 16,-2-1-9-16,0 8-17 0,2 1-23 15,2 0-17-15,2 1-187 0,2 3 96 16,3 1-130-16,3 2-623 0</inkml:trace>
  <inkml:trace contextRef="#ctx0" brushRef="#br0" timeOffset="-150596.741">27740 12461 365 0,'3'2'158'0,"-2"-1"-67"16,-2-1 43-16,2 0-55 0,-1 1-22 16,4 0-5-16,-1 2 8 0,2-2 1 15,0 2-2-15,0-3-2 0,3 0-2 16,-1-3-4-16,4 1-5 0,4-3-5 15,5-3-6-15,3 1-3 0,8-4-5 16,2-5-3-16,6 1-3 0,3-2-4 16,6-1 0-16,1 1 3 0,4 2 7 15,4-3 3-15,1 2 3 0,-3 2 5 0,-1 0 5 16,-4 2 2-16,-2 5-1 0,-3 0-6 16,-1 1-2-16,0 2-1 0,-3 0-5 15,-1 0-4-15,0 2-4 0,-4-5-6 16,-1-1-3-16,-4-2-6 0,-4 0-7 15,-8 0-4-15,-5 3-1 0,-8 2-1 0,-6 4 1 16,0 1-4-16,-12 5-9 0,-6-1-15 16,-9 6-30-16,-5 3-29 0,-6 4 389 15,1 1-584-15,1-4 234 0,1-3 106 16,4-4-1870-16</inkml:trace>
  <inkml:trace contextRef="#ctx0" brushRef="#br0" timeOffset="-149834.234">28923 12076 589 0,'2'0'151'16,"-1"1"-89"-16,0 2 72 0,-1-3-120 15,3 0-16-15,-2 0-5 0,-1 0 4 16,0 1 7-16,-2 2 14 0,0 1 15 16,1-1 10-16,-2 0 7 0,1 0 7 15,0-1 1-15,0-1-4 0,1 1-7 16,-1 0-10-16,2-2-8 0,0 0-5 0,-1 0-5 16,-2-4-2-16,2 4 2 0,-1-1 2 15,-2 0 5-15,-1 2 6 0,-2-1 7 16,-2 1 5-16,-2 3 9 0,-4 1 6 15,-3 2 3-15,0 1-1 0,-1 2-4 16,0 4-5-16,-1 0-4 0,2 3-7 16,5 2-10-16,2 1-8 0,3-2-5 0,3 0-4 15,2 4 0-15,3-4-7 0,2 1-2 16,1-2-2-16,3 0-2 0,4-4-2 16,0-2 1-16,4-1-1 0,3-3 1 15,1-1-1-15,2 1-1 0,1-3 0 16,0-2 2-16,0 2-3 0,-2-4 0 15,2-3 0-15,-2 0-2 0,-1-3-2 16,0-4-1-16,-3 0-5 0,1-3-3 16,-3-3-1-16,-2-3-1 0,-2 1 1 15,0-6 2-15,-3-1 2 0,-2 1 5 0,-4 2 3 16,-2 0 3-16,0 4 0 0,-2-2 3 16,-7 6 0-16,2 3 0 0,-2 3-1 15,-2 4-1-15,-4 0 0 0,0 4-1 16,-1 1-2-16,0 2-2 0,-1 2-2 15,-3 3-4-15,0 2-4 0,2 4-5 0,-2 1-1 16,1 3-2-16,6 4-1 0,2-3-3 16,2 0-5-16,6-2-6 0,5-2-11 15,0-4-18-15,3-5-13 0,3-3 412 16,2-2-580-16,6-1 246 0,-4-6 145 16,0-6-1921-16</inkml:trace>
  <inkml:trace contextRef="#ctx0" brushRef="#br0" timeOffset="-149224.304">28569 11582 427 0,'-1'-1'193'0,"-2"0"-68"0,0-1 39 0,3 1-69 15,0 0-24-15,0 0-10 0,0-2-5 16,2 2-2-16,-2-1-4 0,1 2 0 15,2-1-1-15,-2 1 1 0,2 0 0 16,0 1-1-16,1 2-1 0,1 0-3 16,3 0-2-16,1 1-1 0,3 2-4 0,1 0-2 15,1 2-2-15,0 5-4 0,1 2-2 16,1 6-2-16,-1 3-3 0,5 7-2 16,-2 3-1-16,2 0-3 0,-3 0 0 15,0-3 0-15,-2-4 0 0,-2-1-1 16,-1-2-4-16,1-1-3 0,-3-2 0 15,-1 0-3-15,-4-6-1 0,0-2-6 16,-1-3-6-16,-1-3-11 0,-2-3-13 16,2-3-21-16,-2-1-25 0,-1-1-27 0,1-7 373 15,1-2-562-15,0-1 236 0,-2 0 108 16,-8-2-1834-16</inkml:trace>
  <inkml:trace contextRef="#ctx0" brushRef="#br0" timeOffset="-121820.951">27645 12147 366 0,'-1'0'185'0,"1"0"-76"16,0 1 35-16,-2-1-53 0,2-1-34 15,0 2-10-15,-1-2-4 0,1 1-1 16,0 0-5-16,-1-1-3 0,1 1-2 15,-2 0-4-15,2 0-3 0,0 0-2 0,-1 0-4 16,0-2-1-16,0 2 0 0,-2 0-2 16,2-1 3-16,-2 1 3 0,1 0-1 15,-1-1 3-15,0-1 0 0,0 2 0 16,0-2 1-16,-2 1-2 0,0-1-1 16,-1 2-1-16,1-1 0 0,-1 0-1 15,-1-1 0-15,0 2 0 0,-1-1 2 16,0 1 1-16,-1 0 1 0,0 0-2 15,-2 1 3-15,-1 1 0 0,-1-1-1 0,-1 0-2 16,-2 1-2-16,1-1-3 0,1 1-2 16,0 1-1-16,1 0-4 0,0 4-1 15,-1-2-1-15,1 3-1 0,-1 4 1 16,-1-3 0-16,3 1 0 0,-3 2 2 16,4 1 0-16,-2 1 0 0,1 3 0 15,-1 1 0-15,2 1 0 0,0 4 3 16,0-5 1-16,-1 1 1 0,5 0 2 0,-2 1 2 15,-2 2-3-15,2 0 2 0,1 4-2 16,1 2-2-16,2 0 0 0,1 3-1 16,2-5 0-16,0-4 0 0,3 0-1 15,0-3 0-15,3 1 0 0,1 0 0 16,2 0-3-16,3-1 1 0,2 0 0 16,-1-1-1-16,2 0-2 0,3-2 1 0,1-1 0 15,-1-3 2-15,2-2 1 0,3-1-3 16,2-2 2-16,0 0-1 0,2 0-1 15,2-2 0-15,0-5-3 0,3 0-1 16,-2 0 0-16,2-6-1 0,1-5 1 16,-2-2-1-16,1-2 0 0,1-2-1 15,1-2 1-15,-4-1-2 0,-2-4-1 16,1-1 0-16,-6 0-1 0,-2 0-2 0,-1 1 1 16,0 1-2-16,-1-1 0 0,0-3 0 15,-2 0-2-15,-2-2 1 0,1 1 1 16,-2 3 1-16,-1 0-1 0,-2 5 2 15,0 2 1-15,-2-3 3 0,-2 2-1 16,-2 1-1-16,-3-3 1 0,0 2 1 16,-2-3 0-16,-3 4 1 0,-1-2 1 15,-2 4 2-15,-1-4 0 0,-5 2 1 0,0 3 0 16,-4 1 2-16,-2-1 0 0,0 4 0 16,-1-2-1-16,-2 0 1 0,-2 0 0 15,-3 0 0-15,-4 2 0 0,-3 2-1 16,0 3-2-16,2 3 1 0,2 1-2 15,2 2-2-15,1 5 0 0,0-2-2 16,-1 6-1-16,4 0-3 0,-1 4-2 16,4-1-3-16,0 4 0 0,1-3-3 15,2 5-5-15,2 3 0 0,3 7 0 16,1 6 1-16,4 3 1 0,-1-1 0 0,1 2 4 16,1-5 3-16,2-5 0 0,2-2 0 15,2 3 1-15,2-5-1 0,3-2-1 16,2 1 1-16,4-2 0 0,2-2 0 15,1-1 2-15,1-4 2 0,3-1-1 16,-2-2 1-16,3-2 0 0,-1-2 0 0,0 1-1 16,1 0 1-16,-1-2 0 0,3 1 0 15,-3-1 0-15,0 1 0 0,2-2 2 16,-1-1 0-16,1-2 0 0,-2 1-1 16,1-3 1-16,-3 0 1 0,2-3 0 15,-1 2-1-15,1-2-1 0,-2-2 0 16,0-3 1-16,-1-1-1 0,0 2-1 15,-2-5 0-15,1 4-1 0,1-1 0 16,-2 0 0-16,1-2-3 0,1-2 1 16,0 1-3-16,-2-6-1 0,0 0 0 0,-2 1-1 15,-1 1 0-15,1-1 2 0,-2-1 1 16,0 2 1-16,0 1 0 0,0 2 3 16,-3-3-1-16,0 2 1 0,-4 1 1 15,1 1-2-15,-2-4-1 0,-2 1 3 16,-1-1-2-16,-1-1 1 0,-3 1 2 0,3-4-1 15,-5 2 2-15,1 1-1 0,-5-1 1 16,-1 2 3-16,-5-1 0 0,-2 0 1 16,-3 4 3-16,2-2 1 0,-1 6 4 15,1-2 1-15,1 5 1 0,1-2-2 16,-1 3 0-16,1 1-4 0,0 4-1 16,0 2-3-16,-1 0-4 0,0 7-4 15,0 3-4-15,-1 5-5 0,1 4-6 0,0 7-7 16,0 5-7-16,-1 6-6 0,2-2-3 15,0 0 1-15,1 1 5 0,1-2 6 16,0 1 7-16,1 3 7 0,1 0 8 16,3-2 5-16,1-2 2 0,8-3 2 15,5 1 1-15,0-2 1 0,5 0 5 16,4 0 2-16,4-6 1 0,-1-1 4 16,5-5 3-16,1-2 3 0,2-6 3 15,0-1 0-15,2-3 0 0,-1-3 4 0,3-2-2 16,-1-2-1-16,1-1-2 0,1 0-3 15,4-1-2-15,-2-2-1 0,1-2-2 16,1-3-4-16,0 1 0 0,1-4 0 16,-1-3-1-16,2 0-2 0,3-1-3 15,-2-3 0-15,-2-6 0 0,-3 4-1 16,-1-2-3-16,-6 2 1 0,0 0 0 0,-1 3-2 16,-2-1 1-16,-2 3-1 0,1 3-1 15,-4-1 0-15,0 2 1 0,-2-2-1 16,-1-3 2-16,-1-1 0 0,0-1-1 15,-3-1 1-15,-1 1 1 0,0-1-1 16,-3-3 0-16,0 2 0 0,-1 2 0 16,0 0 1-16,-4-1 1 0,1 2-1 15,-5-3 1-15,-4-4 2 0,-2-1 0 16,-1-4-2-16,-3 0 2 0,-3-4-1 0,-2 6 1 16,1 7 0-16,-1 3 0 0,-1 4 1 15,0 5 1-15,0 4 0 0,-2 3-1 16,-3 1-2-16,-2 1 0 0,2 3-1 15,0 3-3-15,-1 1-1 0,-1 3-3 16,1 3-2-16,-1 4-2 0,0 4-1 16,3 0-1-16,-1 1 0 0,5 2 0 0,-1-1 1 15,2 0 1-15,0-1 3 0,2-1-1 16,-2 1 1-16,1 1 2 0,-2 3 0 16,2 3 2-16,0 4 2 0,4-1 0 15,1-2 0-15,4-1 2 0,3-1-3 16,2 0 1-16,4-1 0 0,4 5 1 15,2 0-1-15,3-1 1 0,5-5 1 16,7 0 0-16,2-5 0 0,4-3 1 16,2-3-1-16,3-1 2 0,-2-1 0 0,0-1 0 15,-2-4 1-15,3 2 1 0,0-6 1 16,0 1-1-16,4-6 0 0,2 0-2 16,-1 0 1-16,1-7 1 0,1-3-4 15,2-4 1-15,1 0-1 0,1-1 1 16,-1-2-2-16,0-2 0 0,-4-5-3 15,-6-1 0-15,-3-6-3 0,-2-2-2 0,-4-1-2 16,0 1 2-16,-1 5-2 0,0 1 2 16,-4 1 2-16,-3 3 1 0,-1-1 2 15,-1-2 2-15,-3 1-1 0,-3 1 0 16,-2-1 2-16,0 1 1 0,-5 4 1 16,-4 2 2-16,-4-3 0 0,-3 0 2 15,-5-2 0-15,-5-3 1 0,-1-2 0 0,-4-1 0 16,-1-2-1-16,-3 3 0 0,2 3-1 15,-2 6 0-15,1 6-3 0,6 7-2 16,0 6-5-16,3 0-7 0,-2 4-6 16,0 7-11-16,0 10-10 0,0 5-12 15,1 5-12-15,3 3-18 0,1 2-15 16,1-2-14-16,5-6-7 0,1-2-97 16,4 0-59-16,8 0 42 0,-1-2-113 15,6-2-246-15</inkml:trace>
  <inkml:trace contextRef="#ctx0" brushRef="#br0" timeOffset="-119518.201">28644 10969 494 0,'-3'-3'155'0,"2"-1"-69"16,0 2 60-16,-2-5-91 0,0 5-13 16,0-2-1-16,0 1 3 0,-2 1 1 15,1-1-1-15,0 2 0 0,-2-2-1 16,-1 3-4-16,1 0-6 0,-1-1-7 16,1-1-4-16,-1 0-3 0,0 2-5 0,-2 2-3 15,-2-2 1-15,1 0 1 0,-2 2 2 16,2-1 0-16,-1 2 1 0,0 2 2 15,-2 0-1-15,-1 3 0 0,0-2 1 16,-3 3 2-16,0 0 5 0,2 3 5 16,1 1 3-16,-2 2 5 0,3 0-1 15,-2 0 0-15,-7-1-4 0,1-1-5 16,2 1-4-16,-3 4-3 0,3 4-2 16,5 7 2-16,0 4 2 0,-1 1 0 0,5 0 3 15,0 1 0-15,-1-5 0 0,2 0 0 16,2-1 1-16,-2 1-4 0,2-1 1 15,6 4 0-15,0-2-1 0,1-2-3 16,2-3-2-16,5-1-3 0,2-5 0 16,2-1-1-16,5-2-2 0,3 1 2 15,2-2-2-15,3-2 1 0,1-2 0 0,0-3-1 16,2-4-2-16,-1-4 0 0,-4-1-3 16,4-1-1-16,-3-4-2 0,2-2 0 15,2-1-1-15,1-2-2 0,0-4 1 16,2-2 0-16,-2 0-2 0,-2 0 2 15,-3-2-2-15,1 0-2 0,-6-1-1 16,1-2 0-16,-1-2 0 0,-1-3 0 16,0 2-1-16,-2-1 1 0,-2 1 2 15,0-2 1-15,-3 4 0 0,-1 0 0 16,-4-1 1-16,-2 1-1 0,-3-4-1 0,-1-3 2 16,-6-4 0-16,-2-3 0 0,-5 3 2 15,-2 2-1-15,-2 5 3 0,0 5 0 16,-1 1 0-16,0 0 0 0,-3 2 2 15,-1-1 0-15,-2 5 0 0,-1 5-1 0,-1 4-2 16,0 3 0-16,-1 2-2 0,-2 2-2 16,2 2-1-16,1 3 0 0,-3 2-2 15,3 7 2-15,-4-2-1 0,1 3-1 16,-3 1 1-16,2 0 1 0,-2 2-2 16,5 5 3-16,5 3 0 0,4 5-1 15,3 0 2-15,6 2-1 0,4-6 0 16,3-1 0-16,3-7 0 0,0 0 0 15,4-3 0-15,4-1 1 0,1-2 0 16,4 2 1-16,2 1 0 0,3 0-1 0,3-4 2 16,-1 4 0-16,6-1-1 0,1-3 3 15,-2 1-1-15,-1-3 0 0,2-1 1 16,-3-1 0-16,-1-5-3 0,0-5 2 16,0 1-2-16,-1-3-1 0,-2-3 0 15,3-4 1-15,0-3-2 0,-2 1 1 16,1-6 0-16,0 0-2 0,-1-2 0 0,-1 1-2 15,-2-2-2-15,-1 4 0 0,-5-1 1 16,-2 1-2-16,-1 0 2 0,-1 3 0 16,-2-1 2-16,0-1 2 0,-4 0 1 15,-1-4 0-15,0-6 0 0,-2-1 1 16,-6-3-1-16,-1-6 2 0,-4 3-1 16,-1 2-1-16,-6 4 2 0,1 3 0 0,-3 5 0 15,0 2 0-15,-2 5-1 0,1 6-1 16,-1 5 0-16,-1 0-1 0,-2 5-1 15,-1 5 0-15,3 2 0 0,-4-1-2 16,2 4 2-16,0 1 0 0,-2 8-1 16,0 8 0-16,3 3-1 0,2 4 1 15,2 0 2-15,4-4-1 0,5-4 0 16,1-4 2-16,5-3 0 0,4 1 2 16,3 1-1-16,3-2-1 0,2 2 1 0,4-2 1 15,3 0 0-15,2 0 1 0,5-6 0 16,2-1 3-16,7-3 0 0,3-5 1 15,-1-1 0-15,-1-3 0 0,2-2 1 16,-4-3-4-16,0 0-1 0,3-4 0 16,1-3-1-16,-1-2-1 0,2-4 0 15,-1-3 0-15,-2-8-1 0,-3 0 0 0,-1-2-3 16,-5-2 0-16,-2 3-2 0,-1 0-2 16,-5-1 0-16,-1 1 1 0,-3 0-1 15,-4-5 3-15,-4-4 0 0,-3-6 3 16,-2-3 1-16,-7 1 0 0,-2 6 2 15,-1 9 0-15,-1 7-1 0,-3 8 1 16,-3 2 0-16,-4 5 2 0,-1 2 0 16,-2 3 0-16,0 4-1 0,1 0 0 15,-2 3-2-15,2 4-1 0,0-5-3 16,-1 1-1-16,-3 2-3 0,1 1 0 0,-1 2-1 16,-3 4-1-16,2 2 0 0,4 4 0 15,0 0 1-15,4 3 2 0,4-1 0 16,2 1 1-16,1 0 2 0,4 1 0 15,-2 1 0-15,5 2 2 0,0-1-1 16,6 0 2-16,5 2 0 0,0-2-1 0,9 1 2 16,6-5 0-16,3-2-3 0,5-4 2 15,3 0-1-15,2-9-1 0,3 1 2 16,4-4 0-16,5-5 0 0,2-1 0 16,2-1 1-16,-3-6 0 0,0-2 0 15,-3-2-2-15,-2-4-1 0,-4-3-3 16,0-2-2-16,-5-4-5 0,2-1-2 15,-9-4-2-15,0 2-1 0,-5 3 2 0,-1-5 3 16,-7 5 2-16,-5-1 4 16,-2-3 3-16,-2-4 2 0,-5-3 3 0,-3-5 1 15,-8 3 1-15,-4 6 3 0,-1 4 3 16,-3 9 0-16,-4 7 0 0,5 6-3 16,1 3-2-16,3 2-2 0,-1 0-6 15,1 1-11-15,-1 3-11 0,2 0-15 16,0 1-21-16,3 1-29 0,2 1-38 15,1-1-21-15,2 3-189 0,-1 3 86 0,-1 1-127 16,0-3-599-16</inkml:trace>
  <inkml:trace contextRef="#ctx0" brushRef="#br0" timeOffset="-106475.569">27646 12311 237 0,'-1'-8'50'16,"-3"0"-55"-16,3 3 45 0,-2-3-36 15,2 3 3-15,0 0 19 0,-1 0 33 16,1 2 22-16,-2 1 10 0,2-2 7 0,-3 0-4 16,3 1-8-16,-3-2-16 0,0 0-21 15,0 4-12-15,-1-5-11 0,-1 1-7 16,-1 3-7-16,2-3-3 0,-1 1-5 15,-1-1-2-15,1 2-2 0,-1 0 1 16,0 2-1-16,-1 1 2 0,0 1 1 16,-3 2 3-16,-1 2 5 0,-1-1 3 15,-1 4 4-15,-2 1 4 0,2 2 1 0,-1 2 3 16,1 3 1-16,-1-2-2 0,1 3-2 16,1-1-1-16,2 1 0 0,-3 0-1 15,1-2 1-15,1 1 0 0,3-1 0 16,0 2 1-16,4 1 0 0,1 5-2 15,1-3-4-15,2 4-1 0,1 1-2 16,1-1-1-16,2-3-2 0,0 1-3 16,3-7 1-16,1 1-1 0,3-1-3 15,1 1 0-15,5-1-2 0,-2 0-2 0,3-2 0 16,1-2-1-16,3-4 0 0,-1-4 1 16,2-3 0-16,3 0-2 0,-1-3 3 15,0-3-2-15,1-3 0 0,1-1-2 16,0-3-2-16,-2-3-3 0,2 2 0 15,-4 0-3-15,0-2-3 0,-3-4-2 16,-2-3 0-16,-2-4 0 0,-3-3 1 16,-3-5 3-16,-1 4 2 0,-3 2 5 0,-5 1 5 15,-2 1 4-15,2 3 3 0,-5-2 1 16,-2 4 0-16,-3-1 2 0,-1 2-3 16,-3 6-2-16,-4 3-1 0,-6 1-3 15,-1 3 0-15,-2 4 0 0,-4 3-1 16,0 1 0-16,1 1-1 0,-1 6 1 15,3 2-2-15,1 2 1 0,2 2-3 16,3 1-5-16,4 2-2 0,4-2-6 0,3 1-10 16,5 0-9-16,6-1-14 0,0-3 171 15,4-3-337-15,5-5 155 0,5-3 3 16,2-2-1139-16</inkml:trace>
  <inkml:trace contextRef="#ctx0" brushRef="#br0" timeOffset="-104261.689">26602 10635 117 0,'-2'0'105'16,"0"0"-32"-16,0-1 1 0,2 1-16 15,0 0-19-15,0-1-14 0,0 2-9 16,1-2-6-16,-1 1 0 0,1 0 1 16,1-2 4-16,-2 2 9 0,1-1 6 15,-1 0 3-15,1 1 4 0,1-2 1 16,-2 2-1-16,-2 0-4 0,2 0-6 0,0 0-4 16,2 0-4-16,-2 0-4 0,0 0-3 15,0 0 1-15,0 0 0 0,2 0 0 16,-2 0 2-16,1 0 2 0,-2 0 0 15,1 0 0-15,-1 0 0 0,2-2-2 16,-2 2 0-16,1 0-3 0,-1 0-3 16,1 0 0-16,1 0-2 0,-1 2 0 0,0-2 1 15,0-987 0-15,0 1974 0 0,1-987 0 16,-1 2 2-16,0-2-1 0,0 1 0 16,-1 0-2-16,1-1-2 15,0 2 1-15,-1-2-1 0,1 0-1 0,0 1 1 16,0-1-2-16,0-1 0 0,0 1 1 15,0 0 1-15,0 0 0 0,0 1-1 16,-2-2 2-16,2 1 1 0,0 0 1 16,-1 0-1-16,0 1-1 0,1-1 0 15,0 0-1-15,1 0-2 0,-1 1-1 0,-3-1 0 16,5 1 0-16,-4-1 1 0,1 0 0 16,-2 0 2-16,2 3 2 0,0-3 1 15,0 0-1-15,-1 0 3 0,4 0 0 16,-2 0-3-16,0 0 0 0,0 0-2 15,0 0-2-15,0 0-1 0,0 0-2 0,0 0 0 16,0 0 0-16,-2 0 1 0,1 0 1 16,1 1 1-16,0 1 0 0,0-1 2 15,-1 1 1-15,-1 1 0 0,2 1-1 16,-1-3 1-16,1 2 0 0,0-2 0 16,0 2-1-16,0 0 0 0,1 0-1 15,-1 0 1-15,0 2-2 0,-1-1 1 16,0-1 1-16,0 4-1 0,-2-3 1 0,2 0 2 15,-1 1 1-15,1 1 0 16,1 1 2-16,-2-2 0 0,-2 1 1 0,2-1 0 16,0 3 0-16,-1-3-2 0,2 2 1 15,-2-3-1-15,2 0 0 0,-3-2 0 16,2 1 1-16,-2 1-1 0,3-1 3 16,-2 1-1-16,-1 1 1 0,1 1 1 15,1-1 0-15,1 0-1 0,-2 0 0 0,0-1 0 16,1 0-2-16,1 0-1 0,-2-2-2 15,0 2-1-15,1 3 0 0,-1-4-1 16,1 3 0-16,-1 0 1 0,-1 3 0 16,2-1 0-16,-2 1 1 0,-1 0 1 15,1 1 0-15,0-2 1 0,-1 1 2 16,0 0 1-16,-1 2 1 0,1 2 0 16,-1 2-2-16,-1 0 2 0,2 2 0 15,0 1-2-15,0 2 0 0,-1-2 1 0,-1 2 0 16,-1-5 2-16,1 5-1 0,-1-1 1 15,-1 5 3-15,0 2-1 0,0 5 0 16,0-1 0-16,1-1 1 0,0-2-1 16,2-1 1-16,-2 0-3 0,0-1 0 15,1-2-1-15,-4 0-2 0,1 3 0 16,0-2-1-16,-2 1-1 0,1-1-3 0,0 1 0 16,1-1 0-16,0-2 0 0,1-3 0 15,1 2 0-15,1-3 0 0,0 0 1 16,2 1-1-16,-2 3 0 0,2-4 0 15,1 2-2-15,0-2-1 0,0 0 0 16,2-3 0-16,-1-1-2 0,1 2 1 16,-2-3-1-16,0 0 1 0,-1-2 0 15,0-2-1-15,-1 0-1 0,1-1 2 0,0-3-1 16,1-1-1-16,0-1 1 0,2-2-1 16,-1-1 1-16,3 0-2 0,0-1-5 15,2-3-7-15,1-3-8 0,1 1-10 16,0-2-19-16,0-1-25 0,1-1-28 15,0 1-19-15,-1-3 186 0,0-1-358 16,2-1 147-16,0-4 32 0,-1 0-1184 16</inkml:trace>
  <inkml:trace contextRef="#ctx0" brushRef="#br0" timeOffset="-103418.709">25937 11692 345 0,'-5'-5'168'0,"1"3"-63"0,0-1 35 15,0 0-49-15,1 2-22 0,-1-1-11 16,0 1 1-16,0 0 0 0,0 0-4 16,4 2-2-16,-1-2-6 0,2 2-5 15,-1-1-1-15,3 0-3 0,-1 1-2 0,2 2-1 16,1-1-2-16,2 3 0 0,-1-1 3 15,2 0 0-15,-3 3 0 0,3-1 0 16,-2 3 0-16,1 0-1 0,-1 3-1 16,2 1-1-16,-3 1-2 0,0 1-3 15,-1-2-2-15,-1 4-2 0,0-4-2 16,-1 1 1-16,0 1-1 0,0 5-1 16,0 2 0-16,-2 2-1 0,0 3-2 15,-1-1 0-15,1-2-1 0,0 1-3 0,0-7 1 16,0 1-4-16,0-4-1 0,1-4 0 15,2-1-2-15,-2-4-2 0,2-4-2 16,1-2-3-16,2-1 1 0,-1-6 1 16,2-3-2-16,0-4-1 0,2-3 2 15,0-3-1-15,2-2-1 0,0-2 0 16,0 1-2-16,1 0-2 0,3 1 0 0,0 2-2 16,1 3 0-16,2 1-1 0,-4 1 2 15,-1 1-1-15,1 1 3 0,-1 2 0 16,0 1 2-16,1 2 1 0,-3 1 0 15,0 0-1-15,-1 1 1 0,-2 1 1 16,-2 1-1-16,1 1 0 0,-2-1 0 16,-1 0 0-16,0-1 0 0,-1-4 1 15,0-1-1-15,0 0 0 0,-1-3-1 0,-1-3 0 16,-1 1-1-16,0-2-1 0,0 3 0 16,0 1 1-16,-3-1 0 0,0 2 1 15,-3 3 0-15,-1 2 1 0,-3-3 1 16,-3 8 0-16,-1 1-1 0,-3 1-1 15,-1 0 2-15,-3 0 0 0,2 3 0 16,-4 1 1-16,-2 3 2 0,-2-2 0 16,-1 1 1-16,-3 0-2 0,1 0 0 15,3-3 1-15,4-2-2 0,5 0-1 0,3-1-4 16,3 1-5-16,4-1-10 0,3 0-12 16,2 0-18-16,3 2-17 0,3-1-23 15,3 2-20-15,5-3 7 0,3 1-187 16,-1 0 93-16,0-1-84 0,-7 1-628 15</inkml:trace>
  <inkml:trace contextRef="#ctx0" brushRef="#br0" timeOffset="-102562.998">26054 12276 24 0,'-3'-4'74'0,"-1"0"39"0,1 1-17 0,-1 2 8 15,-1-4 5-15,1 2 0 0,0 0-13 16,1 1-13-16,-1-3-10 0,1 3-9 15,-1-2-4-15,2 1-5 0,-1-1-4 16,1 3-3-16,-2 0-2 0,4-1 0 16,-3 1 2-16,3 1-1 0,1 0 0 15,-1 1-2-15,0 1 1 0,2-1 0 16,0 1 0-16,2 4-1 0,0-2-2 0,1-1-3 16,4 4-2-16,0-1-2 0,4 1-4 15,4-2-4-15,0 1-3 0,-1-1-3 16,2 3 0-16,2-1 1 0,-1 2 0 15,4-2 0-15,0 2 1 0,2-1 2 16,3 1 2-16,2-2 0 0,3-1 2 16,5 1-2-16,0-4 1 0,2 1-1 15,2 0-1-15,3 0-3 0,2-4-2 0,0 1-3 16,-1 2-2-16,1-1 1 0,-6 1-3 16,-6 1-2-16,-2 0 2 0,-6 3 1 15,-4 1-2-15,-5 1 1 0,-2-1-2 16,-3 4-2-16,-3-3 0 0,-2 1-1 15,0-1-3-15,-5 1-2 0,0-1-2 16,-2-2 0-16,-1 0 0 0,-4-3-5 16,1 0-6-16,-3-1-7 0,0-3-7 0,-3-2-11 15,1-3-13-15,1 1-16 0,-3-5-15 16,3 0-21-16,-1 3-21 0,2-4-21 16,-2 2 72-16,0 1-240 0,2 5 108 15,1 2-40-15,-1-1-800 0</inkml:trace>
  <inkml:trace contextRef="#ctx0" brushRef="#br0" timeOffset="-101788.539">26820 12302 493 0,'-4'1'180'0,"2"-1"-60"16,0 1 53-16,1 3-80 0,-2 1-15 0,1-2 1 15,-1 2 5-15,1 0-1 0,-1 0-3 16,2 2 0-16,0-2-3 0,1 2-3 16,0-1-6-16,0-2-6 0,1 1-5 15,0 0-3-15,0 0-5 0,2 0-6 16,1 2-5-16,1-1-2 0,1-2-4 16,2 1-3-16,3 0-5 0,1 0-3 0,4-1-3 15,-2 1-3-15,1-1-3 0,5 0-1 16,-2 0-3-16,1 0-3 0,2-2 0 15,-2 2-1-15,-1 3-2 0,-2-2 0 16,-1 1 0-16,-2 2-1 0,-1 0 2 16,-1-3-1-16,-2 3 0 0,-2-1 4 15,-1 1 2-15,-3 1 1 0,-2 1 2 16,-1 2 3-16,-1 0 0 0,-2 1 2 0,-2-2-2 16,-1 1-3-16,-2-3 0 0,0 0-2 15,-2-1-3-15,-3-2-2 0,-1 2-1 16,0 1-2-16,-3 4-1 0,-3 1-1 15,-3 1 0-15,-1 2 0 0,-1 1 2 16,-2-2-3-16,1-2 1 0,5-3 1 16,1-2 0-16,3-1 0 0,5-8 0 15,3 0-2-15,3 0 1 0,2 0-1 16,4-6 0-16,0 0 0 0,2-4 1 0,2-3 0 16,3-1 1-16,4-5 1 0,0 1-2 15,3-4 1-15,2 4-2 0,1-2-1 16,-2 2-3-16,2-1 1 0,-3 0-1 15,-1-3 0-15,-3 2 1 0,-1 1-1 16,-2 0 2-16,-5 2 4 0,1 2-1 16,-3 2 1-16,0 4 0 0,-7 2 2 0,0 2 2 15,-2 4 1-15,-3 1-1 0,-1 0-1 16,0 2 1-16,0 2 0 0,-1 0-4 16,1-1-7-16,2 2-15 0,3-1-19 15,3-4-35-15,5 0-56 0,1 0-174 16,9 1-35-16,7-4 11 0,1 1-236 15,0-5-15-15</inkml:trace>
  <inkml:trace contextRef="#ctx0" brushRef="#br0" timeOffset="-99740.28">27208 10415 115 0,'-1'2'120'0,"-1"-2"-53"0,2 0 1 16,0 2-14-16,-1-2-43 0,1 1-48 16,0 0-26-16,1-1 11 0,-2 1-69 15,1 1-41-15</inkml:trace>
  <inkml:trace contextRef="#ctx0" brushRef="#br0" timeOffset="-98856.839">27199 10428 89 0,'-1'0'166'0,"1"0"-47"16,1 2-13-16,-1-2 1 0,1 0-29 15,-1 0-23-15,2 1-13 0,-1 1-9 16,0-2-3-16,0 0-1 0,1 1-1 16,-2 2 1-16,0-3-1 0,0 1-1 15,2-1 0-15,1 1-2 0,-2 0-1 16,-1 2-1-16,3-2-1 0,-2 2-2 0,-1-2 1 16,0 1 0-16,1 0-1 0,2 1 1 15,-1-1-2-15,1 1 0 0,0-1 1 16,-1 0-1-16,-1-1 0 0,-1 2 2 15,2-2-2-15,-2 0-1 0,2 2 1 16,0-1-2-16,0 2-2 0,1-1-1 16,-1 1-1-16,1 2 0 0,-2-3-1 15,2-1-1-15,-1 1 1 0,0-2 0 16,0 2 0-16,2-2 1 0,1 0-1 0,-1 2 1 16,1-1-2-16,0 1 0 0,1 0 0 15,-1-2-2-15,0 1 1 0,-1 1-1 16,0 0 2-16,-2-1 2 0,3-1 1 15,-1 3 1-15,1-1 2 0,1 2-1 16,0-4 2-16,-1 3-1 0,3-1-1 16,-2 2-2-16,1-4 1 0,-2 3-1 0,1 0-1 15,1-1 0-15,1 0 0 0,-1 1-1 16,2 1 0-16,0-2 0 0,2 1-3 16,-1 1 2-16,3-4-2 0,-2 3-1 15,4 0 0-15,-1 0-2 0,1 0-1 16,1 0 3-16,-1-1 0 0,1 0 3 15,0 0 3-15,1-1 1 0,-1-1 2 16,2 1 2-16,1 0-3 0,-1 2 0 16,0-1-3-16,0 2-4 0,1-5 0 0,-3 3-1 15,1-2-1-15,1 1 0 0,-2 0 0 16,-1 3-1-16,-1-3 2 0,1 4 1 16,-1 0 0-16,-1 0 1 0,3 1-3 15,1 2 2-15,-5-4-2 0,4 3 0 16,-2-3-2-16,0 4-2 0,2-1 0 15,-2-1 1-15,0 2-1 0,0-1-1 0,0-1 1 16,3-1-2-16,1 1 3 0,2 0-1 16,0-3-1-16,0 1 2 0,-4 0 2 15,1-1-2-15,-1 0 1 0,4 1 1 16,-2 1-1-16,2-1 1 0,1-1-1 16,0 1-1-16,0-1 2 0,1-1 1 15,-1 5-1-15,-2-4 0 0,-1 2 1 16,-2 3-1-16,-3-2 0 0,1 1-1 15,-2-1-1-15,0 1-1 0,0-1 1 16,1-1-3-16,-2-1 2 0,2 2-1 0,-2-2-1 16,1 2 0-16,-1-3 0 0,2 0-1 15,-1 1 1-15,-1-1 0 0,1-1-2 16,-3-1 1-16,3 2 1 0,-3-2-1 16,-3 0-1-16,1 1 1 0,0-2-1 15,-3 3 2-15,0-4-2 0,0 1-2 0,0-1-3 16,-3 1-3-16,-1-1-3 0,-3 2-6 15,2-2-10-15,-3 1-10 0,-1 0-11 16,-1 2-12-16,-1-1-20 0,-2 0-22 16,2 2-18-16,-1-2 111 0,-1-1-282 15,1 3 127-15,2-1-20 0,0-2-941 16</inkml:trace>
  <inkml:trace contextRef="#ctx0" brushRef="#br0" timeOffset="-98029.767">28485 10636 547 0,'-2'0'183'0,"-2"-1"-69"16,2 1 58-16,2 1-101 0,-1-1-13 15,2 3-6-15,-1-3-1 0,0 3 0 16,2-2-3-16,-1 3 0 0,2-2 0 16,0 1-3-16,1 1-3 0,0 0-1 0,3 1-7 15,-1 1-3-15,2 1-2 0,1-1 2 16,1 2 0-16,0 1 0 0,2-3 2 16,0 5 0-16,1 0 0 0,-1-1-2 15,4 1-3-15,-1-3-3 0,2 1-2 16,-1-2-7-16,0 2-2 0,1-1-1 15,-1 0-5-15,0-2 0 0,5 1-2 16,-2-3-3-16,1 1 0 0,-2 1-1 0,-4-1 0 16,-3-1 0-16,-3 3 0 0,-3-1 0 15,-1 0 7-15,-4 2 2 0,-1 3 6 16,-2-2 3-16,-3 1 2 0,-6 1 2 16,-1-2-1-16,-1 2-5 0,-1-1-4 15,1-1-3-15,-2 1-5 0,-2 2-3 16,1-2-1-16,-1 2-1 0,0 2-1 15,-1-1 1-15,-2 1-1 0,2 0 0 0,-2-2 1 16,3-4-1-16,5-2 0 0,3-3 1 16,1-2 0-16,4-1 0 0,1 0 0 15,1-1-1-15,3-3-1 0,0-4 1 16,4-2-1-16,0-4-2 0,5-3 2 16,1-1 0-16,1 0-1 0,2 0 1 15,3-2 0-15,0 2-2 0,-1 2 1 0,1-2 1 16,-2 3-1-16,-4 4 1 0,-2 0 1 15,-1 1-1-15,-2 1 2 0,-1-1 1 16,-3 0-1-16,-1 1 0 0,-1 1 1 16,-3-1 0-16,-1 0-1 0,-2 0 1 15,-2 1-2-15,0 2 1 0,-4 0 0 16,0 5-3-16,-1 1 0 0,0 0-2 16,1 4-5-16,3 1-7 0,-2 0-9 0,3 2-16 15,3-1-12-15,2-1-34 0,1-1-31 16,3 0-92-16,1-4-92 0,2 0 48 15,0 0-161-15,-1-4-272 0</inkml:trace>
  <inkml:trace contextRef="#ctx0" brushRef="#br0" timeOffset="-96714.84">28087 11231 435 0,'0'-4'147'0,"0"1"-83"0,1 0 53 15,2 0-79-15,-2 0-20 0,-1 0 3 16,0 3 12-16,0-2 10 0,0 2 7 0,-1-1 5 16,-2 2 6-16,-1-1-2 0,3 1-10 15,-2-2-10-15,0 2-9 0,0-1-8 16,0 1-5-16,0 1-6 0,-3 2-4 15,-1-4-1-15,-1 2-2 0,-2-1 1 16,-1 2 1-16,1 1 0 0,0 0 2 16,-1 1 2-16,-1 1 1 0,-1 1 3 15,-2 1 0-15,0-2 0 0,-3 0 1 16,0 1 0-16,-1 2-2 0,-3 0-2 0,-3 0-2 16,2 0-1-16,-4 0-2 0,0-3-1 15,-4-2-2-15,0 3-1 0,-4 1-2 16,0 1 0-16,-1 2-1 0,2 1 0 15,-3 1 0-15,1 0 2 0,3-1 1 16,-1 1 5-16,6 0 2 0,1-3 2 16,4 1 1-16,2-3-2 0,2-1 1 0,1 0-1 15,2-2-1-15,1 0 4 0,2-2 8 16,-1-1 3-16,1 1 6 0,1-2 0 16,2-1-2-16,0 0 0 0,2 0-7 15,3 0-8-15,0 0-6 0,-1-1-4 16,4-1-2-16,-3 1-4 0,-2-1-3 15,0 2-3-15,-3-2-4 0,0 2-3 0,-1 0-3 16,2 0-2-16,-2-1-4 0,4 1-3 16,-3 0-5-16,4-1-5 0,2-1-7 15,3 0-10-15,1-3 263 0,1-2-437 16,3 0 202-16,-1 0 45 0,0-1-1476 16</inkml:trace>
  <inkml:trace contextRef="#ctx0" brushRef="#br0" timeOffset="-95919.286">27169 11380 303 0,'0'-1'228'0,"-1"1"-85"16,1 0 28-16,-3-2-18 0,2-1-57 15,0 1-13-15,-2 0 1 0,-1 0-3 0,3 0-10 16,0 2-9-16,2 0-7 0,-3-4-6 15,2 3-2-15,0-1-2 0,0 1-2 16,-2 1-1-16,0 0-3 0,-2 3-1 16,-1 2-1-16,0-1-3 0,-3 1-2 15,0 1-4-15,-1 3-2 0,1-2-2 16,-1 4-3-16,0 0-4 0,-2 0-2 0,0 1-4 16,-3 2-3-16,-1 2-2 15,-1 0-2-15,-2 1 0 0,-2 4-2 0,-1-2 0 16,0-1 0-16,2-1 0 0,0-4 0 15,3-4 0-15,3-2-1 0,2-1 0 16,3-3-1-16,2 3 0 0,2-4 0 16,4 2 0-16,0 0-3 0,2 0 0 15,2-2 1-15,3 0 0 0,2-1 0 16,2-1 0-16,3-1 1 0,3-2 0 0,2 0 0 16,2-2 0-16,0 0 1 0,-1 3-1 15,2-4-2-15,-1 4 0 0,-2-1-1 16,2 2 0-16,-2-2 1 0,-2 3-2 15,-2 0 2-15,1 3 1 0,-3-2 1 16,0 1 0-16,-3 1 2 0,-1 0 0 16,-3 1 0-16,1-2 2 0,-5 4 0 0,1-3 4 15,0 1 1-15,-2-1-1 0,0 0 2 16,-2-3 0-16,0 0-1 0,1-2-1 16,0 0-3-16,-2-2-2 0,0-1 2 15,0-2-3-15,0 1 1 0,-3-2-2 16,1 0 1-16,0-1 1 0,-1-4-1 15,-4-3 0-15,2 0-1 0,-6-8 0 16,-2 0 1-16,1 0 1 0,0 2-1 16,-1 1 2-16,4 5 0 0,-1 4 0 15,3 2 0-15,0 3-1 0,1 2-1 0,2 0-2 16,1 2-2-16,0 1-6 0,1 1-9 16,3-1-15-16,1 2-22 0,2-1-28 15,2 1-27-15,0-3-16 0,2 3-174 16,6 0 74-16,-1 3-93 0,-2-2-565 15</inkml:trace>
  <inkml:trace contextRef="#ctx0" brushRef="#br0" timeOffset="-94565.107">26933 11809 364 0,'-5'0'133'0,"-1"-4"-70"0,2 3 48 16,1-3-58-16,3 0-14 0,-2-1-1 16,2-1 6-16,0 1 6 0,0-1 2 15,0 4-1-15,0-2-4 0,0 3-3 16,0 1-1-16,-1-2 0 0,-1 4 1 16,1-1 1-16,1-1 2 0,-1 4 4 15,1-3 0-15,0 2-2 0,1 1-4 16,0-1-3-16,1 0-3 0,0 0-4 0,1-1-4 15,2 1-6-15,0-1 0 0,3 0 1 16,1 1 0-16,0 0 0 0,2-2 0 16,1 2 0-16,-2-2 0 0,3-1-1 15,0 1-1-15,-1 2 0 0,3 0-1 16,2 2 3-16,-2-1 2 0,2 1 3 16,2 1 0-16,-2 3 0 0,1-2 0 0,2 2-1 15,-1 0-2-15,-1 1-1 0,1-2-2 16,-1 2-1-16,-2-1-1 0,1-1-3 15,1 2 1-15,0 2-1 0,1-3-1 16,3 1-1-16,0 0-1 0,-3-1-1 16,-2 2 2-16,1-1-2 0,-3 0-1 15,1 2 1-15,-2 0 1 0,0 0-1 16,-2 1 0-16,-1-1-2 0,0 1 0 16,-2-2-1-16,0-2-4 0,0-1-3 15,-3-3-1-15,1-1-1 0,-1 0-1 0,2-1 0 16,-3-2-3-16,1 0 1 0,0 2 0 15,-3-3-2-15,0 0-2 0,-2-3-3 16,-1 2-3-16,-1-2-4 0,0 1-6 16,-4-2-9-16,1 0-11 0,-3 0-13 15,0-2-12-15,-2 1-19 0,-1-1-16 0,1-1-21 16,0 0-19-16,-2 2-10 0,1-3-160 16,-2 3 7-16,3 1 12 0,-1 3-142 15,2-2-20-15</inkml:trace>
  <inkml:trace contextRef="#ctx0" brushRef="#br0" timeOffset="-93652.832">27316 12111 587 0,'-8'-2'133'0,"2"0"-82"15,-2-1 76-15,1-2-121 0,1 1-10 16,1 0 4-16,0-1 10 0,1 3 10 16,-2-1 9-16,1 2 7 0,-1 1 4 0,3 0 3 15,-1 0-3-15,2 0-1 0,0 0-5 16,1 0-5-16,-1 0-2 0,1 0-2 16,1-3-1-16,0-1 2 0,0 1-2 15,1-3 2-15,2 0 6 0,-1-1 6 16,2 2 5-16,0 1 6 0,-1-2 3 0,-1 3 3 15,1 2 2-15,0-1 0 0,-1 2-4 16,1 0-3-16,-1-3-1 0,2 3-5 16,0 0-3-16,4 0-5 0,-1 3-4 15,1-3-2-15,1 3-1 0,4 1-4 16,-3 1 1-16,2 3-2 0,2 3 0 16,0-4-1-16,2 2-2 0,1 2-3 15,-1-4 1-15,4-2-5 0,-2 1 0 0,2-4-2 16,0-2-3-16,0 0-2 0,-2 0-1 15,-1 0-2-15,-1-1-1 0,-2-2-1 16,-1-1-2-16,-2-1 1 0,0-1 0 16,-2-2-1-16,-3 0-1 0,-2 2 3 15,-2-3-1-15,1 1 2 0,-2 2 0 16,-1-1 0-16,2 0-1 0,-2 0 1 16,0-1 0-16,-2 1-2 0,1-2 1 15,-2 0-1-15,1-3-1 0,-3-1 0 0,0-1 0 16,1-2-3-16,-1 0 0 0,-1-1-2 15,1 0-1-15,1 3 1 0,0 2 0 16,2 1 1-16,1 2 2 0,-1 4-1 16,2-4 3-16,-2 0 0 0,0 3 1 15,2 1-1-15,-1 0 1 0,0 1-1 16,1 4 1-16,0 0 0 0,-1-4 0 0,-1 4-1 16,2 2 0-16,0 0 0 0,-1 1 0 15,0 2 2-15,-3 1 0 0,1 5 1 16,-2-2 0-16,-1 0 3 0,-2 0 1 15,0 1 2-15,-2 3 1 0,-2 0 2 16,-3 1 1-16,1 4 0 0,-3 3 1 16,1-1 1-16,1 4 0 0,1 0 0 15,0-2-4-15,2-3 0 0,2-2-2 16,2-4-2-16,3-3-2 0,1-3-5 0,3-5-7 16,-1 0-9-16,4-2-13 0,-2-3-12 15,4-2-14-15,-1-4-18 0,1-3-30 16,3-1-39-16,-2-5 359 0,4 3-552 15,1 1 234-15,1 3 57 0,-2 4-1773 16</inkml:trace>
  <inkml:trace contextRef="#ctx0" brushRef="#br0" timeOffset="-83943.133">31287 6850 828 0,'-6'-8'216'0,"2"3"-105"15,1 2 105-15,1 2-168 0,2 1-11 16,0 0-8-16,0 1 1 0,1 2 7 16,0 1 3-16,2 4 2 0,-2 5 4 0,2 1 3 15,-1 8 2-15,1 0 1 0,-1 2-8 16,0 4-7-16,-2 5-7 0,0 3-6 15,-2 1-3-15,0 4-4 0,-1-3-2 16,-1-5-3-16,2-4-3 0,-1-8-2 16,1-3-1-16,0-2-2 0,2-4-6 15,-1-5-7-15,1 0-14 0,0-2-18 16,-1-5-21-16,1 0-17 0,0-4-24 16,-2 0-12-16,1-4-169 0,1-2 85 0,1-2-86 15,1 1-571-15</inkml:trace>
  <inkml:trace contextRef="#ctx0" brushRef="#br0" timeOffset="-83644.176">31032 6850 593 0,'4'-1'249'15,"1"-3"-126"-15,0 2 67 0,4 1-92 16,5 2-50-16,-1-1-8 0,6 0 1 0,1 0 8 16,0-2 4-16,4-2 2 15,3-1 0-15,1-2 1 0,2 1-4 0,3 0-8 16,2-1-8-16,1 1-9 0,0-2-9 16,-5 0-6-16,-3 3-5 0,-3-1-7 15,-6 0-5-15,-3 3-5 0,-3-3-8 16,-4 3-11-16,-9 1-19 0,0 2-24 15,-8 2-14-15,-5 0-172 0,-5 8 84 16,-7 6-112-16,1 5-574 0</inkml:trace>
  <inkml:trace contextRef="#ctx0" brushRef="#br0" timeOffset="-83163.783">31627 6999 784 0,'3'-2'237'0,"-4"-2"-101"0,1 4 85 16,0 0-147-16,2 1-21 0,1 2-6 16,1-1 4-16,2 4 0 0,0 1-4 15,2 2 6-15,0 3 0 0,1 1-3 16,-3 4-2-16,2 1-10 0,0 1-9 16,0 0-6-16,-2 2-8 0,-1-3-7 0,-1 0-5 15,0 0-4-15,-5-3-3 0,2-2-2 16,-1-1-4-16,-4-3-1 0,0-3-2 15,-2 0-4-15,-1-6-2 0,0 0 0 16,-1-3-1-16,1-2-4 0,2-4 0 16,1-3-3-16,4-2 2 0,2-3 1 15,0-3 4-15,3-5-1 0,2-1 3 16,4-2 1-16,0 0-2 0,2 6-1 16,3 2-2-16,2 4-5 0,-1 4 1 0,1 3-3 15,-2 1-8-15,-3 3-8 0,-2 1-11 16,-2 2-167-16,-1 2 95 0,1 0-112 15,-3 2-589-15</inkml:trace>
  <inkml:trace contextRef="#ctx0" brushRef="#br0" timeOffset="-82626.627">31921 6974 630 0,'-5'0'201'0,"1"0"-111"0,3 0 75 16,1 0-117-16,0 1-35 0,1 1-3 16,0 0 3-16,5 0 7 0,-1 1 10 15,4 0 11-15,1 0 7 0,2 1 4 16,-1 0 0-16,2 0-3 0,-1 2-6 15,-1-2-10-15,1-1-8 0,1 1-4 16,-2 0-5-16,1-2-2 0,2-1-1 16,-1 1 0-16,1-2 0 0,0-2-1 0,3 0-3 15,-4-1-2-15,1-4 1 0,2-1-2 16,-5 0-2-16,-2 0-1 0,2 2 0 16,-6-6-1-16,0-1 1 0,-2 2 0 15,-3-5-1-15,0 2 0 0,-2 4 0 16,-2 1 0-16,2-1 5 0,-5 2 4 15,0 0 1-15,-4 3 1 0,0 5 1 0,-1 0-2 16,-2 5-1-16,0 3-4 0,-3 1-4 16,0 4-2-16,0 0 0 0,3 3-2 15,-1 0 2-15,5 1 0 0,1 2 0 16,2-2 1-16,2 3-1 0,4 1 1 16,-2 3 1-16,3 2 0 0,3 1-2 15,-1-5 0-15,2-1 0 0,3-4 0 16,-2-5-1-16,1 0-3 0,-1-4-7 15,3 0-19-15,2 1 3 0,1-2-23 0,-1-3-27 16,2 0 400-16,-2-1-583 0,4-3 261 16,0-3 91-16,0-2-1890 0</inkml:trace>
  <inkml:trace contextRef="#ctx0" brushRef="#br0" timeOffset="-82087.705">32379 6979 704 0,'-2'1'237'0,"2"0"-114"16,2 2 81-16,-1-2-131 0,3 2-33 15,0 1-9-15,1-2 6 0,1 2 5 16,1 0 0-16,-3 0 2 0,2-2 2 16,-2 2-1-16,1-1-4 0,1 1-9 15,4-2-10-15,0-2-7 0,7 0-6 0,1 0-4 16,1-4-2-16,4-1 0 0,-1 1-1 16,-5-3 0-16,-2-1-1 0,1 3 0 15,-6-3 1-15,0 0 0 0,2-2-1 16,1 0 0-16,-2-3 0 0,2 1 2 15,-5 5-2-15,-3-3 2 0,-5 0 1 16,2 2 0-16,-5-2 1 0,-4 1 1 16,1-1 3-16,-3 2 6 0,-1 2 3 15,-2 6 1-15,1 0-2 0,2 1 1 0,-7 4-2 16,-2 4-5-16,-3 3-5 0,-7 1-5 16,-3 1 0-16,4 5-1 0,5-2 0 15,5 1-1-15,4 2 1 0,3 2 1 16,4 2 1-16,1 0 2 0,5 6 1 15,0 1 0-15,2-7 1 0,5 1 1 16,0-3-1-16,4-7-2 0,0-1-5 16,2-3-8-16,6-4-10 0,2 0-13 0,-2-2-20 15,-1 0-23-15,0-2-24 0,-5-3-186 16,-1 1 98-16,-4 1-127 0,-3-4-620 16</inkml:trace>
  <inkml:trace contextRef="#ctx0" brushRef="#br0" timeOffset="-81384.372">31418 7702 850 0,'0'-12'240'0,"-5"-1"-132"16,1 2 104-16,-1 2-172 0,-1 1-20 15,-2-1-4-15,-2-1 12 0,-2 1 9 0,1 0 11 16,-2 2 6-16,-4 6 6 0,-2 1 2 15,-1 4-8-15,-2 1-13 0,1 3-12 16,1 2-10-16,3 2-9 0,-1-1-4 16,4 1-5-16,0 1 0 0,4-1-1 15,1-1 1-15,4-1-1 0,2-2 1 16,3-2 0-16,0 1 0 0,3 0 0 0,2 0 0 16,2-1 0-16,4 1 2 0,4-1 0 15,5-1-1-15,-1 2 2 0,3-1 1 16,0-1 1-16,-2 3 2 0,0-1 0 15,-1 0 1-15,-4 1 2 0,-2 1 1 16,0 0 2-16,-5 1 5 0,-4 1 4 16,-4 2 5-16,0 1 5 0,-5 0 1 15,-7 1 0-15,-3 2-2 0,-3-3-4 0,-4 2-7 16,-5-2-6-16,-2-2-5 0,1-1-5 16,1-3-2-16,2-4-2 0,3-4-2 15,2 0-3-15,-1 0-7 0,4-4-11 16,-1-1-12-16,4-2-15 0,5 1-23 15,9-3-31-15,1-1-29 0,5 1-6 16,8 0-171-16,8-2 75 0,7 3-94 16,5-1-549-16</inkml:trace>
  <inkml:trace contextRef="#ctx0" brushRef="#br0" timeOffset="-80968.182">31504 7833 537 0,'0'0'262'0,"0"0"-148"0,-2 3 58 16,1-2-70-16,1 2-87 0,1-2-3 15,1 0 12-15,1 1 12 0,4 0 9 16,-1-2 7-16,3 0 5 0,2 0-2 16,2-2-7-16,1 0-12 0,2 0-11 15,8-2-12-15,-4 1-7 0,3-3-5 16,-2-3-2-16,-2 0-1 0,-2-2-1 15,-3 0-1-15,1-1 1 0,-3 2 1 0,0 0 0 16,-3-2 2-16,-3 4 1 0,-2-3-1 16,-2-1 3-16,-2-1-1 0,-2 3 0 15,-4 0 6-15,-1 4 9 0,-3 1 5 16,-4 5 1-16,0 5-2 0,-2 2 1 16,2 3-1-16,-3 2-8 0,-1 5-11 15,-2-5-7-15,-1 4-1 0,-1 1-3 16,-1 3 2-16,6 1 0 0,2 2 0 0,2 0 4 15,4 2-1-15,5-3-4 0,4-3-2 16,0-1-5-16,4-4-7 0,2-2-9 16,6-2-12-16,3-3-14 0,2-4-10 15,6-3-104-15,1 0-57 0,-3-6 40 16,3 0-137-16,-2-3-214 0</inkml:trace>
  <inkml:trace contextRef="#ctx0" brushRef="#br0" timeOffset="-80563.847">32056 7679 495 0,'-1'-13'226'0,"-5"2"-119"0,-2 1 59 16,-4 5-63-16,-1 1-63 0,-1 4-7 0,-2 1-1 15,-5 3 2-15,2 4-2 0,-1 1-3 16,1 6-6-16,5 0-4 0,3 1-3 15,4 4 0-15,-2 3-1 0,2-2 0 16,1 0 0-16,1 3 0 0,2-4-1 16,3 0 2-16,0-8-1 0,5 1-3 15,2-4-1-15,-1-3-5 0,3-4-3 0,3-2 1 16,-1 0-2-16,0-5-2 0,3-3-1 16,3-3-4-16,-2-2-2 0,1 1 2 15,0-3-1-15,-2 3 2 0,-3-1 0 16,-1-1 6-16,-3 0 6 0,-2 0 4 15,1 2 5-15,1 2 2 0,-4 6 2 16,3 1 0-16,1 3-3 0,-3 0 0 16,1 4-2-16,0 0-5 0,-2 4-1 15,0 1-3-15,-3 0-3 0,1 4-2 0,0-2-5 16,2 1-9-16,-1 0-16 0,2-3-22 16,1-2 396-16,1 0-584 0,-4-1 252 15,-1-1 99-15,2 2-1923 0</inkml:trace>
  <inkml:trace contextRef="#ctx0" brushRef="#br0" timeOffset="-80210.479">32252 7673 934 0,'2'0'316'0,"2"4"-187"15,-2 1 113-15,5 1-172 0,-1 4-63 16,0-1-18-16,2-3 0 0,-3 3 1 15,0-1 9-15,-1 0 8 0,-1 1 5 16,-1 0 5-16,1 0 2 0,-2-1 0 0,3-1 1 16,-3-1-10-16,-1-3-14 0,2 0-6 15,-1-2-2-15,-1 2-1 0,-1-3 0 16,1-3-1-16,1 1 3 0,-1-3 5 16,0-2 4-16,1-4 2 0,2-1-1 15,1-4 1-15,0 0 0 0,2-9 1 16,2-1 1-16,1-4-2 0,1 0 2 0,3-1-1 15,3 6-2-15,-1 6 3 0,-1 1 0 16,4 5-1-16,0 7 0 0,0-1 0 16,3 5 1-16,-3 0 0 0,-4 2-14 15,-5 2-20-15,-4 0-21 0,-5 1 396 16,-1 2-586-16,-4 7 244 0,-4-3 103 16,0 0-1911-16</inkml:trace>
  <inkml:trace contextRef="#ctx0" brushRef="#br0" timeOffset="-79867.011">32716 7541 844 0,'11'-8'254'0,"-4"0"-143"16,1 1 101-16,-4 3-161 0,-3-3-43 0,-1 3-10 15,-10 2 6-15,2-2 10 0,-7 3 10 16,-2 1 6-16,-1 0 0 0,4 2 3 15,-2 2-1-15,3 2-9 0,4 5-12 16,2 2-15-16,2 5-8 0,2 1 0 16,0 4 0-16,2 0-1 0,0 2 5 15,-2-2 2-15,2 0 6 0,1-5 7 16,0 0 2-16,2-3 0 0,0-4 3 0,3 1 0 16,-1-4 0-16,-2-2-1 0,2 0-1 15,0 0-4-15,-1-4 2 0,4-2-4 16,2 0-1-16,0 0-5 0,6-2-9 15,-2-4-9-15,-1-1-8 0,-1-2-13 16,2-2-17-16,-3 2-15 0,4 0-42 16,0-1-119-16,-1 1 69 0,-1-1-107 15,-5-6-424-15</inkml:trace>
  <inkml:trace contextRef="#ctx0" brushRef="#br0" timeOffset="-79375.87">32877 7296 867 0,'0'0'385'0,"0"5"-186"15,-1 1 84-15,1 6-153 0,-1 1-65 16,1 5-35-16,-3 4-14 0,2 2-5 15,-2 3 0-15,1 3 8 0,-2 1 8 16,4 3 5-16,0 2 0 0,0-2 3 16,0 2-2-16,1-5-7 0,2-4-10 0,-2-6-9 15,2-7-7-15,-2-3-2 0,2-4-4 16,-3-2-1-16,2-2-1 0,-2 1 1 16,1-4-1-16,1-3 2 0,0-2 0 15,0-1 1-15,1-5-2 0,4-9-1 16,1-1-4-16,2-7-5 0,2-7-7 15,0-1-4-15,5 4-3 0,1-3 1 0,3 7 2 16,1 3 4-16,0 4 5 0,0 2 8 16,-3 6 4-16,-1 4 4 0,-3 8 2 15,0 1 2-15,-5 5 6 0,-2 7 5 16,-3-1 8-16,0 6 4 0,-4 0 1 16,2 0 3-16,-1 3 0 0,2 7-2 15,0-1-7-15,3 1-6 0,-1 0-4 16,0-1-2-16,1-4-8 0,1-4-8 15,-1-3-14-15,1-3-18 0,1-6-25 0,-2 1-28 16,-1-5-24-16,-1 0-185 0,-4-1 89 16,-1-4-121-16,-5 1-599 0</inkml:trace>
  <inkml:trace contextRef="#ctx0" brushRef="#br0" timeOffset="-79154.158">33354 7520 1414 0,'0'5'367'0,"-2"-5"-208"0,-3 2 166 15,5 4-305-15,2 0-72 0,-2 2-52 0,1-3-35 16,3-1-8-16,-5 0-187 0,-2 1 60 15,-11-1-72-15,-6 2-543 0</inkml:trace>
  <inkml:trace contextRef="#ctx0" brushRef="#br0" timeOffset="-76345.036">27614 12227 463 0,'-13'-5'184'0,"1"-2"-70"16,3 1 47-16,-1 1-82 0,0-2-18 0,1 1-11 16,0-1-9-16,0 1-5 0,0-3-7 15,-2 1-5-15,2 0-8 0,-1 2-2 16,1-1-6-16,0 4-1 0,-1 0-2 15,-2 0-1-15,1 3-1 0,-2 0 3 16,-2 3 0-16,1 1 4 0,-2 5 3 16,-3 4 4-16,1 5 1 0,-1 4 4 15,-2 5 3-15,5 1 2 0,-5 0 3 16,0 2 2-16,1-2 0 0,-2-2 4 0,-1 1-7 16,2 6-1-16,-1 1 3 0,2 6-2 15,2 2-5-15,0 0 0 0,1 2-3 16,5 2 1-16,4 1-1 0,3 0-4 15,5-3-1-15,0-6 2 0,5-8-2 16,6-2 0-16,4-4 4 0,7-2-1 0,4 1 1 16,5-4 0-16,4-1-1 0,3-5 3 15,2-5 0-15,0-5-2 0,1-3-2 16,1-3-3-16,3-5-3 0,-1-5-4 16,1 1-3-16,0-8-3 0,-3 0-1 15,-2-1 0-15,3-1-1 0,-6-4 0 16,-2-6 0-16,-3-4-2 0,-2-6-4 15,-6-6-1-15,2 0-2 0,-1 0-5 16,-5 5-2-16,-3-1-2 0,-8 4 0 16,-9 0 4-16,0 4 2 0,-6 6 1 0,-10 4 5 15,-5 5 2-15,-4 5 1 0,-4 2 3 16,-2 4-2-16,-5 3 2 0,-4-1 1 16,-1 3 1-16,-1 3 3 0,-1-1 1 15,3 3 2-15,1 1 0 0,2 1 0 16,1 2-1-16,3-2-2 0,2 3-3 15,4-1-1-15,3 0-4 0,1 2 0 0,4 3-1 16,1 2-1-16,2 2 0 0,2 0 1 16,2 5-1-16,1 0 3 0,1 5 1 15,-2 4 0-15,-1 6 2 0,1 3-1 16,0 2 0-16,-3-1 2 0,8 4 0 16,-1 2-1-16,7 0 2 0,1 0-4 15,5-4 3-15,5-4 4 0,4-8 0 16,4-3 1-16,0-2 1 0,3-4-1 15,1 2 7-15,2-9-2 0,1-2-1 0,5-5 1 16,2-4 1-16,3 0-1 0,-2-6 0 16,7-5 0-16,-1 1 0 0,1-4-5 15,2 0-1-15,1-6-2 0,2 2-1 16,-4-6 0-16,0-6-2 0,-2-6 0 16,-2-3 0-16,-6-4-1 0,1 1 1 0,-6 4 1 15,-5-2-1-15,-4 6-1 0,-7-2 1 16,-6 4-1-16,-4 4-1 0,-5 2 1 15,-6 3-1-15,-8 2 0 0,-4 0 1 16,-3 3 1-16,-4 3-1 0,2-1 2 16,-4 4 0-16,-2 1-1 0,-4 0 1 15,-2 2-1-15,-2 1-1 0,1 1 1 16,1 7-1-16,2 0-2 0,2 4 1 0,1 4 0 16,3 4-1-16,1 2-2 0,1 0-1 15,5 1-2-15,2 1 1 0,3 1-1 16,-1-1-1-16,0 4 1 0,3 0 0 15,2 7 2-15,-2 2 1 0,3 6 1 16,2 1 2-16,-1 0 1 0,4 1 0 16,4 1 2-16,4-1-1 0,2 0 1 15,3-1 1-15,10-5-3 0,3-4 2 0,6-5-1 16,2-4 1-16,1-5 1 0,0-1-1 16,-1-10 0-16,2-2 1 0,2 0-1 15,2-5 2-15,4-5-2 0,2-6 0 16,-3-4 0-16,2-5 1 0,-3-4 0 15,2-4-2-15,-6-4-1 0,0 2-2 16,-2 2 0-16,-1 1 0 0,-6 2-1 16,-2 0 0-16,-3 1 0 0,-5-2 1 0,-4 5 3 15,-5 1-1-15,0 1 0 0,-4-1 0 16,-10 1 1-16,-4-8 0 0,-6-4 0 16,-6-3-1-16,-4-1 1 0,2 3 0 15,-1 7-1-15,0 9 0 0,3 10 0 16,1 3-1-16,1 5-3 0,1 3 2 15,0 3-3-15,2 1-6 0,2 6-1 16,0 8-5-16,3 3-6 0,4 10-9 16,3 6-11-16,3 4-22 0,3 2-19 15,6-4-20-15,1-2 174 0,4-2-352 0,6 2 150 16,9-1 16-16,6-2-1161 0</inkml:trace>
  <inkml:trace contextRef="#ctx0" brushRef="#br0" timeOffset="-75041.451">27744 12758 47 0,'-1'-4'108'16,"-2"0"-6"-16,1 0-8 0,-1 3 8 0,1 0-3 15,0-2-10-15,1 2-9 0,1 1-7 16,-1 0-8-16,2 0-7 0,-2 0-7 16,2 1-5-16,-2-1-5 0,3 3-2 15,-2-2 0-15,3 1 0 0,-3 4 0 16,4-3 1-16,0 4-2 0,1-2 1 0,0-1 1 16,3 0-2-16,-1 1-2 0,1-2-1 15,2 0 0-15,2 3 0 0,-2 0 0 16,4 0-2-16,1 2 1 0,-2-1 1 15,6-1 1-15,3 0-4 0,-2 2-1 16,2-3-2-16,1 4-1 0,-1 0-3 16,2 0-2-16,1-2-4 0,2-1 2 15,0 1-1-15,2-3-2 0,0 0 1 0,0-1-1 16,2 1-1-16,-2 0 0 0,2-1-1 16,0-1-2-16,-1 1 1 0,-4 1-3 15,-1-2 0-15,-1 1 0 0,-2-1-2 16,-3 1 1-16,2 1 0 0,-2 0-1 15,1-2 1-15,1 0 1 0,2-2-2 16,0 0 0-16,1-2 0 0,0 0-3 16,-1-1-2-16,2 1 0 0,-2-1 0 0,-1-2-1 15,1 1 2-15,0-1 1 0,3 0 2 16,1-2 2-16,4 0 3 0,-4-1 3 16,5-4 4-16,1 1 4 0,-1-4 3 15,1 1-3-15,6-1-2 0,-3-2-4 16,0 2-3-16,2-2-6 0,-2 1-5 15,-2 1-5-15,3-1 2 0,-1 1-2 16,-3-1 0-16,2 2 1 0,-2 0-1 0,-2 1 3 16,0 2 4-16,-2-1-1 0,-5 0 3 15,-3 0 1-15,2-4 0 0,-5-2 2 16,-1-1 0-16,1-3 3 0,0 0-1 16,-1-3 1-16,-1 2-2 0,1-3 2 15,0 3-2-15,0-3-2 0,3-1-4 16,2-4-1-16,-2-3-2 0,0-5-1 15,3 0 1-15,-2 5-2 0,-2 3-1 0,3 2 0 16,0 1-1-16,1 0 0 0,-1-3 1 16,3 0-1-16,-3-2 1 0,0 3 2 15,-3 0-3-15,-4 2 2 0,-1-1 0 16,1 0 0-16,-4-2 1 0,1-2 1 16,1 2-1-16,1-5 1 0,-1 5-2 15,1 4 1-15,0 2 0 0,-2 0 0 0,1 3-2 16,-2-1-1-16,1-2 1 0,-3 1 0 15,0 0-1-15,-4-1 0 0,2 2-1 16,-2 1 0-16,-1 1 2 0,1 3-1 16,-1-2 0-16,-1-1 0 0,1 0-1 15,1-3 0-15,2-2 1 0,-2 2-3 16,0-1 0-16,-1 5 0 0,0 0-1 16,0 6 1-16,0 1-2 0,0 5-2 15,-1 2-1-15,-1 1-3 0,-2 1-3 0,-2 1-3 16,0 2-5-16,-1 1-2 0,-1 0-3 15,2 3-4-15,-2-1-2 0,1 1-1 16,1 1-1-16,-2 0-4 0,-3-2-1 16,5 3-4-16,-2 2-3 0,-1-1-4 15,0-1-7-15,1 2-5 0,-1-2-6 16,1 0-8-16,0 0-4 0,1 0-6 16,1 1-2-16,-1-3 0 0,-1 1 2 0,2 0 1 15,-1 0 6-15,1 0 63 0,-1-2-194 16,2 1 107-16,-1-2-41 0,2 2-714 15</inkml:trace>
  <inkml:trace contextRef="#ctx0" brushRef="#br0" timeOffset="-74338.8">30266 11206 265 0,'4'-6'186'0,"-1"-1"-80"15,-1-2 23-15,2 1-20 0,0 1-57 16,-1-2-7-16,0 1 0 0,1 0-1 15,-1-1-1-15,1 5-1 0,1-2 3 16,-1 3 2-16,0 2 2 0,-3 0 5 16,0 1 2-16,-1 0 6 0,-1 1 6 15,1 0 5-15,-1 3 1 0,-1 4 1 0,-1 2 0 16,-3 2-3-16,0 1-8 0,-4 2-12 16,-2 2-10-16,0 3-7 0,-2 2-7 15,-2 2-4-15,-1 1-5 0,-1 1 0 16,-5 1-1-16,-2 2-3 0,1-1 1 15,-2-1-2-15,1 0-4 0,5-2-3 16,5-7-1-16,4-3-2 0,7-6-1 16,4-6-1-16,0-3-2 0,1 0-1 0,4-8 2 15,3-4-2-15,4-3 2 0,2-6 0 16,5-1-1-16,1 0 2 0,-1-2-1 16,2 1-2-16,-5 2 1 0,1 2-3 15,0 1 0-15,-3 1 0 0,-1-1 1 16,0-1-1-16,-2 2 2 0,0 1 0 15,-2 0 1-15,-2 4 2 0,0 2-1 16,-5 3 1-16,0 2 5 0,-1 4-1 16,-1 1 1-16,-3 0 4 0,1 4-1 0,-2 2 3 15,0-1-1-15,0 4-1 0,3 3 0 16,0 0-1-16,1 0 1 0,2 4-1 16,1 2 0-16,1-1 1 0,1 5-1 15,4-7 1-15,-1 2-2 0,2-2-2 16,-1 1-2-16,4-5-2 0,0 5-2 0,-2-5 1 15,2 0-1-15,1 0-1 0,-2-2 0 16,-2-2 1-16,-1 2 0 0,-1-4 1 16,-4 0-1-16,-1-2 0 0,-3-1 1 15,-2 0 2-15,0-2 0 0,-5-2 1 16,1 0 1-16,-3-5 1 0,-3 2 5 16,-2 0 2-16,1-2 1 0,-5 2 2 15,-1 3 4-15,-4-1-2 0,-1 2-1 0,-4 1-4 16,0 2-3-16,-1 1-2 0,1 2-4 15,2-2-5-15,0 2-3 0,3-1-6 16,1 0-5-16,8-2-7 0,1-2-12 16,5 0-15-16,5 0-18 0,3-4-28 15,0 2-45-15,0-2-20 0,6 1-186 16,4 3 86-16,3 0-150 0,3 4-556 16</inkml:trace>
  <inkml:trace contextRef="#ctx0" brushRef="#br0" timeOffset="-71424.125">27510 13004 305 0,'-3'-4'146'16,"2"0"-58"-16,1 0 26 0,-2-1-53 16,1 3-22-16,1-2-17 0,0 1-6 15,1-2-7-15,-2 2-2 0,0 1 2 16,1 1 7-16,0-1 5 0,0 2 5 16,0 0 2-16,-1-2 2 0,1 0-2 0,0 1-4 15,0 1-6-15,1-1-5 0,-1 0-4 16,2 1-2-16,0-2 1 0,-1 2 1 15,2 0 2-15,-1 0 3 0,-1 0 5 16,1 2 2-16,0-2 5 0,0 2 1 16,0-1 1-16,2 3 1 0,0-2 0 15,0-2-4-15,1 2 2 0,0-1-1 16,-1 1 0-16,2 0 2 0,0 2-2 0,-1-3 1 16,0 3 2-16,1 0 1 0,1 1-1 15,0-1 3-15,2 4 0 0,0-2 0 16,2 3 0-16,-1 0 0 0,0 2-3 15,-1-1 2-15,4 4-4 0,0-1-3 16,1 0 0-16,3 0-2 0,1 0 0 16,0-3-1-16,-1 0-3 0,1-1 0 15,-1 2 2-15,1 0 0 0,0 3 0 0,4 1 1 16,1-1 0-16,1 1 0 0,2-1 1 16,1 2-1-16,-1-2-1 0,1 3-1 15,3-4-1-15,1 1-1 0,-2-2 0 16,5-1 0-16,-2 1-1 0,0 1-1 15,4-6 0-15,-1 4-1 0,0-2 1 16,-3-3-3-16,0-1-1 0,-2 0 0 16,-2-2 0-16,1 0-1 0,2-1 1 0,0-1-3 15,2 1 0-15,2-4 0 0,-2 2-1 16,2 0-3-16,1 0 0 0,2-1-1 16,0 0-2-16,5 1 0 0,1 0 2 15,2-1 9-15,1-5 8 0,2 3 1 16,1-4-1-16,3-2 1 0,-3 0 2 15,4 3-4-15,0-2-10 0,5 0-7 0,-3 2 0 16,2-1-1-16,-3 2 0 0,1-3 0 16,-5 3 2-16,-2-1 1 0,4 2 2 15,-4 3 0-15,3-3 3 0,2 2-1 16,-1 0 0-16,-1-2-1 0,3 0 0 16,-3-4-2-16,-1-1-1 0,0-3-2 15,1-1 1-15,-5-4-1 0,0-1 0 16,-2 0 0-16,3 0-2 0,-3 1 1 15,0 2 0-15,-4 3-1 0,0-4 1 0,-6 0-2 16,-3-1 1-16,1-4 1 0,1-1 0 16,0 1 0-16,3 0-1 0,2-1 3 15,-3 1 0-15,1 1-2 0,2-2 2 16,1 1-1-16,-1 2-1 0,4-6 3 16,-3 1-3-16,0-1-1 0,-1-6 1 15,0 1 1-15,-3-1-2 0,1 1 1 0,-2 4 1 16,2 2 0-16,-3 1 1 0,-3-2 2 15,-2-1-2-15,1-2 2 0,-2-3-1 16,2 1 0-16,2 3-1 0,0 1 1 16,-1 1-1-16,-4 0 3 0,-1 1-1 15,-3-5 2-15,-3-2-1 0,0-1 0 16,-2-1-3-16,2 2 1 0,-2 1-1 16,0 2-2-16,-1 1 1 0,-1 1 1 0,0-1-1 15,-2 0 3-15,-2-2-3 0,-2 2 0 16,-1-1 0-16,1 1-1 0,1 1-1 15,-1-1 0-15,5-4-1 0,-3 0 1 16,2-2 2-16,-1-1-1 0,2 3 0 16,-3 2 2-16,4 4-1 0,-1 5 0 15,3-5-1-15,1 4 1 0,2 1 0 16,0-3 3-16,-5 1-2 0,5-3 0 0,-3 1 0 16,-5-1 0-16,-1 1-2 0,3-1 0 15,-5 1 0-15,2-1-3 0,-2-3 3 16,3 2-1-16,-5-1 2 0,3 0 1 15,0 1 1-15,2 1-1 0,-2-1 2 16,2 1-2-16,-4 6 1 0,1 0-1 16,2 1-2-16,-3 1 1 0,0-6-1 15,0-2-1-15,1-1-1 0,-3 2 0 0,1 2-1 16,-2 3 1-16,-1 3-2 0,-2 2 0 16,1 1 1-16,-2 3 1 0,2-1-1 15,0 2 0-15,0 3 0 0,1 2-2 16,-1-4-1-16,0 5 1 0,0-1 0 15,-2 0 0-15,2 0-1 0,-3 3 0 16,1 1 1-16,-4 0 0 0,2 1-1 16,-1-1 1-16,1 1 0 0,-3 2 2 0,1-1 0 15,-2 4 0-15,-2-4-3 16,-2 2-3-16,1 1-6 0,1-4-8 0,-1 2-7 16,4 1-9-16,-1 1-9 0,0-4-8 15,0 1-7-15,1 0-11 0,1-1-7 16,1 1-11-16,2-2-7 0,-2 1-10 15,-2-2-8-15,4 1-1 0,-1 0 6 16,2 1 11-16,0-2 16 0,-2 2 16 0,4-2 22 16,-3 1 19-16,3 0 15 0,0-2 14 15,1 1 12-15,-1-1 9 0,4-1 8 16,0-1 6-16,1-1 3 0,2 1 1 16,-1-1-3-16,5 0-8 0,-2-2-5 15,-3 5-8-15,0-3-3 0,2 1-1 16,-7 0 3-16,1 1 3 0,-2 2 6 15,-4 1 8-15,-1 0 10 0,-3 1 12 16,-2 1 12-16,-5 3 5 0,-3 3 5 16,-4-2 3-16,-3 3-3 0,0 1-4 0,-3 2-5 15,2 0-11-15,2 6-4 0,-1 0-6 16,-1 3-3-16,-3 1-3 0,-1 2-5 16,3 1-7-16,-1 0-3 0,0-3-4 15,2-2-5-15,3-3-3 0,1-5-6 16,3-3 0-16,6-3-3 0,8-2-3 0,1-3-3 15,3-1-3-15,6 0-1 0,5-2-2 16,1-7-5-16,3 0-4 0,6-4-2 16,-4-5-2-16,3-3-4 0,2-1-3 15,-3-3 0-15,0-1 3 0,-2 3-1 16,-2 1 5-16,-1 1 3 0,-3 3 4 16,0 3 5-16,-3 2 1 0,-2 0 3 0,-3 2 6 15,2 4-1-15,-3-1 2 0,0 2 4 16,-1 2 2-16,-1 2 2 0,-2 2 2 15,-1 2 1-15,0 2 3 0,-3 1 0 16,1 0-2-16,-2 3-3 0,0 3 1 16,-1-2-1-16,1 7-1 0,4-2 0 15,-1 4-1-15,1 1 1 0,2 1-1 16,4 0 0-16,4 1-3 0,1-1 0 16,4 0-2-16,0-2-1 0,1-1-3 0,-1-5 2 15,-3-1-1-15,-3-5 0 0,-3-1 0 16,-5 0-2-16,-1-1 0 0,-2 0 0 15,-5 1 0-15,-3 2 1 0,-4-3-2 16,-5 1 1-16,-2 1 1 0,2 1 0 16,1-2 0-16,2 0 1 0,2 0-1 15,4-5 0-15,-2 0 0 0,0 0-2 0,2 0-2 16,-2-5-2-16,1 0-2 0,1 0-1 16,-2-3-1-16,2 0-2 0,-2 2 0 15,0-2 2-15,-2-1 2 0,1 1 1 16,-2 2 0-16,3 1 2 0,-1 0 1 15,3 1 2-15,-4 0 0 0,1 4 1 16,0-4 0-16,3 4 0 0,1 0 0 16,6 0-1-16,3 0-1 0,2 1-4 15,3 2-3-15,1-3-3 0,3 1-4 0,7 0-4 16,-2 1-6-16,3 0-6 0,2 0-5 16,3-1-5-16,1 3-5 0,-1-2-2 15,0 2-2-15,0 1-2 0,-5 0 4 16,-3-1 5-16,1 0 6 0,-3 0 8 15,-5 1 6-15,-3 0 6 0,0 2 7 16,-4-2 5-16,-1 0 5 0,-2 0 2 16,-1-5-1-16,-2 0-3 0,0 0-5 0,-5-2-6 15,0-3-6-15,-2 1 0 0,1-3-2 16,-2 3 0-16,1 2 4 0,0 2 2 16,0-4-8-16,3 3-18 0,0-1-23 15,1 1 157-15,5-2-358 0,1 2 151 16,2-3-27-16,1 0-1167 0</inkml:trace>
  <inkml:trace contextRef="#ctx0" brushRef="#br0" timeOffset="-62971.62">30439 10563 387 0,'-1'-4'144'16,"1"0"-71"-16,0 3 46 0,-2-4-69 15,4 1-21-15,-4 0-6 0,1-1 2 16,1 0 4-16,-1 0 3 0,-2 1 0 15,2 0 3-15,-2 3-1 0,2-2-1 16,-3-1-5-16,0 3-5 0,2-2-4 16,-3 2-3-16,-1 0-3 0,1 1 1 0,1 0 0 15,-2-3 2-15,1 0 0 0,-2 1 2 16,1-1 0-16,-2-1 0 0,1 2 1 16,-3-2 2-16,3 0 0 0,0 0 2 15,1-1 1-15,1 3-1 0,0-4 0 16,-3 3 1-16,-2-1 0 0,-1 1-1 15,0 2 2-15,-1 1-1 0,0 1 2 0,0-1 1 16,-1 3-2-16,-3 1 1 0,1-1-1 16,-1 4-1-16,1-1 3 0,-2 2-1 15,0 4 0-15,-1-1-1 0,1 1-1 16,-2 1-1-16,-1 0 1 0,0 1-2 16,-2-3-1-16,-1 6-1 0,0 1 1 15,2 0-1-15,-1 3 0 0,6 2 0 16,0 2-1-16,3-2 1 0,2 2 2 0,4 1-2 15,1-3 2-15,2 1-1 0,4-2-3 16,0-3-1-16,1 2 0 0,3 0-3 16,1 1-1-16,2-1-1 0,2 1-1 15,2-2 1-15,-2 0-1 0,3-3-2 16,2-1-2-16,2 0 0 0,-4-5 0 16,3 0-1-16,-1-2-1 0,-4-3 1 15,0-1 0-15,3 0 1 0,-1 1-1 16,1-1 1-16,4-5-1 0,3 0 0 0,-2 0-1 15,5-3 0-15,2-1-2 0,1-1 1 16,2-4 0-16,2-4-1 0,1-2 1 16,1-6 0-16,0 1-2 0,0-4 2 15,-2 4-2-15,0 0 1 0,-1 4 0 16,-3 1 0-16,-3 0 0 0,2 2 1 16,-7 0 1-16,-3 2-1 0,1-2 0 15,-2 0 2-15,-5-1-3 0,1-3 2 0,-2 0-2 16,-2-2-1-16,-2-3 1 0,1 1-1 15,-1 2-2-15,-3-2 2 0,-1 3-1 16,-1 0-1-16,0 2 1 0,-6-1 1 16,1 0-2-16,0 0 2 0,-5 2 1 15,2-1-3-15,-1 0 2 0,-7-4 0 16,-2 0 0-16,-1-4 2 0,-5 1-1 0,2 4-2 16,-1 1 2-16,1 5-1 0,0 4-2 15,2 4 1-15,-1 2-2 0,2 3 0 16,-3 3 0-16,-3 3 1 0,0 2 0 15,-2 2 1-15,-3 3 0 0,5 0-2 16,0 0 2-16,2 2 0 0,0 0-1 16,3 0 1-16,0-2-2 0,3 1 0 15,0-1 1-15,2 0-1 0,1-1 1 16,2 2-1-16,-1 2 2 0,-2 4-1 0,4 3 1 16,-1 3 1-16,-2 0-2 0,6 3 1 15,-1-2 0-15,4 2-1 0,-2-5 0 16,3 1-1-16,0-7 1 0,1 1 0 15,2 2 0-15,2-2 0 0,-1 4 1 16,1-1 1-16,3 2 0 0,2-4 0 0,0 2 1 16,5-6 1-16,1 1 1 15,3-4 1-15,4-1 2 0,3-6 1 0,-1-1 1 16,3-1 1-16,1-1 0 0,-1-2-3 16,3-1 1-16,1-1-2 0,0-2-2 15,4 1-1-15,0-4 0 0,1 1-1 16,0-1 0-16,0-2-1 0,-2-2 0 15,-1-2-1-15,-4-3 0 0,2-3-1 16,0 0-1-16,1-3 1 0,1-1 0 0,0 1 1 16,-4 2-1-16,-2 1 2 0,-2 1-2 15,-4 1 2-15,-6 1-1 0,-1-1-1 16,-2-2 1-16,-3 2 0 0,0-4 0 16,-2-1-1-16,-2 0 1 0,-1 2-1 15,0-3 1-15,-2 1-2 0,-3-3 1 16,-3 3 0-16,1 1 1 0,-2 0-1 15,-1-2 0-15,-3-1 0 0,0 1 0 0,-7 0 0 16,0 2-1-16,-2 3 0 0,-2 5 0 16,-2 3 0-16,3 3-1 0,-4 2 1 15,1 3-2-15,2 1-1 0,-3 4 1 16,0 2-3-16,-2 2 0 0,0 2-1 16,-2 3-1-16,2 3 1 0,1-1-1 15,1 2 0-15,2 0 1 0,1-5 2 16,-1 3 1-16,3-2 0 0,3 1 2 0,0 2 0 15,3 5 1-15,3 1 0 0,2 4 1 16,1 1-1-16,0 0 1 16,5 0 1-16,0-1-1 0,1-2 0 0,3-3-1 15,1-2 1-15,1 0 0 0,-1 0-1 16,5-1 0-16,2 0 0 0,5 0 0 16,-2 1 2-16,1-2 1 0,5 1 1 15,-3 0 0-15,2-4 1 0,3 0 1 0,4-4 2 16,-1-3 1-16,2-3-2 0,2-3 1 15,0-1 1-15,2-1-1 0,2-3-1 16,2-3 0-16,-2 0-2 0,0-4-1 16,-1 1 0-16,-1-3-1 0,-2 2-1 15,-1-2-1-15,1 0 1 0,-2-5-1 16,1 2 0-16,-3 1 1 0,-2-1-1 16,-1 0 0-16,-4 2 1 0,-1-1 0 0,-2 1 0 15,-4-1 2-15,0-2-4 0,-2 0 1 16,-3-5 0-16,1 0-1 0,-2-2 0 15,-1-2 0-15,0 0-1 0,-2 2 2 16,-3-1 0-16,-2 3-2 0,-1 2 2 16,-6-2-1-16,-1 3 0 0,-5 1-2 15,0-1 1-15,-5 7 0 0,1 5 0 16,-2 3 0-16,2 4 2 0,0 0-1 16,0 4 0-16,1 3 0 0,0 4 1 0,-1 1-1 15,1-1 0-15,0 2-1 0,0-1 2 16,2-2-1-16,2 3 1 0,-2 4-1 15,4 1 2-15,1 4 0 0,1 0-2 16,0 3 1-16,2 1 2 0,3 3-1 16,2-2 0-16,0-2 0 0,2-4-1 0,-1 0 2 15,5-6-1-15,-1-1 1 0,3 1-1 16,0 1 0-16,4-3 2 0,5 3-2 16,1-4 2-16,3 0 0 0,3-4-2 15,2 0 2-15,0-5 1 0,0 0-1 16,1-3 2-16,2 0 1 0,1-1-1 15,1-1 1-15,2 0-1 0,-1-2 0 16,-1 0 0-16,-2 0 0 0,-1 0-2 16,-2-3 1-16,2 1 0 0,-2-4-2 15,0 0 1-15,0 0-1 0,-3-2-2 16,1-1 3-16,-1 1-2 0,-4 1-1 0,-1 1 1 16,-2-2-1-16,-2 2 0 0,-1-3 2 15,-2-5-3-15,-3 0 3 0,0-4-2 16,-1-1 1-16,-2-3 0 0,-3 0-1 15,-2 0 0-15,-2 2-1 0,-3 1-1 0,-4 1 1 16,-1 4-1-16,-1-3 0 0,-2 6-1 16,0-2-1-16,1 3 0 0,-2 7 0 15,-1 2-1-15,-3 5 1 0,0 1 1 16,-2 4-1-16,-2 4 3 0,3 3-2 16,1 4-1-16,0-5 1 0,-2 5-1 15,2-1 0-15,2 4 1 0,1-1-1 16,-1 6 2-16,4 3 2 0,2 5-1 0,-3 0 1 15,2 0 1-15,2 1 0 0,5-5 0 16,2-2-1-16,5-3 0 16,5-2-1-16,0 0 2 0,1 0-2 0,4-2 1 15,6 1-1-15,4-2 0 0,2-1 1 16,4-3 2-16,3-1 0 0,2-4-1 16,-3-2 1-16,3-4 2 0,-2-3 0 15,1 0 1-15,1-3-2 0,1-6-1 16,-2-1 1-16,4-2-1 0,-1-3-1 0,-1-1 2 15,-1-4-2-15,-4-1 0 0,1 1 0 16,-4-1 1-16,-2 6-1 0,0-4-1 16,-2 4 0-16,-2 1 0 0,-1-3 2 15,-3 0-1-15,-3 2 0 0,-1-2 1 16,-3 0-1-16,-2 2-1 0,-3-2-1 16,-3 0-1-16,-3 1-1 0,-6 1 0 0,0-1-2 15,-3 2 0-15,0-1 1 0,-4 2-2 16,-1 2 0-16,-4 1 0 0,1 2-2 15,-1 0-1-15,0 3-2 0,5 1 0 16,1 4-1-16,1 0-1 0,0 7-1 16,1-1 1-16,0 7 1 0,2 5 3 15,-2 2 0-15,2 5 3 0,3 3 1 16,-2 5 4-16,2 0-2 0,1 1 3 16,0-5-2-16,4-2 3 0,0-2-2 0,5-1 0 15,4-1 0-15,2-1 1 0,3 2-1 16,4-1 2-16,4-3-1 0,1-2-1 15,-1-1 2-15,4-3-1 0,-1-5 0 16,5-2 1-16,-2-2-1 0,4-2 1 16,-1-3 1-16,2 0 1 0,-3 0-2 0,4-2-1 15,-2-2 2-15,2-1-2 0,-1-4 2 16,2-2 0-16,-2-4-1 0,1 0 0 16,-2-2 3-16,0 0-2 0,0-4 0 15,2 0 0-15,-2 2 0 0,-1-1-2 16,-3 0 1-16,-2 3 0 0,-3 1-1 15,-2-2 2-15,-3-1-2 0,-3 2 0 16,-3-3 2-16,-3-7-1 0,0 0 0 16,-6 1 0-16,-5-3-1 0,-2 2 1 15,-3 5-1-15,-6 3 0 0,1 2 0 16,-1 6 1-16,-1 2 0 0,-2 5-1 0,4 1 0 16,-1 3 0-16,0 0 0 0,-3 4 0 15,2 3-2-15,0-2-2 0,-3 3 0 16,3-1-1-16,4 4 1 0,-2 3-1 15,3 5 0-15,1 3 1 0,0 6 2 0,4 2 0 16,1 1 1-16,0-1 0 0,4-1 0 16,2-4 1-16,-1 0 0 0,3-1-1 15,4-2 2-15,3-1-1 0,0-1-2 16,4-1 2-16,1-5 0 0,4-2 1 16,1-2-2-16,2-2 1 0,2-4 0 15,2 1 1-15,-1-5-1 0,2 0 1 16,0-4 0-16,-1-1 1 0,3-3-1 15,0-3 0-15,0-4 0 0,-4-1 0 0,-1-4 0 16,-4 1-2-16,-2 0 2 16,-3 1 0-16,-1-2 1 0,-5 4-1 0,-2-1 0 15,-1-4 1-15,-3-3-2 0,-4 0 0 16,-1 1 0-16,0 5-2 0,-4 5 1 16,1 4 0-16,-4 7-3 0,-1 2 0 15,-2 0-3-15,1 2-4 0,0 3-3 16,0 3-5-16,1-1-6 0,0 2-4 0,3 4-7 15,1-1-8-15,3 1-12 0,2 2-12 16,3-3-20-16,3 0-18 0,2-3-13 16,0 1-8-16,3-2 3 0,3-1-128 15,1-2-20-15,2 2 45 0,2 1-121 16,0-3-148-16</inkml:trace>
  <inkml:trace contextRef="#ctx0" brushRef="#br0" timeOffset="-60288.526">26092 10688 316 0,'1'1'153'0,"-2"2"-59"16,0-1 27-16,-1 2-50 0,1 0-28 0,0 1-11 15,-1-2-5-15,-1 2-4 0,-1 0-1 16,0 2-1-16,-3-1 2 0,0 2 2 15,1 1 0-15,0-4 2 0,-2 4-3 16,-1-1-2-16,2 2-3 0,-4 0-4 16,1 1-2-16,-2-2 0 0,3 1-2 15,-2-2 0-15,-1 3 2 0,1 0 1 0,-1 3 1 16,-2 0 0-16,0 4 0 0,1 0 2 16,-3 3 1-16,-2 2 0 0,0 1-1 15,0 2 1-15,0-3-1 0,3 2 1 16,0-6-1-16,0 2-2 0,1 3-2 15,-2 3-3-15,3 2-1 0,1 3-2 16,-1 0 1-16,0-4 1 0,-3 1 3 16,0-2 4-16,0 0 5 0,2 0 3 0,-2 1 2 15,4 3 1-15,-1-2-3 16,1 2-1-16,-2-3-4 0,4 0-2 0,1-1-3 16,1 3-2-16,0-6-2 0,4 9 0 15,-1-1 0-15,-1-1-1 0,0-1 1 16,1-1 0-16,3-3 1 0,-3-2 1 15,1 5 2-15,-1-1-1 0,-1 3 3 0,1 1-1 16,0 2-2-16,1-3-3 0,-2-2 2 16,1-2 0-16,1-1-1 0,0 0-2 15,1 0 1-15,3 1 0 0,0 1 1 16,2-1-3-16,0-1 0 0,2-3-2 16,1-1-1-16,0-1 0 0,0-5 0 15,2 1-3-15,1 3 2 0,2-5-1 16,2 3 0-16,0 1 1 0,1-1-1 0,2 0 1 15,-4-2 1-15,1-1-1 0,2 1 0 16,0-2 0-16,0 0 0 0,3 0-1 16,0-3 1-16,-2-2-3 0,2 4 1 15,-4-4 1-15,1 2 0 0,2 2-1 16,-1 3 2-16,2-5 0 0,1 2 0 16,-1 0 1-16,2-4 0 0,1-1 2 15,2-1 0-15,3-4 0 0,2 1 1 16,3-2 1-16,3 1 0 0,4-2-2 0,1 1 2 15,2-2-1-15,-3 1 1 0,-1-1 0 16,-4 0 0-16,1 1 3 0,-2 3 0 16,1 1 0-16,0-1 1 0,2 3 1 15,0-5-1-15,2 2-2 0,-1 0 0 16,1-2-2-16,0 1 0 0,1-2-2 16,-3 2-1-16,0 2-2 0,-3-2 0 0,-5 0 0 15,-2 1 0-15,1 3 1 0,-4-2 1 16,-1 1 0-16,2 3 0 0,-4-3 1 15,0 1-1-15,-1 0-1 0,2-2 0 16,-4-1-3-16,-1 0 1 0,-2 1 0 16,1-1-1-16,-1 0 1 0,-3-3-2 15,0-1-2-15,-4 0 1 0,-1-3-1 16,-2 1-4-16,-2-5-6 0,0 2-5 0,0 0-8 16,-4-2-12-16,-3 2-13 0,-1-1-17 15,-1 1-19-15,0 0-27 0,2 1-16 16,0 1-180-16,0 2 90 0,3 0-119 15,2-7-597-15</inkml:trace>
  <inkml:trace contextRef="#ctx0" brushRef="#br0" timeOffset="-59651.032">26823 12679 708 0,'-16'4'214'0,"2"2"-103"15,2 1 89-15,1 1-129 0,2-2-21 16,1 3-5-16,2-4 4 0,-1 4 1 0,5-1-6 16,-1 0-6-16,3 1-8 0,0 1-8 15,0-1-5-15,5 1-6 0,-1-1-6 16,2 0-2-16,3-5-2 0,3 1-1 16,1-2 1-16,2-2-1 0,5-1 0 15,-2 2 2-15,1-2-1 0,-1 0-1 16,1 1 2-16,0 1-1 0,-3 1 0 15,-2 1 0-15,1-2 1 0,-6 2 0 0,-3 0 3 16,-2 1 3-16,-3 4 3 0,-1-3 7 16,-2 1 7-16,-5 0 2 0,1 0 2 15,-2 1 1-15,-1 0 1 0,-3 1 0 16,1 1-2-16,-5 2-4 0,-2-2 2 16,0 6-1-16,-2-3 2 0,-1 3-1 15,2-3-3-15,1 0-4 0,2-7 0 16,3 0-4-16,3-5-3 0,2-1-4 0,4-4-3 15,4-4-2-15,0-6-1 0,7-3 0 16,4-6-2-16,4 0-1 0,3-3-1 16,1 0 0-16,0 2 1 0,1-1-2 15,-4-2-1-15,0 3-1 0,-5-1-1 16,0 5-1-16,-3 3-1 0,-3 7 1 16,-3 6-1-16,-2 3 1 0,0 1-1 15,-2 1-5-15,-3 3-6 0,-2 1-16 0,-1 0-26 16,2-1-31-16,1-1-14 0,3-3-195 15,2-2 89-15,2-2-127 0,3-6-616 16</inkml:trace>
  <inkml:trace contextRef="#ctx0" brushRef="#br0" timeOffset="-58101.465">27646 12513 700 0,'-8'-5'229'0,"1"1"-100"0,-1-1 79 16,0 1-128-16,2 0-24 0,-1-1-5 15,-2 2 6-15,-1 2 4 0,-2 1 3 16,0 0 5-16,-5 5 5 0,-3 2 0 15,1-1-5-15,-2 0-10 0,2 3-11 16,1-1-12-16,1 1-12 0,1 2-12 16,-1 1-5-16,-1 4-5 0,0-3-2 0,1 2-1 15,0 2 0-15,3 0 2 0,2 3 3 16,2 4 2-16,4 0 3 0,3 3 5 16,3 1 5-16,1-3 2 0,5 1 1 15,4-6-2-15,4-3-1 0,5-7-2 16,3-4-5-16,2-6-3 0,-1 0-3 15,0-4-1-15,1-4-2 0,-2-1 1 16,2-3-2-16,-1-2 0 0,-4-3-1 0,-1-5 0 16,-1-2 1-16,-2-7-1 15,-1 0 0-15,2 0 0 0,-2 0 0 0,-2 2 0 16,-3-2-1-16,-3 1 0 0,-5 0 0 16,-1 2 0-16,-3 4 0 0,-5 7 1 15,-4 1 0-15,-2 7 0 0,-1 5 0 16,-2 4-1-16,-1 3 0 0,-3 1 0 15,-1 6-1-15,-1 6 0 0,0 0 3 0,-2 4-3 16,4 0 2-16,-1 2-1 0,4 0 0 16,2 0 0-16,2-1 1 0,4-2-3 15,3 2 3-15,5-2-1 0,2 3 2 16,0 1 0-16,6-4 0 0,4 0 0 16,2-5 1-16,3-4 0 0,5-4-1 15,-1-4 0-15,3-2 1 0,0-2-2 0,2-4 0 16,0-4 0-16,-3-2 0 0,0-3 0 15,1-2-1-15,-3-2 0 0,-1 1 1 16,-2-1 0-16,-2 1-1 0,-4-1 1 16,-2 2 0-16,-4-1 0 0,-4 0 1 15,0 0 0-15,-4 4-2 0,-2-1 2 16,-3 2-1-16,-2 1 0 0,-2 3 0 16,-2 3 0-16,-2 4-2 0,-1 2 3 15,-4 5-3-15,3 6 1 0,-3 2 0 0,3 5 0 16,-3 1 1-16,2 2 0 0,4-2-1 15,3-1 1-15,1-1 1 0,4 0-1 16,5-2-1-16,3 2 1 0,0 2 2 16,2-1 1-16,5-1 0 0,3-3 2 15,3-4-1-15,1-2 1 0,3-4-1 16,5-4-2-16,-3 0 0 0,0-5-2 0,2-2 0 16,-4-2-1-16,-2-4 1 0,1 1 0 15,-2-4 0-15,-1-1 0 0,-2 1 0 16,-3 0 1-16,0 2-1 0,-2 1 0 15,-3-1 1-15,-3-2-1 0,0 0 1 16,-3-1 0-16,-2 1-1 0,-4 4 0 16,-3 1-1-16,1 4 0 0,-3 4-2 15,-1 3 0-15,-1 0-2 0,-1 6 0 16,-1 3 0-16,-1 4-1 0,2 0 0 0,-1 4 0 16,2-2 1-16,2 2 1 0,4-1 0 15,1-5 2-15,2 2 0 0,6-1 2 16,1 1-1-16,1 2 0 0,5-2 1 15,0 0-1-15,4-3-1 0,2-3 1 16,-1-4 0-16,5-3 0 0,-1-2 0 16,2-3 0-16,-1-4-1 0,-1-4 2 0,-1-1-1 15,-1-2-1-15,0 1 1 0,-1-2-1 16,-1 0 0-16,-2 2 1 0,-2-5-1 16,-6 2 0-16,0-2 0 0,-1 2 0 15,-4 1 0-15,-1 3-1 0,-2 3 1 16,-3 4 0-16,-1 4 0 0,-2 3-1 15,0 5-1-15,-1-1 0 0,-2 6 0 16,1 3-1-16,0 2-1 0,-2-1 1 0,1 1 0 16,2 2 1-16,5 0 1 0,0 1 0 15,4-5 0-15,2 1 2 0,3-1-2 16,0-2 2-16,4 1 0 0,1 2-1 16,4-1 0-16,4-3 0 0,0-2 1 15,3-4-1-15,-1-3 0 0,3-1-1 16,-4-2 1-16,2-5 0 0,-1-2 1 15,-2-2-2-15,0 0 1 0,-1-3-2 16,-1 0 1-16,-2 0 0 0,0-2-1 0,-2 1 0 16,-3-3 1-16,-3 0 0 0,-1 0 3 15,-1 0-1-15,-3 1-1 0,-4 1 1 16,0 2 0-16,-2 5-1 0,-4 4-1 16,1 5-2-16,-1 0-1 0,0 5-2 15,3 3-3-15,0 3-3 0,0 4-4 16,0 0-1-16,-1 2-5 0,2-3-2 0,2 2-6 15,4-2-3-15,3-1-7 0,1-3 0 16,3-2-6-16,-1-2-5 0,6-5-12 16,2-1-10-16,-1 0-13 0,3-2-5 15,1-3-177-15,-3-4 88 0,-2 0-97 16,-2 2-605-16</inkml:trace>
  <inkml:trace contextRef="#ctx0" brushRef="#br0" timeOffset="-56110.789">31870 8512 14 0,'0'-1'8'15,"1"0"-5"-15,-1-2 2 0,1 2-2 16,0 0 0-16,-1-1 8 0,2 1 21 16,-1 1 21-16,-1 0 20 0,1-1 15 15,-1 1 8-15,0 0 4 0,2 0-5 16,-2 0-16-16,1 0-16 0,1 0-18 16,0 0-10-16,0 0-7 0,1 0-5 15,-2 1-1-15,0 0-4 0,1 1-3 0,0-2 0 16,0 2-1-16,-1 1 0 0,-1-1 0 15,1 1-1-15,1 0-1 0,-2-1-2 16,1 1-2-16,0-3-2 0,0 1-3 16,1-1-2-16,2 1 0 0,-1 1 0 15,1-1 0-15,1 0-1 0,1 0 1 0,-3 1-1 16,0 0 2-16,1-2 0 0,-3 2-1 16,0-1 0-16,1 0 0 0,-2 2 0 15,1-1 0-15,0 0-1 0,-1 2 1 16,3-1-1-16,2 4 1 0,0-3-1 15,2 2-1-15,-2 1-4 0,-1-1-5 16,1 2-4-16,-3 0-4 0,5 1-11 16,-1 0-70-16,5 1-48 0,-5 1 37 15,4 2-102-15,-1-1-180 0</inkml:trace>
  <inkml:trace contextRef="#ctx0" brushRef="#br0" timeOffset="-54459.402">32011 8639 213 0,'-4'-5'213'0,"-1"-1"-83"0,1 1 6 16,2 3-5-16,-1-2-73 0,2 3-13 0,1-1-10 15,0 2-6-15,1-1-8 0,2 2-3 16,-2-1 2-16,0 3 1 0,3-2 1 16,-2 3 3-16,1 1 0 0,1 2 2 15,0 2 2-15,1 4-2 0,1 2 0 16,0 0 0-16,2 3 0 0,2 2-1 15,0 0 0-15,2-2-2 0,3 4-2 16,2 2-1-16,1 3-3 0,-1 2-4 0,5 4-2 16,-2 1-2-16,1 1-2 0,0-4 0 15,1 0 0-15,-3-1 0 0,2 1 2 16,3-2 2-16,4 3 1 0,1 1 1 16,-1-4 1-16,6-2-1 0,2-2-2 15,-3-3-1-15,2-4-2 0,-5 1-2 16,-8-3-2-16,-8 0-1 0,-5 4 0 0,-1-1 3 15,-2 0 0-15,-1 2 3 0,-1 0 3 16,-1-2 3-16,-1-1 4 0,-1 0 1 16,-1-1 0-16,0-4-1 0,0 3-1 15,-2 1-3-15,1 1-3 0,-3 4-3 16,0 0-3-16,0 1-1 0,0-2-1 16,2-2 0-16,0-1-1 0,1 0 1 15,-2-2 1-15,2 2 4 0,0-3 1 16,-3 1 3-16,0 0-1 0,-2 1 2 0,-2 3 1 15,3-2-1-15,-3 3-1 0,3 1-3 16,0 3-1-16,1-1 0 0,-3-2-2 16,2 0-1-16,-1-1-2 0,-1-3 1 15,0 1 1-15,-2 0 2 0,0 3 1 16,-2 2 3-16,1 7 1 0,-3-3 3 16,4 2 1-16,-1-1 2 0,2-3-2 0,0-4 0 15,2 2 0-15,-2-2-2 0,-1 3 0 16,0 2 0-16,-3-1-2 0,0-1 3 15,-1 1-1-15,1-1 0 0,-1-3 1 16,3-6-1-16,0 0-1 0,0-5 0 16,1 0 0-16,2-2-2 0,0-3 1 15,1-1-3-15,2-1-1 0,-2 0 1 16,-1 2-2-16,1-2 0 0,-1 1-1 16,1-1 2-16,3 0 1 0,2-3-1 0,1 3-1 15,-1-4-1-15,2 0-2 0,0 2-1 16,2-2-2-16,-1 0-2 0,0-2-1 15,0-2-4-15,1-1-4 0,-1 1-6 16,1-3-8-16,0-1-7 0,-1 0-12 16,1 2-12-16,-2-1-12 0,0 1-16 15,-1 0-21-15,0 0-23 0,0 1-18 0,-1 3 361 16,1-5-527-16,0 3 218 0,-1 0 124 16,1 1-1733-16</inkml:trace>
  <inkml:trace contextRef="#ctx0" brushRef="#br0" timeOffset="-53807.287">32096 10464 698 0,'-5'-2'187'16,"1"1"-91"-16,2 1 84 0,1-1-139 15,1 1-19-15,0 0-5 0,2-1-2 16,3 1-4-16,0-2-2 0,2 1-3 15,4 0 2-15,2 1 7 0,-1 0 7 0,3 2 9 16,1 1 5-16,-3 1 4 0,1 2 2 16,-1 3 0-16,-3 0-3 0,3 1-6 15,-1 3-5-15,-2-1-4 0,2 1-3 16,-2-3 1-16,0 2 2 0,-1-2 0 16,3 2 1-16,-3-2-1 0,2 0 0 15,-2 1-3-15,0-4-3 0,2 0-4 16,0-3-5-16,0-4-2 0,-1-2-4 15,0-3-3-15,-1-3-3 0,-1-6-5 0,0 4-1 16,-1-7 0-16,0 0-1 0,1-2-1 16,-2 0 3-16,2-3 2 0,2 3 5 15,4 1 2-15,-1 2-2 0,1 1 2 16,3 2 0-16,0 0-1 0,-5 1 1 16,2 3-1-16,-4 1-3 0,-4 1 1 0,1 3-2 15,-7-1-1-15,-3 2 1 0,2 1-2 16,-8 2 0-16,-3 0 4 0,-3 0 6 15,-8 2 5-15,-6 3 6 0,0 4 2 16,-1 0 6-16,-3 4 5 0,4 3 1 16,0-1-3-16,-4-1-2 0,5 2-4 15,1-3-2-15,5-3-4 0,1 0-3 16,6-2-5-16,2-3-4 0,4 2-15 16,5-5-27-16,4 1-33 0,1-1-27 15,7 1-193-15,6 0 87 0,3-1-149 0,5 1-595 16</inkml:trace>
  <inkml:trace contextRef="#ctx0" brushRef="#br0" timeOffset="-52657.852">32736 10420 953 0,'5'-12'282'15,"-5"2"-206"-15,1 2 114 0,2 0-196 16,-2 1-76-16,-2 0-17 0,-2-2 8 16,1 2 17-16,-5-1 15 0,-7 1 25 15,-8 2 28-15,-6 5 33 0,1 0 24 0,-8 0 18 16,-3 2 19-16,-4 3 18 0,2 2 17 16,-6 4 10-16,2 2 3 0,1 3-6 15,6 6-14-15,-3 1-16 0,0 5-19 16,4 0-19-16,1 2-18 0,3-6-13 15,5 3-10-15,6 3-4 0,7 2-1 16,7 5-4-16,5 5 1 0,2-1-1 0,6-3 0 16,5-1 1-16,4-5-1 0,7-3-4 15,4-2-1-15,2 1-3 0,1-1-1 16,1-5-1-16,0-3-2 0,1-5-1 16,1-6 3-16,3-6-2 0,0-2 0 15,6-5 0-15,3-6 2 0,-2-6-1 16,1-5 0-16,1-6-2 0,-2-5 1 15,3 2 1-15,-2 2-2 0,-4-2 0 0,-8 1 1 16,-10 2 0-16,-10-1 2 0,-4-1-2 16,-3 2 0-16,-4 3 1 0,0 2 0 15,-2 1 0-15,-2 4 0 0,-4 0 1 16,-1 2 1-16,-8-1-1 0,-11-1 0 16,-7 0 1-16,-7 1-1 0,0 2 0 15,-3 2 0-15,-1 7 0 0,1 6 5 16,-2 0 2-16,-4 4 0 0,5 6 2 15,6 5 2-15,2 2 0 0,6 0-1 0,2 0-4 16,3-2-1-16,4 2 0 0,1 1-1 16,3 5-3-16,3 8 1 0,3 1 1 15,2 6-2-15,7-1 2 0,3-1-1 16,1-2 1-16,0-4 5 0,10-2 0 16,3-1-1-16,6-3-1 0,7-2 1 15,8-8-2-15,2-4 0 0,6-10-5 0,3 0 0 16,6-3 0-16,3-8 2 0,0-2-4 15,-4-2-2-15,-2-2-2 0,-3 0-1 16,0-2 0-16,-3 4-4 0,-4-5-1 16,-5 0 4-16,-9-7 1 0,-13-2 0 15,-6-2 3-15,-2-2 0 0,-3 1 2 16,0 2 1-16,-5 2-1 0,1 3 0 16,-12-1 2-16,-3 2-2 0,-12 5 1 15,-2-2 0-15,-9 5 2 0,6 7 0 0,-1 6 3 16,-3 3-1-16,0 3 1 0,0 6 0 15,0 6 0-15,0-1-2 0,7 1-1 16,4-1-3-16,5 2 0 0,2-4 0 16,5 3 0-16,2 3-1 0,4 4 2 15,6 4 0-15,4 5 0 0,1 0 0 16,1 3 2-16,7-3-1 0,4-4 1 0,2-2 0 16,2-6-1-16,5-3 0 0,-2-2 1 15,3-3-2-15,3-2-1 0,-1-5 0 16,6-2 1-16,3-2 0 0,0-3-1 15,-1-3-1-15,-4-5 1 0,-5 0 0 16,-1-2-1-16,-1-3-1 0,-2-4 0 16,2-1 1-16,-3-3 0 0,-5-2 1 15,-7-4 0-15,-2 2 1 0,-4-1 0 0,-2 2 0 16,-5-1 0-16,-3 2-1 16,-4-1 0-16,-4 1 1 0,-2 3-1 0,2-1 1 15,-1 6-1-15,-3 6 2 0,-5 10-1 16,-8 2 1-16,-2 5 2 0,-4 8 1 15,1 5-1-15,2 4 0 0,6-2 0 16,0-1 0-16,3 2-1 0,4 1-2 16,3 2 2-16,-1 7 2 0,4 5 0 15,5 3 1-15,8-1 0 0,5-5-1 0,1-5 1 16,12-6-4-16,7-5-8 0,5-9-9 16,4-3-14-16,5-5-17 0,0-3-20 15,1-4-23-15,-3-5-25 0,-1-1-46 16,0-7-17-16,-3-2-197 0,-5-3 98 15,-3-6-149-15,-4-2-613 0</inkml:trace>
  <inkml:trace contextRef="#ctx0" brushRef="#br0" timeOffset="-51068.755">32730 9643 289 0,'-9'0'168'0,"-1"0"-51"0,-1-4 22 15,2 1-35-15,-2 1-24 0,3-2-13 16,1 0-6-16,3 0-5 0,-3-2-5 16,2 2-3-16,1-1-4 0,-1 1-1 15,-1 0 0-15,1 1-1 0,-2-2 0 0,2 3-4 16,0-2-3-16,1 1-4 0,-1 2-2 16,2 1 0-16,-3 2-2 0,-1 2 1 15,0 4-2-15,-4 2-1 0,0-1 2 16,0 3 1-16,1 1-2 0,1 2 0 15,3 1 1-15,3 2-4 0,2 1 2 16,1 3-4-16,5-5-4 0,4-2-2 16,4 2-4-16,1-5-4 0,3-5 0 15,-3 0-3-15,0-2-1 0,0-1 1 0,3-4 1 16,4 2-1-16,2-4-1 0,3 1 0 16,-2-2 1-16,2-1 1 0,-5-1 1 15,-3 1-1-15,-7-2 3 0,-3-1 1 16,-3 2 2-16,-1-4 1 0,-1-3 4 15,-1 2-2-15,-1-3 2 0,-1-2 1 16,0 1 0-16,-1-2-2 0,0 1-1 0,-2 0-6 16,1 3 0-16,-2 1-1 0,-4 5-4 15,-2-1-1-15,-8 5 0 0,-4 2-2 16,-5 0 2-16,-2 2 0 0,1 5-2 16,4 2 2-16,2 2 0 0,5 0-1 15,3 0 4-15,6 4 0 0,2-3 0 16,4 5 3-16,2-3-1 0,0 2-1 15,0-3 0-15,4 0-1 0,1-4-1 16,2 2-2-16,-2-3-2 0,4 1 0 0,-1-3 0 16,5 0 0-16,2-4 0 0,8 2 0 15,4-4 1-15,4 1 0 0,-2-1 0 16,-4 0 0-16,-3-1-2 0,-4-2 1 16,-7 0-1-16,-2-3 0 0,-2 0 0 15,-1 0 0-15,-3 0 0 0,1-1 1 16,-2-1 0-16,-2-1 1 0,0-3 1 0,-3 1 1 15,-2-1 1-15,-2-1 0 0,-2-2 1 16,2 2 1-16,-1-3 1 0,-1 2 2 16,-5 3 1-16,-4 3 1 0,-4 3 2 15,-7 5-2-15,-2 0 0 0,4 2-2 16,3 7-3-16,3 0-2 0,8 4-2 16,3 3-1-16,0-1-1 0,-2 2-1 15,1 0 2-15,-2-1 0 0,2-1 1 16,6-1 1-16,5-3-1 0,1 1 2 0,5-2-2 15,3-1 0-15,0-1 0 0,1 0-2 16,3-3 1-16,0-1 0 0,5 0-1 16,4-4 1-16,7 0 0 0,4 0-1 15,-1-2 1-15,-3 0-1 0,-4-2 0 16,-7 0 0-16,-5-1 0 0,-4 0-1 16,0-3 2-16,-3 0-1 0,1 1 0 0,-2 0 2 15,-2 1 0-15,-3-2-1 0,0-1 3 16,-2-1 1-16,0-2-1 0,-2-2 1 15,0-2-1-15,-3 0 1 0,0-1-1 16,-2 3 1-16,-3 1-4 0,-2 5 1 16,-9 3 0-16,-7 5-1 0,-2 0 0 15,-2 2 1-15,1 6-1 0,10 1 2 16,7 2-1-16,5-1 1 0,4 1 0 16,5 2-1-16,-2-1 1 0,2 3-1 15,0 2-2-15,2-4 1 0,0 1 0 0,1-1-1 16,3 0 1-16,4-1 0 0,2 0-1 15,2 0-1-15,2 2 2 0,5-1-1 16,3-3-1-16,9 3 1 0,0-4-1 16,-1-3 0-16,-5-4 3 0,-1-1-3 15,-12-1-1-15,0-3 1 0,-2-3 1 0,2-4-1 16,-2-2 0-16,1 0 1 0,-2-1-1 16,-4-1 3-16,-3-1 1 0,-2 5 0 15,0 0 1-15,-4 1 1 0,-5-2-1 16,-1 1 2-16,-1-2 0 0,-1 0-1 15,0 3 0-15,-4 1-1 0,-5 4 0 16,-5 4-1-16,-6 1-2 0,0 4 0 16,1 1-3-16,1 0-7 0,10 2-7 15,7-1-10-15,2 0-15 0,7 1-25 0,4-4-28 16,3-1-33-16,1-1-23 0,2-1-178 16,6-2 0-16,2 1 2 0,-2-3-157 15,7-3 9-15</inkml:trace>
  <inkml:trace contextRef="#ctx0" brushRef="#br0" timeOffset="-49915.296">32822 9081 728 0,'-4'-4'221'16,"2"1"-78"-16,-2 1 77 0,2-1-144 15,-3 1-17-15,3-1-13 0,-1 0-9 16,3 0-14-16,-1 0-11 0,1 0-5 16,-1 0-6-16,-5-1 0 0,1-1 1 15,-5-1 5-15,-3 0 5 0,-1 0 9 0,0-1 8 16,-2 3 8-16,1 2 9 0,-1 2 3 15,1 0 0-15,-1 2 0 0,0 3-4 16,0 2-6-16,2 1-4 0,2 1-6 16,1-3-3-16,-3 4-3 0,1 3 1 15,0 4-1-15,-3 5 0 0,2 1-1 16,5 4 1-16,1-2 0 0,7-1-2 16,1-2-4-16,4-3-3 0,5-6-1 15,6 0-3-15,3-1-1 0,1-3-3 0,-4-2-1 16,3 1 0-16,-2-3 0 0,0-1-2 15,5 0 1-15,6-3-1 0,-1 1 0 16,3-1-1-16,-2-1-1 0,-5 0 1 16,-4 0 0-16,-5-1 1 0,-5 1-1 15,-3-2 1-15,-1 1 4 0,0 1-1 16,-2-5 2-16,1 1 1 0,-2-4 1 0,2 2 0 16,-1-3 1-16,0 0-4 0,-2-3 1 15,0 3-2-15,0-8-2 0,-2-1 0 16,-1-3-2-16,-1-3-1 0,-1 0 1 15,-2 5 0-15,1 2-2 0,-3 5 1 16,-3 7-1-16,-3 5 0 0,-5 1 0 16,-4 2-1-16,-2 5 1 0,-2 2 0 15,3 3-1-15,5 2 0 0,4 3 2 0,1 3 1 16,3-2-2-16,0 2 0 0,2-3 2 16,0-1 0-16,2-2 1 0,4-1 0 15,4-3 0-15,2 0 1 0,1-2 1 16,4-1-1-16,1 1-1 0,3 0 1 15,-2-3-1-15,0 0 0 0,5 0-1 16,1-5-1-16,3-1 0 0,1-1 1 16,9 1-1-16,-1-5-1 0,2 1 0 15,-6-2 1-15,0 0 0 0,-9 0 0 0,-2-3-1 16,-3 0 1-16,-1 0 0 0,-3-1-2 16,0-1 2-16,0 1 0 0,-4-2 0 15,-1 2 0-15,0-3 0 0,-2 2-1 16,-1-4 1-16,-5 3-1 0,2 0 0 15,-2 0 0-15,-3 6-1 0,-2 5 1 0,-7 1 0 16,-4 5 1-16,-4 0-1 0,-1 4 1 16,0 1 0-16,3 2 0 0,7-3-2 15,6 1 0-15,4 1 1 0,5-4 1 16,2 1-1-16,0-2 1 0,2-2-2 16,0 3 2-16,0-3-2 0,2-1 0 15,2 3 0-15,2-4 0 0,1 1-1 16,6-3 1-16,0 0 1 0,6-2 0 15,2 1 0-15,-4-1-1 0,1-5 1 16,0 3-1-16,-4 2 2 0,-2-5-1 0,-1 2 1 16,-2 0-2-16,-5 0 2 0,-1 0-1 15,-5-3 1-15,1 0-1 0,-3-1-3 16,-2 0-7-16,-1 1-8 0,0 1-11 16,0 0-12-16,-2 3-17 0,0 2-22 15,0 2-30-15,-1 0-33 0,1 4-3 0,1 1-182 16,-2 4 81-16,-3 1-112 0,5 2-563 15</inkml:trace>
  <inkml:trace contextRef="#ctx0" brushRef="#br0" timeOffset="-49239.956">32712 9554 737 0,'-14'-14'195'0,"0"2"-93"16,5 0 90-16,3-2-148 0,4-3-17 15,4-1-5-15,-4-1-4 0,6 1-5 0,1 3-3 16,-2 3-2-16,-2 2 0 0,1 1 4 16,-4 1 7-16,2 1 9 0,-1 1 14 15,-2 2 10-15,-1 2 7 0,2 2 9 16,-2 0 4-16,1 2-2 0,1 3-5 15,-1 0-10-15,1 5-9 0,-1 0-8 0,1 0-6 16,0 2-5-16,2 4-2 0,2 3-3 16,0-5-1-16,3 4-1 0,3 1 1 15,-2-2-2-15,4-3-1 0,-1 4-2 16,-3 0-3-16,2 1 0 0,1 3-3 16,0-2-3-16,-3-1-2 0,1-2-2 15,-1-3-3-15,-2-1-1 0,0-3-4 16,0-2-5-16,-3-2-3 0,2-1-9 15,-1-2-10-15,-3-2-9 0,3 1-13 16,0-4-9-16,2 1-17 0,-1-3-28 0,1-2 389 16,-1 1-574-16,-1-7 253 0,-2-1 86 15,-1-4-1885-15</inkml:trace>
  <inkml:trace contextRef="#ctx0" brushRef="#br0" timeOffset="-42712.7">30658 11164 468 0,'1'0'176'0,"-2"-2"-64"16,1 2 51-16,1 0-78 0,1-1-21 15,-2 0-5-15,2-1-2 0,0 1-7 16,-1 1-5-16,-1 0-7 0,1-1-7 15,0 2-4-15,1-1-6 0,-1 0-6 16,0 0-3-16,-1-1-3 0,0 1-4 0,0 0-3 16,2 0-1-16,-4 0-3 0,2 0-3 15,-1 0-13-15,0-3-16 0,-2 1-172 16,2-2 100-16,1 1-123 0,-1-3-611 16</inkml:trace>
  <inkml:trace contextRef="#ctx0" brushRef="#br0" timeOffset="-40757.369">27620 12619 337 0,'-2'0'162'0,"-1"0"-78"0,2 0 40 16,-3 2-46-16,1-2-33 0,0-2-8 0,0 2 2 15,0 0 5-15,1-2-2 0,-1 1-2 16,2 1-3-16,-2-1-2 0,1-1-5 16,1 0-5-16,1 1-6 0,-2-1-6 15,2-3-5-15,0 3-5 0,0-1-1 16,0-1-1-16,0 0-1 0,0 2 1 15,-1 0-1-15,-2 1 0 0,2 1 0 0,-3 0-1 16,0 0 1-16,-1 1 1 0,-1 3-1 16,-2 0 1-16,0 0 0 0,-2 1 1 15,-2 2 0-15,-2-1 0 0,-2 2 3 16,0-2 2-16,-1 3 4 0,4 1 1 16,3 1 2-16,1-1 0 0,4 3 2 15,1-1-2-15,1-3-1 0,3 2 0 16,0 0-1-16,2-2 0 0,2 1 1 15,3-1 1-15,2 0 0 0,3-1 1 0,2 2-2 16,2-5 0-16,0 2 1 0,2-4-4 16,2-3 1-16,-2 0-3 0,2-2-1 15,-3-3-2-15,2-3 0 0,0-4-2 16,-1-1 0-16,-3-2-1 0,-1-2 0 16,-2-3 0-16,-3 0 1 0,-4 1-1 15,-2 2-1-15,-3 2 2 0,0 4 0 0,-4 2 0 16,-5 4-1-16,-3-2 0 0,-2 3 1 15,-3 0 1-15,-1 2 0 0,-1 2 1 16,-1 2 0-16,1 2 0 0,0 1 1 16,-1 1 0-16,4-1-3 0,0 3 1 15,2-1-3-15,2 2-1 0,1 2 1 16,3 2-1-16,2 1 0 0,3 3 1 0,2-2 0 16,1 1 0-16,2 1 0 15,2-3 0-15,4 0 0 0,0-1 1 0,2-4 1 16,2-3 0-16,2-2 2 0,0-1 2 15,0-3 1-15,2 0 3 0,-1-5 0 16,-2 0-2-16,4-6 1 0,-3-2-2 16,-1-3-1-16,0 0-1 0,-3-2-1 15,-2-4-3-15,-1 4 1 0,-1 0 0 16,-5 3-2-16,0 2 2 0,-1 1-1 0,-4 2 0 16,-2 2 2-16,-3 2-2 0,-1-2 0 15,-5 3 0-15,0 5-1 0,-1 0 1 16,0 0 1-16,0 5 0 0,2 4-1 15,-3 1 1-15,3-1 1 0,1 3-2 16,3 5 1-16,1-2 0 0,4 6-1 16,2-2 2-16,2 2-1 0,1-3 0 0,2-2 1 15,2 1 1-15,0-4 0 0,3 0 1 16,3-4 1-16,0 0 0 0,3-6 0 16,1-1 0-16,2-1-1 0,1-1 1 15,-1-2-1-15,4-2 0 0,-1-5-1 16,0 1 0-16,-1-5-1 0,0 0 0 15,-1-2-2-15,-4 0 0 0,-1-5 0 16,-5 3 0-16,-3-2 0 0,-4 2 0 16,0 3 1-16,-1 0 0 0,-7 4 0 15,0 2 0-15,-2 0-1 0,-3 1 0 0,-2 0-2 16,1 3 0-16,-2 3 0 0,1 1-1 16,3 0 0-16,2 4-1 0,-1 4 1 15,4 1 1-15,-1 0-1 0,2 6 1 16,2 1-1-16,2 0 2 0,2 1 0 15,0 2 1-15,4-2-1 0,0-1-1 0,1-4 0 16,2 3 2-16,0-5-1 0,1-1 0 16,1-4-2-16,2-1 1 0,-1-4 0 15,-1-1 1-15,2-2 0 0,1-6-1 16,0-3 0-16,1-2 0 0,-1-1 2 16,-1-3 0-16,-4-2 0 0,-3 1 0 15,-2 1 0-15,-2 1 2 0,0 1-3 16,-6 3 2-16,-1-1-2 0,-5 1 1 15,-3-3-1-15,-5 2-1 0,1 2 0 16,-4 5 0-16,1 3-1 0,4 4-1 0,-1 4 1 16,3 2-1-16,3 6 0 0,-1 2 1 15,2 0 1-15,2 2-1 0,1-1 1 16,1 2-1-16,6 1 0 0,2 1 1 16,0 3 0-16,2 0-2 0,2 0 2 15,4-4 0-15,1 0 0 0,-1-3-1 0,1-2-1 16,1-4 1-16,0-4-1 0,-1-3 1 15,2-2-1-15,3-2 1 0,-1-4 0 16,-2-6 0-16,4-3 2 0,-4-3-1 16,-1-3 0-16,-1-1 2 0,-2 0-1 15,-3 1 2-15,-4 3 1 0,0-1-2 16,-4 5 0-16,-3 3 0 0,-2 2 0 16,-1 2-1-16,0 0-1 0,-2-983-1 0,1 1977-2 15,0-987 0-15,2 4-1 0,2 2-4 16,0 1-6-16,3 2-7 0,0 2-12 15,3 3-13-15,1 2-22 0,3-2-15 16,2-1-179-16,4-4 93 0,1-3-114 16,4-6-599-16</inkml:trace>
  <inkml:trace contextRef="#ctx0" brushRef="#br0" timeOffset="-38859.6">30726 11053 117 0,'2'0'127'0,"-2"-2"-25"0,1 1-1 16,-1 1 1-16,1-1-31 0,-1 0-10 16,2-1-2-16,-1 1-8 0,0-3-6 15,0 1-3-15,-1 1-3 0,0-1-1 16,2 3-2-16,-2-2 0 0,0 0-4 15,-2 0-3-15,2 1-5 0,0-1-6 0,0 1-3 16,0 1-3-16,-1-1-5 0,0 1-1 16,0 0-3-16,1-2-1 0,-2 2 0 15,2 0 1-15,0 0-2 0,0 2 0 16,0-2 0-16,2 1-2 0,-1-1 1 16,-1 1-1-16,1-1 0 0,-1 2 1 15,0-2 0-15,0 0 0 0,0 0 1 16,0 0 0-16,-1 0 0 0,1 0 2 0,0 0-1 15,0 0 3-15,0 0 2 0,1 0 0 16,-1 0 1-16,0-2 0 0,1 1 0 16,-1 0-1-16,2-1-2 0,-1 2-2 15,-1 0 0-15,0-2 0 0,1 2-1 16,-1 0 2-16,0 0 0 0,0 0 0 16,0 0 0-16,0 0 1 0,0 2-1 0,2-2-2 15,-2 0 1-15,1 0-1 0,0 0-1 16,0 2-1-16,1-2 0 0,-1 0 0 15,2 1-2-15,-3-1 2 0,1 0-2 16,0 0 0-16,0 1 0 0,-1 1-1 16,0-1 2-16,0 0-1 0,0-1 0 15,0 1 1-15,0 1 1 0,0-2 0 16,0 2 2-16,-1-2 5 0,1 0 3 0,0 2 4 16,0-1 1-16,-1 0 4 0,0 2 4 15,-1-2 2-15,1 3 0 0,0-1-1 16,2 0 1-16,-2 1 0 0,-1 1 1 15,1-1-1-15,1 3-2 0,0-3-1 16,0 3 0-16,-1-3 0 0,2 5 2 16,-2 3-3-16,0 1 0 0,-1 6 1 15,0 4-2-15,-2 3-2 0,-1 1-2 16,0 0-1-16,-1 1-3 0,-1-2 0 16,-1-1-2-16,-1-7 0 0,1 0-1 0,-2-4-1 15,2-2-2-15,0-2-2 0,1 0-1 16,0-3-1-16,5-1-1 0,-1-5 0 15,0-1-4-15,2 0-4 0,2-2-10 16,1-3-16-16,0-3-13 0,1-4-18 16,2 2-15-16,2-3-11 0,-2 2-169 0,2-1 90 15,2 0-87-15,0-2-580 0</inkml:trace>
  <inkml:trace contextRef="#ctx0" brushRef="#br0" timeOffset="-37442.325">30979 11091 291 0,'4'0'195'0,"0"-1"-73"0,-2 1 26 15,2-1-19-15,0-1-57 0,-1 2-7 16,-2-1 4-16,1 1-1 0,-2 0-4 0,2 0-2 16,-2 1 2-16,-2-1 3 0,0 2 1 15,-2-1 0-15,-2 4-2 0,-3-1-4 16,1 4-6-16,-2 5-11 0,1-2-6 16,-1 7-7-16,1 2-7 0,0 4-5 15,3 1-4-15,0 0 0 0,0 1 1 16,3-1 0-16,-1-3 1 0,1-4 0 0,2-3 0 15,1-1-1-15,0 0-2 0,2-3-4 16,4-4-3-16,-1 3-2 0,1-3-1 16,3-3-3-16,-1-1 0 0,0-3-2 15,1 0 0-15,0-3 1 0,1-3-1 16,2-2-4-16,-2-4-1 0,1-1-2 16,1-3-1-16,-2-1 0 0,-2 1 1 15,0-2-1-15,-2-1 3 0,-3-3 1 0,-2 3 3 16,-1-6 2-16,0 2 0 0,-2 3 2 15,-2 0 3-15,-3 2 1 0,0 5 2 16,-2 4 1-16,0 2 0 0,1 1-1 16,1 4-3-16,0-1-1 0,0 2-3 15,-2 1-1-15,0 0-5 0,-1 4-5 16,-1 1-11-16,1 3-18 0,1 3-37 16,1 3-22-16,2 1-201 0,1 0 98 0,2-2-160 15,3-1-636-15</inkml:trace>
  <inkml:trace contextRef="#ctx0" brushRef="#br0" timeOffset="-34672.193">27602 12668 615 0,'-2'2'190'15,"-1"1"-69"-15,1-1 69 0,0 2-115 16,1 0-3-16,2 1-5 0,-1-1 1 16,0 0-3-16,2 0-4 0,0-2-7 15,-1 3-7-15,2-5-9 0,0 3-8 0,-2 0-9 16,1-2-8-16,0 1-4 0,0 1-10 16,1 0-17-16,1 1-20 0,-2-2-21 15,1-1-19-15,-2 2-171 0,-1 0 77 16,-1-3-108-16,-3 0-561 0</inkml:trace>
  <inkml:trace contextRef="#ctx0" brushRef="#br0" timeOffset="-34461.005">27645 12696 868 0,'-7'1'246'16,"-2"2"-116"-16,3-1 98 0,3 5-178 0,2-1-15 16,1-1-17-16,1-1-7 0,3 0-10 15,1 0-19-15,2-4-20 0,-1 1-18 16,2 1-173-16,0-2 93 0,-6-3-127 16,-2-1-584-16</inkml:trace>
  <inkml:trace contextRef="#ctx0" brushRef="#br0" timeOffset="-33750.339">27418 13485 353 0,'1'-12'127'0,"2"2"-32"0,-1-2 37 0,0 2-61 16,-1-3-5-16,0 5-5 0,1-2-1 16,-2 2-2-16,0 2-2 0,-2-1-2 15,1 2 0-15,-2 0 0 0,2 1 1 0,0 3 0 16,-2-2-1-16,2 3-5 0,1-2-1 16,0 0-1-16,-1 2 0 0,1 0-1 15,0 0-4-15,1 2-2 0,-1 0-3 16,1 5-4-16,1 3-4 0,0 3-4 15,1 0-5-15,1 3 0 0,0 3 0 16,-1 2 2-16,1 4 0 0,-1 1-1 16,-1 6 0-16,1 1-1 0,0-4-2 0,-2-1-3 15,0 0-6-15,0-3-3 0,2-1-2 16,-2 1-2-16,2-3-2 0,-2-4 1 16,0-6-3-16,2-6-4 0,-3-3-6 15,0-3-5-15,-1 0-9 0,-2-7-8 16,1-1-11-16,-5-3-12 0,1-3-12 15,-2-3-8-15,0 0-12 0,-2-1-7 16,1 3-10-16,0 0-142 0,0 2 11 16,1 2 18-16,3 3-143 0,2-2-5 0</inkml:trace>
  <inkml:trace contextRef="#ctx0" brushRef="#br0" timeOffset="-33101.335">27404 13298 569 0,'0'-12'153'0,"-1"2"-60"15,-1 2 66-15,2 2-116 0,0-1-2 16,0 2-3-16,0 1 2 0,-1 2-3 16,1 0-2-16,0 2-1 0,-1 0-1 15,-1 2 0-15,1 0-3 0,0 3-2 0,-2 4-2 16,-1-2-1-16,1 4-1 0,0 4 0 15,-2 3-2-15,-2 1-3 0,0 2 0 16,-1-1-2-16,-2 1-4 0,1-3-3 16,1-1-2-16,0-2-3 0,0 1 0 15,1-7-4-15,-1 0 0 0,3-3 0 16,2-3 0-16,1-3-1 0,0-2 0 16,4-2-4-16,0-3-1 0,3-4 0 15,2-1-2-15,-2-3-1 0,4-3 3 0,3 0 1 16,-2-1 2-16,1 0 2 0,2-1 0 15,2 2 1-15,-5-2 1 0,1-1-1 16,0 3 0-16,-1 0 0 0,-1 5 0 16,0 0-1-16,-1 5 1 0,-3 1 0 15,0 3 0-15,-2-1 0 0,-1 2 0 16,0 3 1-16,-1 0 4 0,-1 3 4 0,0 2 2 16,1 3 4-16,0 4 2 0,1 4 0 15,0 2 1-15,2 1-1 0,3 1-4 16,0 0-3-16,2-3 0 0,2 1-2 15,0-1 0-15,2-3-1 0,0-4-3 16,0 1 0-16,0-2 0 0,-2-2-2 16,1 1-2-16,-2-3 0 0,1 0 0 15,-5-2 0-15,1 0 0 0,-5-2 1 16,-2-1 1-16,0-1 2 0,-4 2 1 16,-2-2 0-16,-6-2 1 0,-2 0 1 0,-1 2 1 15,-5-2 1-15,-3 2 1 0,0-1 1 16,-2 2 2-16,1-2 0 0,1 2 0 15,3 0-2-15,4-2-2 0,3 0-3 16,4 1-4-16,6-3-6 0,3 0-16 16,3-3-21-16,7-2-29 0,5-5-13 0,6-5-193 15,4 3 87-15,4-4-125 0,0 0-614 16</inkml:trace>
  <inkml:trace contextRef="#ctx0" brushRef="#br0" timeOffset="-31200.635">32858 11046 201 0,'0'-1'142'16,"0"1"-36"-16,1-3 18 0,-2 3-5 15,1-1-38-15,1 1 1 0,1 0 6 16,-1 1-3-16,0-1-7 0,1 0-4 15,-1 0-4-15,0 0-2 0,0 0 0 16,-1 3 2-16,3-3-1 0,-3 3-3 0,3-2 2 16,-2 1-2-16,-1 0-2 0,0-1-3 15,0 0-4-15,-1 2-1 0,1-2-2 16,-2 0-4-16,0 1-2 0,0-1-6 16,2 0-1-16,0 1-5 0,0-1-7 15,2-1-4-15,-2 1-5 0,1 2-3 16,0-3-1-16,-1 0-3 0,0 0 0 15,0 0 0-15,2 0 0 0,-4 0-2 0,2-3-2 16,0 6-3-16,-1-3-2 0,1 0-2 16,0-3-6-16,0 3-12 0,0 0-15 15,0-1-23-15,1 1-32 0,-1-1-44 16,0-1 112-16,2 2-323 0,0 0 134 16,1 2-61-16,-1-2-1002 0</inkml:trace>
  <inkml:trace contextRef="#ctx0" brushRef="#br0" timeOffset="-30352.234">32961 11089 424 0,'-1'-3'133'0,"1"-1"-38"15,-1 4 49-15,-1-5-75 0,0 3-4 16,0-1 3-16,0 2 10 0,-1-3 6 16,1 3 2-16,-1-1 5 0,-1 1 4 15,2-2-1-15,-1 3-4 0,1-1-7 16,2 1-11-16,0 0-13 0,-2 1-8 15,2 2-10-15,0 0-5 0,-1 2-3 16,0-3-2-16,1 2 0 0,-2 1 1 0,1-1-1 16,1 0 0-16,-1 2 0 0,0 5-2 15,-1-1-4-15,1 6-1 0,0 4-3 16,-1 3-5-16,1 1 0 0,-1 0-4 16,-1 1-2-16,0-5-2 0,-1 2-1 15,2-6-3-15,-1-1 1 0,1-2-2 16,-1-3-1-16,1-1-1 0,-2-2 0 15,1-2-2-15,1-3-3 0,0 1-8 0,0-3-10 16,2 0-12-16,0-3-20 0,1 1-31 16,0-5-31-16,1 1-25 0,-1-3-184 15,3 1 85-15,2-5-126 0,3-2-596 16</inkml:trace>
  <inkml:trace contextRef="#ctx0" brushRef="#br0" timeOffset="-29764.59">33113 10993 646 0,'0'-1'244'16,"0"1"-89"-16,-1 0 66 0,1 1-109 15,1 2-27-15,1 0-5 0,-1 0-4 16,1 4-5-16,1-3-4 0,-2 1-3 16,-1 1-3-16,-1 3-5 0,0 3-8 15,-2-2-4-15,-1 1-7 0,0 0-8 0,-3-1-5 16,-1 2-7-16,-1 4-7 0,-1 2-2 16,-2 2-4-16,3-2-1 0,-1 0 0 15,1-1-2-15,1-8 0 0,1-1 0 16,4-3 0-16,-1-1-1 0,2-4 0 15,2 0-1-15,0 0-1 0,3-1-2 16,-2-3 0-16,3-2-1 0,1 3 1 16,3-6 0-16,0 1 0 0,3 1 0 0,2 1 2 15,3 1 1-15,2 4 0 0,1-3-2 16,0 2-1-16,2 2 1 0,-3 2-4 16,-1 2-1-16,-2-2-5 0,0 2-1 15,-3 1-3-15,-1-1-2 0,-4 0-4 16,-1 1-8-16,-1-2-16 0,-3-2-18 15,0 0-24-15,-4-1-12 0,1-1-181 16,-3 0 80-16,-1-2-104 0,-5-2-593 0</inkml:trace>
  <inkml:trace contextRef="#ctx0" brushRef="#br0" timeOffset="-29426.698">33285 11005 729 0,'-7'-6'212'0,"2"-1"-68"0,3 5 78 16,-2 0-143-16,2 1-11 0,-2 1-2 15,3 1 1-15,0 2-3 0,-2 2-4 16,-1 3 1-16,2 1 0 0,-3 2 4 16,1 3-5-16,1 1-8 0,2-2-6 15,0-1-6-15,-2 1-7 0,1 3-4 16,-1 1-7-16,0 6-3 0,1 3-3 0,-2 2-3 15,1 2-5-15,0-2-2 0,-3-1-1 16,2-3-2-16,1-2 0 0,-1-1-2 16,1-4-1-16,1-1 2 0,0 3-1 15,1-3-1-15,1 2 0 0,0-2 0 16,1-2-2-16,1 0-6 0,0-2-10 16,-1-3-22-16,-1-4-27 0,0-1-35 15,3-4-27-15,-4-3-192 0,-3 3 83 16,-1-2-131-16,-4 0-594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8975-2BD0-42DF-B0D2-B95788DC99ED}" type="datetimeFigureOut">
              <a:rPr lang="es-MX" smtClean="0"/>
              <a:t>02/09/2019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9B653-6AC7-42E2-8A71-802D3B7C83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9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3596" y="1520567"/>
            <a:ext cx="6785114" cy="879475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03596" y="2482015"/>
            <a:ext cx="6785114" cy="6741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F25CD9-77ED-4DDF-8C37-D9774208EBC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94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">
    <p:bg>
      <p:bgPr>
        <a:solidFill>
          <a:srgbClr val="024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85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127601"/>
            <a:ext cx="12203723" cy="1396731"/>
          </a:xfrm>
          <a:prstGeom prst="rect">
            <a:avLst/>
          </a:prstGeom>
          <a:solidFill>
            <a:srgbClr val="02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425" y="5125235"/>
            <a:ext cx="3398936" cy="13990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125235"/>
            <a:ext cx="3398936" cy="1399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164" y="5320726"/>
            <a:ext cx="8159545" cy="616449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164" y="5916623"/>
            <a:ext cx="8159545" cy="4251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36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14E89BC-8322-487F-A2FD-21D44359A19C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2678034" y="5053753"/>
            <a:ext cx="68359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Copyright 2017 </a:t>
            </a:r>
            <a:r>
              <a:rPr lang="en-US" sz="1600" dirty="0" err="1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Tecnológico</a:t>
            </a:r>
            <a:r>
              <a:rPr lang="en-US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de Monterrey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Prohibited the total or partial reproduction of this work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Without express authorization of the </a:t>
            </a:r>
            <a:r>
              <a:rPr lang="en-US" sz="1600" dirty="0" err="1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Tecnológico</a:t>
            </a:r>
            <a:r>
              <a:rPr lang="en-US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de Monterrey</a:t>
            </a:r>
            <a:r>
              <a:rPr lang="es-MX" sz="1600" dirty="0"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27" y="2843987"/>
            <a:ext cx="6518746" cy="17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rgbClr val="F3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94987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buClr>
                <a:srgbClr val="800080"/>
              </a:buClr>
              <a:defRPr lang="en-US" dirty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E14E89BC-8322-487F-A2FD-21D44359A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6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4E89BC-8322-487F-A2FD-21D44359A19C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6922" y="384175"/>
            <a:ext cx="1030687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46922" y="1844675"/>
            <a:ext cx="10306878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800080"/>
              </a:buClr>
              <a:defRPr lang="en-US" dirty="0" smtClean="0"/>
            </a:lvl1pPr>
          </a:lstStyle>
          <a:p>
            <a:pPr lvl="0">
              <a:buClr>
                <a:schemeClr val="accent5">
                  <a:lumMod val="40000"/>
                  <a:lumOff val="60000"/>
                </a:schemeClr>
              </a:buClr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96013"/>
            <a:ext cx="2743200" cy="365125"/>
          </a:xfrm>
        </p:spPr>
        <p:txBody>
          <a:bodyPr/>
          <a:lstStyle/>
          <a:p>
            <a:fld id="{E14E89BC-8322-487F-A2FD-21D44359A19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6922" y="384175"/>
            <a:ext cx="9881633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46922" y="1844675"/>
            <a:ext cx="10306878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800080"/>
              </a:buClr>
              <a:defRPr lang="en-US" dirty="0" smtClean="0">
                <a:solidFill>
                  <a:srgbClr val="002060"/>
                </a:solidFill>
              </a:defRPr>
            </a:lvl1pPr>
          </a:lstStyle>
          <a:p>
            <a:pPr lvl="0">
              <a:buClr>
                <a:schemeClr val="accent5">
                  <a:lumMod val="40000"/>
                  <a:lumOff val="60000"/>
                </a:schemeClr>
              </a:buClr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8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922" y="365125"/>
            <a:ext cx="1030687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3F2F2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58184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4E89BC-8322-487F-A2FD-21D44359A19C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6922" y="1844675"/>
            <a:ext cx="10306878" cy="3973743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F3F2F2"/>
              </a:buClr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buClr>
                <a:schemeClr val="accent5">
                  <a:lumMod val="40000"/>
                  <a:lumOff val="60000"/>
                </a:schemeClr>
              </a:buClr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9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6922" y="471948"/>
            <a:ext cx="10306878" cy="123779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794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ulo -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922" y="365125"/>
            <a:ext cx="1030687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3F2F2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888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71168" y="2575385"/>
            <a:ext cx="520372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1168" y="4074841"/>
            <a:ext cx="5203722" cy="6741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| Click to edit Master subtitle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727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40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83BF11D4-FFDE-4D79-AD89-BBA5D59B0FC4}" type="datetimeFigureOut">
              <a:rPr lang="es-MX" smtClean="0"/>
              <a:pPr/>
              <a:t>02/09/2019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E14E89BC-8322-487F-A2FD-21D44359A19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41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1" r:id="rId3"/>
    <p:sldLayoutId id="2147483659" r:id="rId4"/>
    <p:sldLayoutId id="2147483664" r:id="rId5"/>
    <p:sldLayoutId id="2147483658" r:id="rId6"/>
    <p:sldLayoutId id="2147483666" r:id="rId7"/>
    <p:sldLayoutId id="2147483665" r:id="rId8"/>
    <p:sldLayoutId id="2147483653" r:id="rId9"/>
    <p:sldLayoutId id="2147483667" r:id="rId10"/>
    <p:sldLayoutId id="2147483660" r:id="rId11"/>
    <p:sldLayoutId id="21474836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81B7B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customXml" Target="../ink/ink5.xml"/><Relationship Id="rId10" Type="http://schemas.openxmlformats.org/officeDocument/2006/relationships/image" Target="../media/image24.png"/><Relationship Id="rId4" Type="http://schemas.openxmlformats.org/officeDocument/2006/relationships/image" Target="../media/image18.emf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3752" y="1566602"/>
            <a:ext cx="6785114" cy="879475"/>
          </a:xfrm>
        </p:spPr>
        <p:txBody>
          <a:bodyPr/>
          <a:lstStyle/>
          <a:p>
            <a:r>
              <a:rPr lang="es-MX" dirty="0"/>
              <a:t>CS4000 Intelligent 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6501" y="3458471"/>
            <a:ext cx="3793211" cy="871482"/>
          </a:xfrm>
        </p:spPr>
        <p:txBody>
          <a:bodyPr>
            <a:normAutofit/>
          </a:bodyPr>
          <a:lstStyle/>
          <a:p>
            <a:r>
              <a:rPr lang="es-MX" sz="2600" dirty="0">
                <a:solidFill>
                  <a:schemeClr val="bg1"/>
                </a:solidFill>
              </a:rPr>
              <a:t>Santiago Conant, </a:t>
            </a:r>
            <a:r>
              <a:rPr lang="es-MX" sz="2600" dirty="0" err="1">
                <a:solidFill>
                  <a:schemeClr val="bg1"/>
                </a:solidFill>
              </a:rPr>
              <a:t>Ph.D</a:t>
            </a:r>
            <a:r>
              <a:rPr lang="es-MX" sz="2600" dirty="0">
                <a:solidFill>
                  <a:schemeClr val="bg1"/>
                </a:solidFill>
              </a:rPr>
              <a:t>.</a:t>
            </a:r>
            <a:br>
              <a:rPr lang="es-MX" sz="2600" dirty="0">
                <a:solidFill>
                  <a:schemeClr val="bg1"/>
                </a:solidFill>
              </a:rPr>
            </a:br>
            <a:r>
              <a:rPr lang="es-MX" sz="2200" dirty="0">
                <a:solidFill>
                  <a:schemeClr val="bg1"/>
                </a:solidFill>
              </a:rPr>
              <a:t>sconant@itesm.mx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1" y="334216"/>
            <a:ext cx="3630042" cy="1018785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59219" y="2573406"/>
            <a:ext cx="7018699" cy="67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81B7B"/>
              </a:buClr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Solving Problems with Informed Search</a:t>
            </a:r>
          </a:p>
        </p:txBody>
      </p:sp>
    </p:spTree>
    <p:extLst>
      <p:ext uri="{BB962C8B-B14F-4D97-AF65-F5344CB8AC3E}">
        <p14:creationId xmlns:p14="http://schemas.microsoft.com/office/powerpoint/2010/main" val="5724866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 6"/>
          <p:cNvSpPr>
            <a:spLocks noChangeShapeType="1"/>
          </p:cNvSpPr>
          <p:nvPr/>
        </p:nvSpPr>
        <p:spPr bwMode="auto">
          <a:xfrm flipH="1">
            <a:off x="3370637" y="5388488"/>
            <a:ext cx="0" cy="491535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 u="none">
              <a:latin typeface="+mj-lt"/>
            </a:endParaRPr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 flipH="1">
            <a:off x="3398211" y="4079618"/>
            <a:ext cx="536423" cy="39872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 u="none">
              <a:latin typeface="+mj-lt"/>
            </a:endParaRPr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 flipH="1" flipV="1">
            <a:off x="3324226" y="2710401"/>
            <a:ext cx="558423" cy="461709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 u="none">
              <a:latin typeface="+mj-l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8925" y="237302"/>
            <a:ext cx="3091360" cy="1237790"/>
          </a:xfrm>
        </p:spPr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6666" y="897026"/>
            <a:ext cx="2305001" cy="442674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Paris (F = 0 + 1400)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6633" y="4532413"/>
            <a:ext cx="1627078" cy="783193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Barcelona</a:t>
            </a:r>
          </a:p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(F = 980 + 480)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1649163" y="4021652"/>
            <a:ext cx="0" cy="491535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 u="none">
              <a:latin typeface="+mj-l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35987" y="3213157"/>
            <a:ext cx="1756925" cy="783193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Saint Sebastian</a:t>
            </a:r>
          </a:p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(F = 550 + 900)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40154" y="3229499"/>
            <a:ext cx="1596828" cy="783193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Lyon</a:t>
            </a:r>
          </a:p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(F = 650 + 780)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2005261" y="2697361"/>
            <a:ext cx="941316" cy="384468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 u="none">
              <a:latin typeface="+mj-lt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437476" y="1869822"/>
            <a:ext cx="1640372" cy="783193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Bordeaux</a:t>
            </a:r>
          </a:p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(F = 300 + 1100)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661622" y="1864499"/>
            <a:ext cx="1608592" cy="783193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Strasbourg</a:t>
            </a:r>
          </a:p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(F = 320 + 1120)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5305930" y="1410048"/>
            <a:ext cx="590362" cy="402734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 u="none">
              <a:latin typeface="+mj-lt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608344" y="5940934"/>
            <a:ext cx="1395166" cy="783193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Cannes</a:t>
            </a:r>
          </a:p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(F = 1455 + 0)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197787" y="3200789"/>
            <a:ext cx="1598509" cy="783193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Geneva</a:t>
            </a:r>
          </a:p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(F = 830 + 630)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252035" y="3229500"/>
            <a:ext cx="1611954" cy="783193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Lyon</a:t>
            </a:r>
          </a:p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(F = 660 + 780)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5896291" y="2730454"/>
            <a:ext cx="536423" cy="39872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 u="none">
              <a:latin typeface="+mj-lt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7122161" y="2704227"/>
            <a:ext cx="644134" cy="424954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 u="none">
              <a:latin typeface="+mj-lt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977119" y="4781924"/>
            <a:ext cx="1633712" cy="783193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Strasbourg</a:t>
            </a:r>
          </a:p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(F = 990 + 1120)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567979" y="4545272"/>
            <a:ext cx="1576662" cy="783193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_tradnl" sz="2000" u="none" dirty="0" err="1">
                <a:solidFill>
                  <a:schemeClr val="bg1"/>
                </a:solidFill>
                <a:latin typeface="Candara" panose="020E0502030303020204" pitchFamily="34" charset="0"/>
              </a:rPr>
              <a:t>Grenoble</a:t>
            </a:r>
            <a:endParaRPr lang="es-ES_tradnl" sz="2000" u="none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s-ES_tradnl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(F = 775 + 680)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4715725" y="4041401"/>
            <a:ext cx="833435" cy="70105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 u="none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17641" y="2981126"/>
            <a:ext cx="1676400" cy="1219200"/>
            <a:chOff x="4707477" y="3253996"/>
            <a:chExt cx="1676400" cy="1219200"/>
          </a:xfrm>
        </p:grpSpPr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4707477" y="3253996"/>
              <a:ext cx="1676400" cy="1219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u="none">
                <a:latin typeface="+mj-lt"/>
              </a:endParaRP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4707477" y="3253996"/>
              <a:ext cx="1676400" cy="1219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u="none">
                <a:latin typeface="+mj-lt"/>
              </a:endParaRPr>
            </a:p>
          </p:txBody>
        </p:sp>
      </p:grpSp>
      <p:grpSp>
        <p:nvGrpSpPr>
          <p:cNvPr id="34" name="Group 38"/>
          <p:cNvGrpSpPr>
            <a:grpSpLocks/>
          </p:cNvGrpSpPr>
          <p:nvPr/>
        </p:nvGrpSpPr>
        <p:grpSpPr bwMode="auto">
          <a:xfrm>
            <a:off x="4993365" y="4643365"/>
            <a:ext cx="1676400" cy="1219200"/>
            <a:chOff x="2880" y="1536"/>
            <a:chExt cx="1056" cy="768"/>
          </a:xfrm>
        </p:grpSpPr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2880" y="1536"/>
              <a:ext cx="1056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u="none">
                <a:latin typeface="+mj-lt"/>
              </a:endParaRP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2880" y="1536"/>
              <a:ext cx="1056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u="none">
                <a:latin typeface="+mj-lt"/>
              </a:endParaRPr>
            </a:p>
          </p:txBody>
        </p:sp>
      </p:grpSp>
      <p:sp>
        <p:nvSpPr>
          <p:cNvPr id="37" name="Rounded Rectangle 36"/>
          <p:cNvSpPr/>
          <p:nvPr/>
        </p:nvSpPr>
        <p:spPr bwMode="auto">
          <a:xfrm>
            <a:off x="8074284" y="4200326"/>
            <a:ext cx="3636454" cy="21364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058242" y="4235440"/>
            <a:ext cx="3636454" cy="2021127"/>
            <a:chOff x="1042988" y="1989138"/>
            <a:chExt cx="7674097" cy="426523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4624389" y="1989138"/>
              <a:ext cx="905469" cy="44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100" u="none">
                  <a:solidFill>
                    <a:srgbClr val="002060"/>
                  </a:solidFill>
                  <a:latin typeface="+mj-lt"/>
                </a:rPr>
                <a:t>Paris</a:t>
              </a:r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2795590" y="2674937"/>
              <a:ext cx="1307043" cy="44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100" u="none">
                  <a:solidFill>
                    <a:srgbClr val="002060"/>
                  </a:solidFill>
                  <a:latin typeface="+mj-lt"/>
                </a:rPr>
                <a:t>Bordeaux</a:t>
              </a: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6376985" y="2674937"/>
              <a:ext cx="1777382" cy="44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100" u="none" dirty="0">
                  <a:solidFill>
                    <a:srgbClr val="002060"/>
                  </a:solidFill>
                  <a:latin typeface="+mj-lt"/>
                </a:rPr>
                <a:t>Strasbourg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1042988" y="3573463"/>
              <a:ext cx="2060684" cy="44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100" u="none">
                  <a:solidFill>
                    <a:srgbClr val="002060"/>
                  </a:solidFill>
                  <a:latin typeface="+mj-lt"/>
                </a:rPr>
                <a:t>Saint Sebastian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643438" y="3573463"/>
              <a:ext cx="894467" cy="44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100" u="none" dirty="0">
                  <a:solidFill>
                    <a:srgbClr val="002060"/>
                  </a:solidFill>
                  <a:latin typeface="+mj-lt"/>
                </a:rPr>
                <a:t>Lyon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7448549" y="3644899"/>
              <a:ext cx="1268536" cy="44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100" u="none" dirty="0">
                  <a:solidFill>
                    <a:srgbClr val="002060"/>
                  </a:solidFill>
                  <a:latin typeface="+mj-lt"/>
                </a:rPr>
                <a:t>Geneva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356100" y="4652966"/>
              <a:ext cx="1411563" cy="44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100" u="none">
                  <a:solidFill>
                    <a:srgbClr val="002060"/>
                  </a:solidFill>
                  <a:latin typeface="+mj-lt"/>
                </a:rPr>
                <a:t>Grenoble</a:t>
              </a: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1195386" y="4656138"/>
              <a:ext cx="1513333" cy="44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100" u="none">
                  <a:solidFill>
                    <a:srgbClr val="002060"/>
                  </a:solidFill>
                  <a:latin typeface="+mj-lt"/>
                </a:rPr>
                <a:t>Barcelona</a:t>
              </a: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H="1">
              <a:off x="3851275" y="2373313"/>
              <a:ext cx="925513" cy="334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H="1">
              <a:off x="2124075" y="3068638"/>
              <a:ext cx="1082675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804988" y="4049713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1804988" y="5040313"/>
              <a:ext cx="2479675" cy="765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H="1">
              <a:off x="5364163" y="2997200"/>
              <a:ext cx="1033462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3851275" y="2997200"/>
              <a:ext cx="792163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H="1">
              <a:off x="5003800" y="4005263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H="1">
              <a:off x="5003800" y="5084763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4500563" y="5805488"/>
              <a:ext cx="1208025" cy="44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1100" u="none">
                  <a:solidFill>
                    <a:srgbClr val="002060"/>
                  </a:solidFill>
                  <a:latin typeface="+mj-lt"/>
                </a:rPr>
                <a:t>Cannes</a:t>
              </a:r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 flipH="1" flipV="1">
              <a:off x="5233988" y="2373313"/>
              <a:ext cx="1138237" cy="334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 flipH="1" flipV="1">
              <a:off x="7138988" y="3059113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 flipH="1">
              <a:off x="5651500" y="4076700"/>
              <a:ext cx="1944688" cy="17287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>
                <a:solidFill>
                  <a:srgbClr val="002060"/>
                </a:solidFill>
                <a:latin typeface="+mj-lt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 bwMode="auto">
          <a:xfrm>
            <a:off x="3327132" y="2711186"/>
            <a:ext cx="614342" cy="51909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3370956" y="4059690"/>
            <a:ext cx="616350" cy="4267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3365021" y="5385639"/>
            <a:ext cx="1" cy="51685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6109017" y="879208"/>
            <a:ext cx="450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(1)</a:t>
            </a: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4034557" y="1995025"/>
            <a:ext cx="4876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(2)</a:t>
            </a: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4675505" y="3408372"/>
            <a:ext cx="484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(3)</a:t>
            </a: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7229251" y="1990915"/>
            <a:ext cx="5020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(4)</a:t>
            </a: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2562810" y="3350651"/>
            <a:ext cx="4860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(5)</a:t>
            </a: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4084878" y="4707913"/>
            <a:ext cx="5004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(6)</a:t>
            </a: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3997697" y="6099146"/>
            <a:ext cx="4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(7)</a:t>
            </a:r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 flipH="1">
            <a:off x="3816666" y="1406389"/>
            <a:ext cx="536423" cy="39872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600" u="none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H="1">
            <a:off x="3715709" y="1380699"/>
            <a:ext cx="681744" cy="49647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007A693-4AA8-4208-90B0-E74C4DBDF4C1}"/>
                  </a:ext>
                </a:extLst>
              </p14:cNvPr>
              <p14:cNvContentPartPr/>
              <p14:nvPr/>
            </p14:nvContentPartPr>
            <p14:xfrm>
              <a:off x="626400" y="994680"/>
              <a:ext cx="8863200" cy="4789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007A693-4AA8-4208-90B0-E74C4DBDF4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040" y="985320"/>
                <a:ext cx="8881920" cy="48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945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2" grpId="0" animBg="1"/>
      <p:bldP spid="71" grpId="0" animBg="1"/>
      <p:bldP spid="6" grpId="0" animBg="1"/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7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65209"/>
            <a:ext cx="6594987" cy="1325563"/>
          </a:xfrm>
        </p:spPr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90772"/>
            <a:ext cx="10515600" cy="52268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f, g, and h </a:t>
            </a:r>
            <a:r>
              <a:rPr lang="en-US" sz="2000" dirty="0"/>
              <a:t>are estimates of the true </a:t>
            </a:r>
            <a:r>
              <a:rPr lang="en-US" sz="2000" dirty="0" err="1"/>
              <a:t>valueS</a:t>
            </a:r>
            <a:r>
              <a:rPr lang="en-US" sz="2000" dirty="0"/>
              <a:t> </a:t>
            </a:r>
            <a:r>
              <a:rPr lang="en-US" sz="2000" b="1" dirty="0"/>
              <a:t>f*, g*, and h*.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 requires knowledge of the cost of each movement as in the uniform cost search, to calculate g.</a:t>
            </a:r>
            <a:endParaRPr lang="en-US" sz="2000" dirty="0">
              <a:solidFill>
                <a:srgbClr val="024E83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660066"/>
                </a:solidFill>
              </a:rPr>
              <a:t>If the search is on </a:t>
            </a:r>
            <a:r>
              <a:rPr lang="en-US" sz="2000" b="1" dirty="0">
                <a:solidFill>
                  <a:srgbClr val="660066"/>
                </a:solidFill>
              </a:rPr>
              <a:t>tree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</a:rPr>
              <a:t>g = g*, </a:t>
            </a:r>
            <a:r>
              <a:rPr lang="en-US" sz="2000" dirty="0">
                <a:solidFill>
                  <a:srgbClr val="660066"/>
                </a:solidFill>
              </a:rPr>
              <a:t>where there is only one way from the initial node to the current node.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660066"/>
                </a:solidFill>
              </a:rPr>
              <a:t>In general, the search can be a </a:t>
            </a:r>
            <a:r>
              <a:rPr lang="en-US" sz="2000" b="1" dirty="0">
                <a:solidFill>
                  <a:srgbClr val="660066"/>
                </a:solidFill>
              </a:rPr>
              <a:t>graph</a:t>
            </a:r>
            <a:r>
              <a:rPr lang="en-US" sz="2000" dirty="0">
                <a:solidFill>
                  <a:srgbClr val="660066"/>
                </a:solidFill>
              </a:rPr>
              <a:t>. In this case, </a:t>
            </a:r>
            <a:r>
              <a:rPr lang="en-US" sz="2000" b="1" dirty="0">
                <a:solidFill>
                  <a:srgbClr val="660066"/>
                </a:solidFill>
              </a:rPr>
              <a:t>g &gt;= g*</a:t>
            </a:r>
            <a:r>
              <a:rPr lang="en-US" sz="2000" dirty="0">
                <a:solidFill>
                  <a:srgbClr val="660066"/>
                </a:solidFill>
              </a:rPr>
              <a:t>,</a:t>
            </a:r>
            <a:r>
              <a:rPr lang="en-US" sz="2000" b="1" dirty="0">
                <a:solidFill>
                  <a:srgbClr val="660066"/>
                </a:solidFill>
              </a:rPr>
              <a:t> </a:t>
            </a:r>
            <a:r>
              <a:rPr lang="en-US" sz="2000" dirty="0">
                <a:solidFill>
                  <a:srgbClr val="660066"/>
                </a:solidFill>
              </a:rPr>
              <a:t>therefore, it can not be less than the cost of the optimal path. This can only exceed the cost.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rgbClr val="660066"/>
                </a:solidFill>
              </a:rPr>
              <a:t>g </a:t>
            </a:r>
            <a:r>
              <a:rPr lang="en-US" sz="2000" dirty="0">
                <a:solidFill>
                  <a:srgbClr val="660066"/>
                </a:solidFill>
              </a:rPr>
              <a:t>can be = </a:t>
            </a:r>
            <a:r>
              <a:rPr lang="en-US" sz="2000" b="1" dirty="0">
                <a:solidFill>
                  <a:srgbClr val="660066"/>
                </a:solidFill>
              </a:rPr>
              <a:t>g* </a:t>
            </a:r>
            <a:r>
              <a:rPr lang="en-US" sz="2000" dirty="0">
                <a:solidFill>
                  <a:srgbClr val="660066"/>
                </a:solidFill>
              </a:rPr>
              <a:t>in a graph, if nodes are chosen appropriately.</a:t>
            </a:r>
            <a:endParaRPr lang="en-US" sz="2000" b="1" dirty="0">
              <a:solidFill>
                <a:srgbClr val="66006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A* search will be </a:t>
            </a:r>
            <a:r>
              <a:rPr lang="en-US" sz="2000" b="1" dirty="0"/>
              <a:t>optimal in a tree</a:t>
            </a:r>
            <a:r>
              <a:rPr lang="en-US" sz="2000" dirty="0"/>
              <a:t> if for each node:</a:t>
            </a:r>
            <a:endParaRPr lang="en-US" sz="2000" dirty="0">
              <a:solidFill>
                <a:srgbClr val="024E83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rgbClr val="660066"/>
                </a:solidFill>
              </a:rPr>
              <a:t>h(n)</a:t>
            </a:r>
            <a:r>
              <a:rPr lang="en-US" sz="2000" dirty="0">
                <a:solidFill>
                  <a:srgbClr val="660066"/>
                </a:solidFill>
              </a:rPr>
              <a:t> </a:t>
            </a:r>
            <a:r>
              <a:rPr lang="en-US" sz="2000" b="1" dirty="0">
                <a:solidFill>
                  <a:srgbClr val="660066"/>
                </a:solidFill>
              </a:rPr>
              <a:t>&gt;= 0,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rgbClr val="660066"/>
                </a:solidFill>
              </a:rPr>
              <a:t>h(n)</a:t>
            </a:r>
            <a:r>
              <a:rPr lang="en-US" sz="2000" dirty="0">
                <a:solidFill>
                  <a:srgbClr val="660066"/>
                </a:solidFill>
              </a:rPr>
              <a:t> </a:t>
            </a:r>
            <a:r>
              <a:rPr lang="en-US" sz="2000" b="1" dirty="0">
                <a:solidFill>
                  <a:srgbClr val="660066"/>
                </a:solidFill>
              </a:rPr>
              <a:t>&lt;= h*(n)</a:t>
            </a:r>
            <a:r>
              <a:rPr lang="en-US" sz="2000" dirty="0">
                <a:solidFill>
                  <a:srgbClr val="660066"/>
                </a:solidFill>
              </a:rPr>
              <a:t>,</a:t>
            </a:r>
            <a:r>
              <a:rPr lang="en-US" sz="2000" b="1" dirty="0">
                <a:solidFill>
                  <a:srgbClr val="660066"/>
                </a:solidFill>
              </a:rPr>
              <a:t> </a:t>
            </a:r>
            <a:r>
              <a:rPr lang="en-US" sz="2000" dirty="0">
                <a:solidFill>
                  <a:srgbClr val="660066"/>
                </a:solidFill>
              </a:rPr>
              <a:t>i.e., it never overestimate the distance to the closest goal state (</a:t>
            </a:r>
            <a:r>
              <a:rPr lang="en-US" sz="2000" b="1" dirty="0">
                <a:solidFill>
                  <a:srgbClr val="660066"/>
                </a:solidFill>
              </a:rPr>
              <a:t>ADMISSIBILITY CONDITION</a:t>
            </a:r>
            <a:r>
              <a:rPr lang="en-US" sz="2000" dirty="0">
                <a:solidFill>
                  <a:srgbClr val="660066"/>
                </a:solidFill>
              </a:rPr>
              <a:t>).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F37C0B2-18B9-4055-975E-562B4F263DC1}"/>
                  </a:ext>
                </a:extLst>
              </p14:cNvPr>
              <p14:cNvContentPartPr/>
              <p14:nvPr/>
            </p14:nvContentPartPr>
            <p14:xfrm>
              <a:off x="192240" y="687960"/>
              <a:ext cx="11948760" cy="42825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F37C0B2-18B9-4055-975E-562B4F263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880" y="678600"/>
                <a:ext cx="11967480" cy="43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4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comments about 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070"/>
            <a:ext cx="10515600" cy="48368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If </a:t>
            </a:r>
            <a:r>
              <a:rPr lang="en-US" sz="2400" b="1" dirty="0"/>
              <a:t>h = h* </a:t>
            </a:r>
            <a:r>
              <a:rPr lang="en-US" sz="2400" dirty="0"/>
              <a:t>(</a:t>
            </a:r>
            <a:r>
              <a:rPr lang="en-US" sz="2400" i="1" dirty="0"/>
              <a:t>perfect heuristic estimation</a:t>
            </a:r>
            <a:r>
              <a:rPr lang="en-US" sz="2400" dirty="0"/>
              <a:t>), unnecessary nodes are never expanded.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</a:t>
            </a:r>
            <a:r>
              <a:rPr lang="en-US" sz="2400" b="1" dirty="0"/>
              <a:t>h = 0</a:t>
            </a:r>
            <a:r>
              <a:rPr lang="en-US" sz="2400" dirty="0"/>
              <a:t> then A* searches blindly as the uniform cost algorithm.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Goal: </a:t>
            </a:r>
            <a:r>
              <a:rPr lang="en-US" sz="2400" dirty="0"/>
              <a:t>Let h get as close as possible to h* without exceeding it.</a:t>
            </a:r>
            <a:endParaRPr lang="en-US" sz="2400" dirty="0">
              <a:solidFill>
                <a:srgbClr val="024E83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660066"/>
                </a:solidFill>
              </a:rPr>
              <a:t>If </a:t>
            </a:r>
            <a:r>
              <a:rPr lang="en-US" b="1" dirty="0">
                <a:solidFill>
                  <a:srgbClr val="660066"/>
                </a:solidFill>
              </a:rPr>
              <a:t>h* &gt;= h1(n) &gt; h2(n), </a:t>
            </a:r>
            <a:r>
              <a:rPr lang="en-US" dirty="0">
                <a:solidFill>
                  <a:srgbClr val="660066"/>
                </a:solidFill>
              </a:rPr>
              <a:t>h1 is more "informed" that h2.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admissibility condition can be relaxed for efficiency purposes, but then the solution found may not be optimal.</a:t>
            </a:r>
          </a:p>
        </p:txBody>
      </p:sp>
    </p:spTree>
    <p:extLst>
      <p:ext uri="{BB962C8B-B14F-4D97-AF65-F5344CB8AC3E}">
        <p14:creationId xmlns:p14="http://schemas.microsoft.com/office/powerpoint/2010/main" val="195666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comments on 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68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A* search will </a:t>
            </a:r>
            <a:r>
              <a:rPr lang="en-US" sz="2400" b="1" dirty="0"/>
              <a:t>optimal in a graph</a:t>
            </a:r>
            <a:r>
              <a:rPr lang="en-US" sz="2400" dirty="0"/>
              <a:t> if in addition to the conditions of the tree search, the heuristic estimation is </a:t>
            </a:r>
            <a:r>
              <a:rPr lang="en-US" sz="2400" b="1" dirty="0"/>
              <a:t>consistent</a:t>
            </a:r>
            <a:r>
              <a:rPr lang="en-US" sz="2400" dirty="0"/>
              <a:t> (monotonic).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 heuristic estimation is consistent if </a:t>
            </a:r>
            <a:r>
              <a:rPr lang="en-US" sz="2400" b="1" dirty="0"/>
              <a:t>h(n) &lt;= c(n, a, n') + h(n')</a:t>
            </a:r>
            <a:r>
              <a:rPr lang="en-US" sz="2400" dirty="0"/>
              <a:t> for each node </a:t>
            </a:r>
            <a:r>
              <a:rPr lang="en-US" sz="2400" b="1" dirty="0"/>
              <a:t>n</a:t>
            </a:r>
            <a:r>
              <a:rPr lang="en-US" sz="2400" dirty="0"/>
              <a:t> and every action </a:t>
            </a:r>
            <a:r>
              <a:rPr lang="en-US" sz="2400" b="1" dirty="0"/>
              <a:t>a </a:t>
            </a:r>
            <a:r>
              <a:rPr lang="en-US" sz="2400" dirty="0"/>
              <a:t>generating successors </a:t>
            </a:r>
            <a:r>
              <a:rPr lang="en-US" sz="2400" b="1" dirty="0"/>
              <a:t>n'</a:t>
            </a:r>
            <a:r>
              <a:rPr lang="en-US" sz="2400" dirty="0"/>
              <a:t> from </a:t>
            </a:r>
            <a:r>
              <a:rPr lang="en-US" sz="2400" b="1" dirty="0"/>
              <a:t>n </a:t>
            </a:r>
            <a:r>
              <a:rPr lang="en-US" sz="2400" dirty="0"/>
              <a:t>with a cost of </a:t>
            </a:r>
            <a:r>
              <a:rPr lang="en-US" sz="2400" b="1" dirty="0"/>
              <a:t>c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ensures important things for optimality:</a:t>
            </a:r>
            <a:endParaRPr lang="en-US" sz="2400" dirty="0">
              <a:solidFill>
                <a:srgbClr val="024E83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660066"/>
                </a:solidFill>
              </a:rPr>
              <a:t>The values ​​of f(n) through any branch are not decreasing.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660066"/>
                </a:solidFill>
              </a:rPr>
              <a:t>Each node is explored from its optimal branch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660066"/>
                </a:solidFill>
              </a:rPr>
              <a:t>The heuristic is admissible.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0EACCC8-5FF7-46F0-AC98-D2F849E1C11A}"/>
                  </a:ext>
                </a:extLst>
              </p14:cNvPr>
              <p14:cNvContentPartPr/>
              <p14:nvPr/>
            </p14:nvContentPartPr>
            <p14:xfrm>
              <a:off x="5398920" y="2618280"/>
              <a:ext cx="3090600" cy="892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0EACCC8-5FF7-46F0-AC98-D2F849E1C1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9560" y="2608920"/>
                <a:ext cx="310932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48" y="175851"/>
            <a:ext cx="7463128" cy="1325563"/>
          </a:xfrm>
        </p:spPr>
        <p:txBody>
          <a:bodyPr/>
          <a:lstStyle/>
          <a:p>
            <a:r>
              <a:rPr lang="en-US" dirty="0"/>
              <a:t>Variations of the algorithm A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Variants of A*</a:t>
            </a:r>
            <a:r>
              <a:rPr lang="en-US" dirty="0"/>
              <a:t>:  </a:t>
            </a:r>
            <a:endParaRPr lang="en-US" dirty="0">
              <a:solidFill>
                <a:srgbClr val="024E83"/>
              </a:solidFill>
            </a:endParaRPr>
          </a:p>
          <a:p>
            <a:pPr lvl="1"/>
            <a:r>
              <a:rPr lang="en-US" dirty="0">
                <a:solidFill>
                  <a:srgbClr val="660066"/>
                </a:solidFill>
              </a:rPr>
              <a:t>IDA*: Iterative Deepening A*</a:t>
            </a:r>
          </a:p>
          <a:p>
            <a:pPr lvl="1"/>
            <a:r>
              <a:rPr lang="en-US" dirty="0">
                <a:solidFill>
                  <a:srgbClr val="660066"/>
                </a:solidFill>
              </a:rPr>
              <a:t>RBFS: Recursive Best-First Search</a:t>
            </a:r>
          </a:p>
          <a:p>
            <a:pPr lvl="1"/>
            <a:r>
              <a:rPr lang="en-US" dirty="0">
                <a:solidFill>
                  <a:srgbClr val="660066"/>
                </a:solidFill>
              </a:rPr>
              <a:t>SMA*: Simplified Memory-bounded A*</a:t>
            </a:r>
          </a:p>
          <a:p>
            <a:pPr lvl="1"/>
            <a:endParaRPr lang="en-US" dirty="0">
              <a:solidFill>
                <a:srgbClr val="024E83"/>
              </a:solidFill>
            </a:endParaRPr>
          </a:p>
          <a:p>
            <a:r>
              <a:rPr lang="en-US" dirty="0"/>
              <a:t>They seek to reduce space complexity of A* while still being optimal.</a:t>
            </a:r>
          </a:p>
          <a:p>
            <a:endParaRPr lang="en-US" dirty="0"/>
          </a:p>
          <a:p>
            <a:r>
              <a:rPr lang="en-US" dirty="0"/>
              <a:t>It is achieved at the cost of increasing time complexity.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70CD90D-394F-43DB-8D92-727C41DBC2F0}"/>
                  </a:ext>
                </a:extLst>
              </p14:cNvPr>
              <p14:cNvContentPartPr/>
              <p14:nvPr/>
            </p14:nvContentPartPr>
            <p14:xfrm>
              <a:off x="1330200" y="1270440"/>
              <a:ext cx="10849680" cy="38350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70CD90D-394F-43DB-8D92-727C41DBC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840" y="1261080"/>
                <a:ext cx="10868400" cy="38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3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A* search (IDA*)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863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In this algorithm each iteration is a “depth-limited” search as in a normal iterative deepening search.</a:t>
            </a:r>
          </a:p>
          <a:p>
            <a:endParaRPr lang="en-US" sz="2600" dirty="0"/>
          </a:p>
          <a:p>
            <a:r>
              <a:rPr lang="en-US" sz="2600" dirty="0"/>
              <a:t>“Depth-limited” search is modified to use the value of the function evaluation (</a:t>
            </a:r>
            <a:r>
              <a:rPr lang="en-US" sz="2600" b="1" dirty="0"/>
              <a:t>g + h</a:t>
            </a:r>
            <a:r>
              <a:rPr lang="en-US" sz="2600" dirty="0"/>
              <a:t>) as cutting criteria rather than a depth restriction.</a:t>
            </a:r>
          </a:p>
          <a:p>
            <a:endParaRPr lang="en-US" sz="2600" dirty="0"/>
          </a:p>
          <a:p>
            <a:r>
              <a:rPr lang="en-US" sz="2600" dirty="0"/>
              <a:t>The </a:t>
            </a:r>
            <a:r>
              <a:rPr lang="en-US" sz="2600" b="1" dirty="0"/>
              <a:t>cutting </a:t>
            </a:r>
            <a:r>
              <a:rPr lang="en-US" sz="2600" b="1" dirty="0" err="1"/>
              <a:t>fev</a:t>
            </a:r>
            <a:r>
              <a:rPr lang="en-US" sz="2600" b="1" dirty="0"/>
              <a:t> value </a:t>
            </a:r>
            <a:r>
              <a:rPr lang="en-US" sz="2600" dirty="0"/>
              <a:t>for an iteration is the smallest of any node that exceeded the cutting </a:t>
            </a:r>
            <a:r>
              <a:rPr lang="en-US" sz="2600" dirty="0" err="1"/>
              <a:t>fev</a:t>
            </a:r>
            <a:r>
              <a:rPr lang="en-US" sz="2600" dirty="0"/>
              <a:t> value in the previous iteration.</a:t>
            </a:r>
          </a:p>
        </p:txBody>
      </p:sp>
    </p:spTree>
    <p:extLst>
      <p:ext uri="{BB962C8B-B14F-4D97-AF65-F5344CB8AC3E}">
        <p14:creationId xmlns:p14="http://schemas.microsoft.com/office/powerpoint/2010/main" val="55485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848" y="257229"/>
            <a:ext cx="4767280" cy="1325563"/>
          </a:xfrm>
        </p:spPr>
        <p:txBody>
          <a:bodyPr/>
          <a:lstStyle/>
          <a:p>
            <a:r>
              <a:rPr lang="en-US" dirty="0"/>
              <a:t>Recursive Best First Search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1848" y="1807380"/>
            <a:ext cx="4588349" cy="4304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0008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rgbClr val="002060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/>
              <a:t>RBFS is a "best-first“ search, but using only linear space</a:t>
            </a:r>
          </a:p>
          <a:p>
            <a:pPr marL="0" indent="0">
              <a:buNone/>
            </a:pPr>
            <a:r>
              <a:rPr lang="en-US" sz="2300" dirty="0"/>
              <a:t>RBFS is like a "depth-first" search, but instead continuing indefinitely down on a branch, it maintains the value of the FEV of the best alternative route available from any ancestor of the current node to decide if it should abandon a branch for searching in a more promising one. 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  <p:grpSp>
        <p:nvGrpSpPr>
          <p:cNvPr id="3" name="Group 2"/>
          <p:cNvGrpSpPr/>
          <p:nvPr/>
        </p:nvGrpSpPr>
        <p:grpSpPr>
          <a:xfrm>
            <a:off x="5500305" y="818865"/>
            <a:ext cx="5126751" cy="5486263"/>
            <a:chOff x="5289128" y="455692"/>
            <a:chExt cx="5542646" cy="593132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52902" y="465531"/>
              <a:ext cx="5378872" cy="5916168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</p:spPr>
        </p:pic>
        <p:sp>
          <p:nvSpPr>
            <p:cNvPr id="2" name="Rectangle 1"/>
            <p:cNvSpPr/>
            <p:nvPr/>
          </p:nvSpPr>
          <p:spPr>
            <a:xfrm>
              <a:off x="5289128" y="455692"/>
              <a:ext cx="169976" cy="5931323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24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5" y="1"/>
            <a:ext cx="6607930" cy="1709738"/>
          </a:xfrm>
        </p:spPr>
        <p:txBody>
          <a:bodyPr/>
          <a:lstStyle/>
          <a:p>
            <a:r>
              <a:rPr lang="en-US" dirty="0"/>
              <a:t>Simplified Memory-Bounded A* search (SMA*)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89008" y="1844675"/>
            <a:ext cx="4569846" cy="3887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SMA* uses all available memory to remember the nodes where it has already searched and not have to regenerate them when necessary.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When memory is full to add new and better nodes, it eliminates the worst node, but remembers its cost by passing it to the parent of the deleted node.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65175" y="1091821"/>
            <a:ext cx="4721580" cy="5293011"/>
            <a:chOff x="5819766" y="1037230"/>
            <a:chExt cx="4916370" cy="551137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5962446" y="1037230"/>
              <a:ext cx="4773690" cy="5511374"/>
            </a:xfrm>
            <a:prstGeom prst="rect">
              <a:avLst/>
            </a:prstGeom>
            <a:noFill/>
            <a:ln>
              <a:solidFill>
                <a:srgbClr val="309AFF"/>
              </a:solidFill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5819766" y="1037230"/>
              <a:ext cx="142680" cy="5511375"/>
            </a:xfrm>
            <a:prstGeom prst="rect">
              <a:avLst/>
            </a:prstGeom>
            <a:solidFill>
              <a:srgbClr val="309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18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heuristics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To prune the search tree in other search algorithms.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Examples:</a:t>
            </a:r>
            <a:endParaRPr lang="en-US" sz="2600" dirty="0">
              <a:solidFill>
                <a:srgbClr val="024E83"/>
              </a:solidFill>
            </a:endParaRPr>
          </a:p>
          <a:p>
            <a:pPr lvl="1"/>
            <a:r>
              <a:rPr lang="en-US" sz="2600" dirty="0">
                <a:solidFill>
                  <a:srgbClr val="660066"/>
                </a:solidFill>
              </a:rPr>
              <a:t>If the cost of the route to a node N is greater than some threshold, delete N from the list of candidates.</a:t>
            </a:r>
          </a:p>
          <a:p>
            <a:pPr lvl="1"/>
            <a:r>
              <a:rPr lang="en-US" sz="2600" dirty="0">
                <a:solidFill>
                  <a:srgbClr val="660066"/>
                </a:solidFill>
              </a:rPr>
              <a:t>If the path to a node N contains a number of nodes greater than some threshold, delete N from the list.</a:t>
            </a:r>
          </a:p>
          <a:p>
            <a:pPr lvl="1"/>
            <a:endParaRPr lang="en-US" sz="2600" dirty="0">
              <a:solidFill>
                <a:srgbClr val="024E83"/>
              </a:solidFill>
            </a:endParaRPr>
          </a:p>
          <a:p>
            <a:r>
              <a:rPr lang="en-US" sz="2600" dirty="0"/>
              <a:t>Each pruning heuristic may lose the solution, but it could build a feasible solution by reducing the search space.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896CE37-4E0F-4C92-B583-7D294AA1A781}"/>
                  </a:ext>
                </a:extLst>
              </p14:cNvPr>
              <p14:cNvContentPartPr/>
              <p14:nvPr/>
            </p14:nvContentPartPr>
            <p14:xfrm>
              <a:off x="8254080" y="5096880"/>
              <a:ext cx="2828880" cy="9964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896CE37-4E0F-4C92-B583-7D294AA1A7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4720" y="5087520"/>
                <a:ext cx="2847600" cy="10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53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41" y="363159"/>
            <a:ext cx="6594987" cy="1325563"/>
          </a:xfrm>
        </p:spPr>
        <p:txBody>
          <a:bodyPr/>
          <a:lstStyle/>
          <a:p>
            <a:r>
              <a:rPr lang="en-US" dirty="0"/>
              <a:t>Example: heuristics for 8-puzzle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768041" y="198940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Calculate the heuristic value:</a:t>
            </a:r>
          </a:p>
          <a:p>
            <a:endParaRPr lang="en-US" dirty="0">
              <a:solidFill>
                <a:srgbClr val="024E83"/>
              </a:solidFill>
            </a:endParaRPr>
          </a:p>
          <a:p>
            <a:endParaRPr lang="en-US" dirty="0">
              <a:solidFill>
                <a:srgbClr val="024E83"/>
              </a:solidFill>
            </a:endParaRPr>
          </a:p>
          <a:p>
            <a:endParaRPr lang="en-US" dirty="0">
              <a:solidFill>
                <a:srgbClr val="024E83"/>
              </a:solidFill>
            </a:endParaRPr>
          </a:p>
          <a:p>
            <a:endParaRPr lang="en-US" dirty="0">
              <a:solidFill>
                <a:srgbClr val="024E83"/>
              </a:solidFill>
            </a:endParaRPr>
          </a:p>
          <a:p>
            <a:pPr lvl="1"/>
            <a:r>
              <a:rPr lang="en-US" dirty="0">
                <a:solidFill>
                  <a:srgbClr val="660066"/>
                </a:solidFill>
              </a:rPr>
              <a:t>Add the boxes that are out of position with respect to the target state.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60066"/>
                </a:solidFill>
              </a:rPr>
              <a:t>		h1(n) = 1 + 0 + 1 + 0 + 1 + 0 + 1 + 1 = 5</a:t>
            </a:r>
          </a:p>
          <a:p>
            <a:pPr lvl="1"/>
            <a:r>
              <a:rPr lang="en-US" dirty="0">
                <a:solidFill>
                  <a:srgbClr val="660066"/>
                </a:solidFill>
              </a:rPr>
              <a:t>Add the number of moves to bring each box to its position in the target state (Manhattan distance).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660066"/>
                </a:solidFill>
              </a:rPr>
              <a:t>		h2(n) = 2 + 0 + 3 + 0 + 2 + 0 + 4 + 1 = 12</a:t>
            </a:r>
          </a:p>
          <a:p>
            <a:pPr lvl="1"/>
            <a:endParaRPr lang="en-US" dirty="0">
              <a:solidFill>
                <a:srgbClr val="024E83"/>
              </a:solidFill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634249" y="2536166"/>
            <a:ext cx="4783183" cy="1482113"/>
            <a:chOff x="1152" y="1536"/>
            <a:chExt cx="3408" cy="1056"/>
          </a:xfrm>
          <a:solidFill>
            <a:srgbClr val="002060"/>
          </a:solidFill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408" y="1536"/>
              <a:ext cx="1152" cy="1056"/>
              <a:chOff x="960" y="1248"/>
              <a:chExt cx="1152" cy="1056"/>
            </a:xfrm>
            <a:grpFill/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960" y="1248"/>
                <a:ext cx="1152" cy="10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1152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152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0" cy="105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1728" y="1248"/>
                <a:ext cx="0" cy="105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1056" y="1296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8" name="Text Box 11"/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282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824" y="1626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31" name="Text Box 14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5</a:t>
                </a:r>
              </a:p>
            </p:txBody>
          </p:sp>
          <p:sp>
            <p:nvSpPr>
              <p:cNvPr id="32" name="Text Box 15"/>
              <p:cNvSpPr txBox="1">
                <a:spLocks noChangeArrowheads="1"/>
              </p:cNvSpPr>
              <p:nvPr/>
            </p:nvSpPr>
            <p:spPr bwMode="auto">
              <a:xfrm>
                <a:off x="1440" y="1968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6</a:t>
                </a:r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1056" y="1968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7</a:t>
                </a:r>
              </a:p>
            </p:txBody>
          </p:sp>
          <p:sp>
            <p:nvSpPr>
              <p:cNvPr id="34" name="Text Box 17"/>
              <p:cNvSpPr txBox="1">
                <a:spLocks noChangeArrowheads="1"/>
              </p:cNvSpPr>
              <p:nvPr/>
            </p:nvSpPr>
            <p:spPr bwMode="auto">
              <a:xfrm>
                <a:off x="1056" y="1632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8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152" y="1536"/>
              <a:ext cx="1152" cy="1056"/>
              <a:chOff x="2688" y="1344"/>
              <a:chExt cx="1152" cy="1056"/>
            </a:xfrm>
            <a:grpFill/>
          </p:grpSpPr>
          <p:sp>
            <p:nvSpPr>
              <p:cNvPr id="9" name="Rectangle 1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152" cy="10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1152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1152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05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05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15" name="Text Box 25"/>
              <p:cNvSpPr txBox="1">
                <a:spLocks noChangeArrowheads="1"/>
              </p:cNvSpPr>
              <p:nvPr/>
            </p:nvSpPr>
            <p:spPr bwMode="auto">
              <a:xfrm>
                <a:off x="3168" y="1392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2784" y="2064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3552" y="1722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18" name="Text Box 28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5</a:t>
                </a:r>
              </a:p>
            </p:txBody>
          </p:sp>
          <p:sp>
            <p:nvSpPr>
              <p:cNvPr id="19" name="Text Box 29"/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6</a:t>
                </a:r>
              </a:p>
            </p:txBody>
          </p:sp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2784" y="1392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7</a:t>
                </a:r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2784" y="1728"/>
                <a:ext cx="223" cy="2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8</a:t>
                </a:r>
              </a:p>
            </p:txBody>
          </p:sp>
        </p:grpSp>
      </p:grpSp>
      <p:sp>
        <p:nvSpPr>
          <p:cNvPr id="3" name="Right Arrow 2"/>
          <p:cNvSpPr/>
          <p:nvPr/>
        </p:nvSpPr>
        <p:spPr>
          <a:xfrm>
            <a:off x="5539125" y="3007747"/>
            <a:ext cx="1020621" cy="384564"/>
          </a:xfrm>
          <a:prstGeom prst="rightArrow">
            <a:avLst>
              <a:gd name="adj1" fmla="val 36904"/>
              <a:gd name="adj2" fmla="val 50000"/>
            </a:avLst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E236BA6-6E1D-4272-A9B1-417FF8902035}"/>
                  </a:ext>
                </a:extLst>
              </p14:cNvPr>
              <p14:cNvContentPartPr/>
              <p14:nvPr/>
            </p14:nvContentPartPr>
            <p14:xfrm>
              <a:off x="3397680" y="1146960"/>
              <a:ext cx="7611120" cy="48952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E236BA6-6E1D-4272-A9B1-417FF89020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8320" y="1137600"/>
                <a:ext cx="7629840" cy="49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10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Informed search concepts</a:t>
            </a:r>
          </a:p>
          <a:p>
            <a:r>
              <a:rPr lang="en-US" sz="2600" dirty="0"/>
              <a:t>Heuristic search algorithms</a:t>
            </a:r>
            <a:endParaRPr lang="en-US" sz="2600" dirty="0">
              <a:solidFill>
                <a:srgbClr val="024E83"/>
              </a:solidFill>
            </a:endParaRPr>
          </a:p>
          <a:p>
            <a:pPr lvl="1"/>
            <a:r>
              <a:rPr lang="en-US" sz="2600" dirty="0">
                <a:solidFill>
                  <a:srgbClr val="660066"/>
                </a:solidFill>
              </a:rPr>
              <a:t>greedy search</a:t>
            </a:r>
          </a:p>
          <a:p>
            <a:pPr lvl="1"/>
            <a:r>
              <a:rPr lang="en-US" sz="2600" dirty="0">
                <a:solidFill>
                  <a:srgbClr val="660066"/>
                </a:solidFill>
              </a:rPr>
              <a:t>A* search</a:t>
            </a:r>
          </a:p>
          <a:p>
            <a:r>
              <a:rPr lang="en-US" sz="2600" dirty="0"/>
              <a:t>Variants of the A* algorithm</a:t>
            </a:r>
          </a:p>
          <a:p>
            <a:r>
              <a:rPr lang="en-US" sz="2600" dirty="0"/>
              <a:t>Heuristic design</a:t>
            </a:r>
          </a:p>
          <a:p>
            <a:r>
              <a:rPr lang="en-US" sz="2600" dirty="0"/>
              <a:t>Other uses of heuristics</a:t>
            </a:r>
          </a:p>
          <a:p>
            <a:r>
              <a:rPr lang="en-US" sz="2600" dirty="0"/>
              <a:t>Conclusions</a:t>
            </a:r>
          </a:p>
          <a:p>
            <a:pPr lvl="1"/>
            <a:endParaRPr lang="en-US" sz="2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687CD0F-9FD1-4F69-BE67-EA10636D468D}"/>
                  </a:ext>
                </a:extLst>
              </p14:cNvPr>
              <p14:cNvContentPartPr/>
              <p14:nvPr/>
            </p14:nvContentPartPr>
            <p14:xfrm>
              <a:off x="616320" y="2213280"/>
              <a:ext cx="4829760" cy="30024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687CD0F-9FD1-4F69-BE67-EA10636D46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2203920"/>
                <a:ext cx="4848480" cy="30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615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298" y="320440"/>
            <a:ext cx="6594987" cy="757735"/>
          </a:xfrm>
        </p:spPr>
        <p:txBody>
          <a:bodyPr/>
          <a:lstStyle/>
          <a:p>
            <a:r>
              <a:rPr lang="en-US" dirty="0"/>
              <a:t>Effectiveness of heuristics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6977" y="1393819"/>
            <a:ext cx="10783199" cy="967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Effective branching factor (b*)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60066"/>
                </a:solidFill>
              </a:rPr>
              <a:t>N + 1 = 1 + b + (b*)</a:t>
            </a:r>
            <a:r>
              <a:rPr lang="en-US" sz="2400" baseline="30000" dirty="0">
                <a:solidFill>
                  <a:srgbClr val="660066"/>
                </a:solidFill>
              </a:rPr>
              <a:t>2</a:t>
            </a:r>
            <a:r>
              <a:rPr lang="en-US" sz="2400" dirty="0">
                <a:solidFill>
                  <a:srgbClr val="660066"/>
                </a:solidFill>
              </a:rPr>
              <a:t> + ... + (b*)</a:t>
            </a:r>
            <a:r>
              <a:rPr lang="en-US" sz="2400" baseline="30000" dirty="0">
                <a:solidFill>
                  <a:srgbClr val="660066"/>
                </a:solidFill>
              </a:rPr>
              <a:t>d   </a:t>
            </a:r>
            <a:r>
              <a:rPr lang="en-US" sz="2400" dirty="0">
                <a:solidFill>
                  <a:srgbClr val="660066"/>
                </a:solidFill>
              </a:rPr>
              <a:t>where d is the depth of the tree.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65446" y="2558055"/>
            <a:ext cx="7149402" cy="3843495"/>
            <a:chOff x="2451798" y="2517112"/>
            <a:chExt cx="7149402" cy="384349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1072" r="872" b="1177"/>
            <a:stretch/>
          </p:blipFill>
          <p:spPr bwMode="auto">
            <a:xfrm>
              <a:off x="2625591" y="2552700"/>
              <a:ext cx="6975609" cy="3771900"/>
            </a:xfrm>
            <a:prstGeom prst="rect">
              <a:avLst/>
            </a:prstGeom>
            <a:noFill/>
            <a:ln w="28575">
              <a:solidFill>
                <a:srgbClr val="309AFF"/>
              </a:solidFill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451798" y="2517112"/>
              <a:ext cx="173793" cy="3843495"/>
            </a:xfrm>
            <a:prstGeom prst="rect">
              <a:avLst/>
            </a:prstGeom>
            <a:solidFill>
              <a:srgbClr val="309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8DD34A3-B81B-4D2D-8DCF-8C68A6CC440F}"/>
                  </a:ext>
                </a:extLst>
              </p14:cNvPr>
              <p14:cNvContentPartPr/>
              <p14:nvPr/>
            </p14:nvContentPartPr>
            <p14:xfrm>
              <a:off x="2491200" y="2052000"/>
              <a:ext cx="7196760" cy="37468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8DD34A3-B81B-4D2D-8DCF-8C68A6CC44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1840" y="2042640"/>
                <a:ext cx="721548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12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03" y="337830"/>
            <a:ext cx="6594987" cy="1204368"/>
          </a:xfrm>
        </p:spPr>
        <p:txBody>
          <a:bodyPr/>
          <a:lstStyle/>
          <a:p>
            <a:r>
              <a:rPr lang="en-US" dirty="0"/>
              <a:t>Heuristic 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103" y="1702792"/>
            <a:ext cx="10953790" cy="48208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(1) Find the optimal solution to a relaxed problem. </a:t>
            </a:r>
            <a:endParaRPr lang="en-US" i="1" dirty="0">
              <a:solidFill>
                <a:srgbClr val="024E83"/>
              </a:solidFill>
            </a:endParaRP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8-puzzle</a:t>
            </a:r>
            <a:endParaRPr lang="en-US" dirty="0">
              <a:solidFill>
                <a:srgbClr val="024E83"/>
              </a:solidFill>
            </a:endParaRPr>
          </a:p>
          <a:p>
            <a:endParaRPr lang="en-US" dirty="0">
              <a:solidFill>
                <a:srgbClr val="024E83"/>
              </a:solidFill>
            </a:endParaRPr>
          </a:p>
          <a:p>
            <a:endParaRPr lang="en-US" dirty="0">
              <a:solidFill>
                <a:srgbClr val="024E83"/>
              </a:solidFill>
            </a:endParaRPr>
          </a:p>
          <a:p>
            <a:endParaRPr lang="en-US" dirty="0">
              <a:solidFill>
                <a:srgbClr val="024E83"/>
              </a:solidFill>
            </a:endParaRPr>
          </a:p>
          <a:p>
            <a:endParaRPr lang="en-US" dirty="0">
              <a:solidFill>
                <a:srgbClr val="024E83"/>
              </a:solidFill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Movement rule</a:t>
            </a:r>
            <a:r>
              <a:rPr lang="en-US" dirty="0">
                <a:solidFill>
                  <a:srgbClr val="002060"/>
                </a:solidFill>
              </a:rPr>
              <a:t>: A piece can move from square A to square B if A is horizontally or vertically adjacent to B and B is empty.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Relaxation possibilities: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Move a piece from A to B if A is adjacent to B.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Move a piece from A to B if B is empty.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Move a piece from A to B.</a:t>
            </a:r>
          </a:p>
          <a:p>
            <a:pPr lvl="2"/>
            <a:endParaRPr lang="en-US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600" i="1" dirty="0"/>
              <a:t>It is crucial that the relaxed problem can be essentially </a:t>
            </a:r>
          </a:p>
          <a:p>
            <a:pPr marL="0" indent="0" algn="ctr">
              <a:buNone/>
            </a:pPr>
            <a:r>
              <a:rPr lang="en-US" sz="2600" i="1" dirty="0"/>
              <a:t>solved without searching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95776" y="2336231"/>
            <a:ext cx="4110444" cy="1275805"/>
            <a:chOff x="4095776" y="2336231"/>
            <a:chExt cx="4110444" cy="1275805"/>
          </a:xfrm>
        </p:grpSpPr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4095776" y="2336231"/>
              <a:ext cx="4110444" cy="1275805"/>
              <a:chOff x="1008" y="1824"/>
              <a:chExt cx="3408" cy="1056"/>
            </a:xfrm>
            <a:solidFill>
              <a:srgbClr val="002060"/>
            </a:solidFill>
          </p:grpSpPr>
          <p:grpSp>
            <p:nvGrpSpPr>
              <p:cNvPr id="6" name="Group 3"/>
              <p:cNvGrpSpPr>
                <a:grpSpLocks/>
              </p:cNvGrpSpPr>
              <p:nvPr/>
            </p:nvGrpSpPr>
            <p:grpSpPr bwMode="auto">
              <a:xfrm>
                <a:off x="3264" y="1824"/>
                <a:ext cx="1152" cy="1056"/>
                <a:chOff x="960" y="1248"/>
                <a:chExt cx="1152" cy="1056"/>
              </a:xfrm>
              <a:grpFill/>
            </p:grpSpPr>
            <p:sp>
              <p:nvSpPr>
                <p:cNvPr id="22" name="Rectangle 4"/>
                <p:cNvSpPr>
                  <a:spLocks noChangeArrowheads="1"/>
                </p:cNvSpPr>
                <p:nvPr/>
              </p:nvSpPr>
              <p:spPr bwMode="auto">
                <a:xfrm>
                  <a:off x="960" y="1248"/>
                  <a:ext cx="1152" cy="105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u="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Line 5"/>
                <p:cNvSpPr>
                  <a:spLocks noChangeShapeType="1"/>
                </p:cNvSpPr>
                <p:nvPr/>
              </p:nvSpPr>
              <p:spPr bwMode="auto">
                <a:xfrm>
                  <a:off x="960" y="1584"/>
                  <a:ext cx="1152" cy="0"/>
                </a:xfrm>
                <a:prstGeom prst="lin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u="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Line 6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1152" cy="0"/>
                </a:xfrm>
                <a:prstGeom prst="lin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u="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Line 7"/>
                <p:cNvSpPr>
                  <a:spLocks noChangeShapeType="1"/>
                </p:cNvSpPr>
                <p:nvPr/>
              </p:nvSpPr>
              <p:spPr bwMode="auto">
                <a:xfrm>
                  <a:off x="1344" y="1248"/>
                  <a:ext cx="0" cy="1056"/>
                </a:xfrm>
                <a:prstGeom prst="lin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u="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248"/>
                  <a:ext cx="0" cy="1056"/>
                </a:xfrm>
                <a:prstGeom prst="lin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u="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56" y="1271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1</a:t>
                  </a:r>
                </a:p>
              </p:txBody>
            </p:sp>
            <p:sp>
              <p:nvSpPr>
                <p:cNvPr id="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40" y="1271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2</a:t>
                  </a:r>
                </a:p>
              </p:txBody>
            </p:sp>
            <p:sp>
              <p:nvSpPr>
                <p:cNvPr id="2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8" y="1269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3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788" y="1610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4</a:t>
                  </a:r>
                </a:p>
              </p:txBody>
            </p:sp>
            <p:sp>
              <p:nvSpPr>
                <p:cNvPr id="3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24" y="1968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40" y="1968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6</a:t>
                  </a:r>
                </a:p>
              </p:txBody>
            </p:sp>
            <p:sp>
              <p:nvSpPr>
                <p:cNvPr id="3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56" y="1968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7</a:t>
                  </a:r>
                </a:p>
              </p:txBody>
            </p:sp>
            <p:sp>
              <p:nvSpPr>
                <p:cNvPr id="3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56" y="1607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1008" y="1824"/>
                <a:ext cx="1152" cy="1056"/>
                <a:chOff x="1008" y="1824"/>
                <a:chExt cx="1152" cy="1056"/>
              </a:xfrm>
              <a:grpFill/>
            </p:grpSpPr>
            <p:sp>
              <p:nvSpPr>
                <p:cNvPr id="9" name="Rectangle 18"/>
                <p:cNvSpPr>
                  <a:spLocks noChangeArrowheads="1"/>
                </p:cNvSpPr>
                <p:nvPr/>
              </p:nvSpPr>
              <p:spPr bwMode="auto">
                <a:xfrm>
                  <a:off x="1008" y="1824"/>
                  <a:ext cx="1152" cy="105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u="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Line 19"/>
                <p:cNvSpPr>
                  <a:spLocks noChangeShapeType="1"/>
                </p:cNvSpPr>
                <p:nvPr/>
              </p:nvSpPr>
              <p:spPr bwMode="auto">
                <a:xfrm>
                  <a:off x="1008" y="2160"/>
                  <a:ext cx="1152" cy="0"/>
                </a:xfrm>
                <a:prstGeom prst="lin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u="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Line 20"/>
                <p:cNvSpPr>
                  <a:spLocks noChangeShapeType="1"/>
                </p:cNvSpPr>
                <p:nvPr/>
              </p:nvSpPr>
              <p:spPr bwMode="auto">
                <a:xfrm>
                  <a:off x="1008" y="2496"/>
                  <a:ext cx="1152" cy="0"/>
                </a:xfrm>
                <a:prstGeom prst="lin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u="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Line 21"/>
                <p:cNvSpPr>
                  <a:spLocks noChangeShapeType="1"/>
                </p:cNvSpPr>
                <p:nvPr/>
              </p:nvSpPr>
              <p:spPr bwMode="auto">
                <a:xfrm>
                  <a:off x="1392" y="1824"/>
                  <a:ext cx="0" cy="1056"/>
                </a:xfrm>
                <a:prstGeom prst="lin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u="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1824"/>
                  <a:ext cx="0" cy="1056"/>
                </a:xfrm>
                <a:prstGeom prst="lin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u="non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455" y="2181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6</a:t>
                  </a:r>
                </a:p>
              </p:txBody>
            </p:sp>
            <p:sp>
              <p:nvSpPr>
                <p:cNvPr id="1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55" y="1845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  <p:sp>
              <p:nvSpPr>
                <p:cNvPr id="1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04" y="2544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7</a:t>
                  </a:r>
                </a:p>
              </p:txBody>
            </p:sp>
            <p:sp>
              <p:nvSpPr>
                <p:cNvPr id="1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837" y="2177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4</a:t>
                  </a:r>
                </a:p>
              </p:txBody>
            </p:sp>
            <p:sp>
              <p:nvSpPr>
                <p:cNvPr id="1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72" y="2544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1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839" y="1845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2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070" y="1845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2</a:t>
                  </a:r>
                </a:p>
              </p:txBody>
            </p:sp>
            <p:sp>
              <p:nvSpPr>
                <p:cNvPr id="2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070" y="2181"/>
                  <a:ext cx="259" cy="30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u="none" dirty="0">
                      <a:solidFill>
                        <a:schemeClr val="bg1"/>
                      </a:solidFill>
                      <a:latin typeface="Helvetica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4" name="Right Arrow 3"/>
            <p:cNvSpPr/>
            <p:nvPr/>
          </p:nvSpPr>
          <p:spPr>
            <a:xfrm>
              <a:off x="5732603" y="2730755"/>
              <a:ext cx="841896" cy="401645"/>
            </a:xfrm>
            <a:prstGeom prst="rightArrow">
              <a:avLst>
                <a:gd name="adj1" fmla="val 36390"/>
                <a:gd name="adj2" fmla="val 50000"/>
              </a:avLst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09EB8D5C-637B-40C9-BCE0-F710A3DAD5BE}"/>
                  </a:ext>
                </a:extLst>
              </p14:cNvPr>
              <p14:cNvContentPartPr/>
              <p14:nvPr/>
            </p14:nvContentPartPr>
            <p14:xfrm>
              <a:off x="1420200" y="4641480"/>
              <a:ext cx="178200" cy="928440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09EB8D5C-637B-40C9-BCE0-F710A3DAD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0840" y="4632120"/>
                <a:ext cx="196920" cy="9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3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594987" cy="949036"/>
          </a:xfrm>
        </p:spPr>
        <p:txBody>
          <a:bodyPr/>
          <a:lstStyle/>
          <a:p>
            <a:r>
              <a:rPr lang="en-US" dirty="0"/>
              <a:t>Other 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51798"/>
            <a:ext cx="10515600" cy="4841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i="1" dirty="0"/>
              <a:t>(2) Combine admissible heuristics.</a:t>
            </a:r>
          </a:p>
          <a:p>
            <a:pPr marL="342900" lvl="1" indent="0">
              <a:buNone/>
            </a:pPr>
            <a:r>
              <a:rPr lang="en-US" sz="2600" b="1" dirty="0">
                <a:solidFill>
                  <a:srgbClr val="660066"/>
                </a:solidFill>
              </a:rPr>
              <a:t>                                      h(n) = max{h</a:t>
            </a:r>
            <a:r>
              <a:rPr lang="en-US" sz="2600" b="1" baseline="-25000" dirty="0">
                <a:solidFill>
                  <a:srgbClr val="660066"/>
                </a:solidFill>
              </a:rPr>
              <a:t>1</a:t>
            </a:r>
            <a:r>
              <a:rPr lang="en-US" sz="2600" b="1" dirty="0">
                <a:solidFill>
                  <a:srgbClr val="660066"/>
                </a:solidFill>
              </a:rPr>
              <a:t>(N), ..., </a:t>
            </a:r>
            <a:r>
              <a:rPr lang="en-US" sz="2600" b="1" dirty="0" err="1">
                <a:solidFill>
                  <a:srgbClr val="660066"/>
                </a:solidFill>
              </a:rPr>
              <a:t>h</a:t>
            </a:r>
            <a:r>
              <a:rPr lang="en-US" sz="2600" b="1" baseline="-25000" dirty="0" err="1">
                <a:solidFill>
                  <a:srgbClr val="660066"/>
                </a:solidFill>
              </a:rPr>
              <a:t>m</a:t>
            </a:r>
            <a:r>
              <a:rPr lang="en-US" sz="2600" b="1" dirty="0">
                <a:solidFill>
                  <a:srgbClr val="660066"/>
                </a:solidFill>
              </a:rPr>
              <a:t>(N)}</a:t>
            </a:r>
          </a:p>
          <a:p>
            <a:pPr marL="0" indent="0">
              <a:buNone/>
            </a:pPr>
            <a:r>
              <a:rPr lang="en-US" sz="2600" i="1" dirty="0"/>
              <a:t>(3) Use the cost of the solution to a </a:t>
            </a:r>
            <a:r>
              <a:rPr lang="en-US" sz="2600" i="1" dirty="0" err="1"/>
              <a:t>subproblem</a:t>
            </a:r>
            <a:r>
              <a:rPr lang="en-US" sz="2600" i="1" dirty="0"/>
              <a:t> of the original problem.</a:t>
            </a:r>
          </a:p>
          <a:p>
            <a:pPr lvl="1"/>
            <a:endParaRPr lang="en-US" sz="2600" dirty="0">
              <a:solidFill>
                <a:srgbClr val="024E83"/>
              </a:solidFill>
            </a:endParaRPr>
          </a:p>
          <a:p>
            <a:pPr lvl="1"/>
            <a:endParaRPr lang="en-US" sz="2600" dirty="0">
              <a:solidFill>
                <a:srgbClr val="024E83"/>
              </a:solidFill>
            </a:endParaRPr>
          </a:p>
          <a:p>
            <a:pPr marL="457200" lvl="1" indent="0">
              <a:buNone/>
            </a:pPr>
            <a:endParaRPr lang="en-US" sz="2600" dirty="0">
              <a:solidFill>
                <a:srgbClr val="024E83"/>
              </a:solidFill>
            </a:endParaRPr>
          </a:p>
          <a:p>
            <a:pPr marL="457200" lvl="1" indent="0">
              <a:buNone/>
            </a:pPr>
            <a:endParaRPr lang="en-US" sz="2600" dirty="0">
              <a:solidFill>
                <a:srgbClr val="660066"/>
              </a:solidFill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660066"/>
                </a:solidFill>
              </a:rPr>
              <a:t>Idea behind pattern databases (Use of the exact cost of solutions to each instance of the </a:t>
            </a:r>
            <a:r>
              <a:rPr lang="en-US" sz="2600" dirty="0" err="1">
                <a:solidFill>
                  <a:srgbClr val="660066"/>
                </a:solidFill>
              </a:rPr>
              <a:t>subproblem</a:t>
            </a:r>
            <a:r>
              <a:rPr lang="en-US" sz="2600" dirty="0">
                <a:solidFill>
                  <a:srgbClr val="660066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600" i="1" dirty="0"/>
              <a:t>(4) To learn heuristics from experience.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249780" y="3204388"/>
            <a:ext cx="5114925" cy="1406525"/>
            <a:chOff x="1474" y="2538"/>
            <a:chExt cx="3222" cy="886"/>
          </a:xfrm>
          <a:solidFill>
            <a:srgbClr val="002060"/>
          </a:solidFill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730" y="2538"/>
              <a:ext cx="966" cy="886"/>
              <a:chOff x="960" y="1248"/>
              <a:chExt cx="1152" cy="1056"/>
            </a:xfrm>
            <a:grpFill/>
          </p:grpSpPr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960" y="1248"/>
                <a:ext cx="1152" cy="10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1152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152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0" cy="105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1728" y="1248"/>
                <a:ext cx="0" cy="105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1057" y="1296"/>
                <a:ext cx="235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1441" y="1296"/>
                <a:ext cx="235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1825" y="1296"/>
                <a:ext cx="235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1825" y="1616"/>
                <a:ext cx="235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1825" y="1968"/>
                <a:ext cx="206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*</a:t>
                </a: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1441" y="1968"/>
                <a:ext cx="206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*</a:t>
                </a: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1057" y="1968"/>
                <a:ext cx="206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*</a:t>
                </a:r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1057" y="1632"/>
                <a:ext cx="206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*</a:t>
                </a:r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1474" y="2538"/>
              <a:ext cx="966" cy="886"/>
              <a:chOff x="2688" y="1344"/>
              <a:chExt cx="1152" cy="1056"/>
            </a:xfrm>
            <a:grpFill/>
          </p:grpSpPr>
          <p:sp>
            <p:nvSpPr>
              <p:cNvPr id="8" name="Rectangle 3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1152" cy="10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Line 34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1152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Line 3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1152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Line 36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05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37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056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u="non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 Box 38"/>
              <p:cNvSpPr txBox="1">
                <a:spLocks noChangeArrowheads="1"/>
              </p:cNvSpPr>
              <p:nvPr/>
            </p:nvSpPr>
            <p:spPr bwMode="auto">
              <a:xfrm>
                <a:off x="3169" y="1728"/>
                <a:ext cx="235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14" name="Text Box 39"/>
              <p:cNvSpPr txBox="1">
                <a:spLocks noChangeArrowheads="1"/>
              </p:cNvSpPr>
              <p:nvPr/>
            </p:nvSpPr>
            <p:spPr bwMode="auto">
              <a:xfrm>
                <a:off x="3169" y="1392"/>
                <a:ext cx="235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15" name="Text Box 40"/>
              <p:cNvSpPr txBox="1">
                <a:spLocks noChangeArrowheads="1"/>
              </p:cNvSpPr>
              <p:nvPr/>
            </p:nvSpPr>
            <p:spPr bwMode="auto">
              <a:xfrm>
                <a:off x="2785" y="2064"/>
                <a:ext cx="235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16" name="Text Box 41"/>
              <p:cNvSpPr txBox="1">
                <a:spLocks noChangeArrowheads="1"/>
              </p:cNvSpPr>
              <p:nvPr/>
            </p:nvSpPr>
            <p:spPr bwMode="auto">
              <a:xfrm>
                <a:off x="3553" y="1736"/>
                <a:ext cx="235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17" name="Text Box 42"/>
              <p:cNvSpPr txBox="1">
                <a:spLocks noChangeArrowheads="1"/>
              </p:cNvSpPr>
              <p:nvPr/>
            </p:nvSpPr>
            <p:spPr bwMode="auto">
              <a:xfrm>
                <a:off x="3169" y="2064"/>
                <a:ext cx="206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*</a:t>
                </a:r>
              </a:p>
            </p:txBody>
          </p:sp>
          <p:sp>
            <p:nvSpPr>
              <p:cNvPr id="18" name="Text Box 43"/>
              <p:cNvSpPr txBox="1">
                <a:spLocks noChangeArrowheads="1"/>
              </p:cNvSpPr>
              <p:nvPr/>
            </p:nvSpPr>
            <p:spPr bwMode="auto">
              <a:xfrm>
                <a:off x="3553" y="1392"/>
                <a:ext cx="206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*</a:t>
                </a:r>
              </a:p>
            </p:txBody>
          </p:sp>
          <p:sp>
            <p:nvSpPr>
              <p:cNvPr id="19" name="Text Box 44"/>
              <p:cNvSpPr txBox="1">
                <a:spLocks noChangeArrowheads="1"/>
              </p:cNvSpPr>
              <p:nvPr/>
            </p:nvSpPr>
            <p:spPr bwMode="auto">
              <a:xfrm>
                <a:off x="2785" y="1392"/>
                <a:ext cx="206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*</a:t>
                </a:r>
              </a:p>
            </p:txBody>
          </p:sp>
          <p:sp>
            <p:nvSpPr>
              <p:cNvPr id="20" name="Text Box 45"/>
              <p:cNvSpPr txBox="1">
                <a:spLocks noChangeArrowheads="1"/>
              </p:cNvSpPr>
              <p:nvPr/>
            </p:nvSpPr>
            <p:spPr bwMode="auto">
              <a:xfrm>
                <a:off x="2785" y="1728"/>
                <a:ext cx="206" cy="2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u="none" dirty="0">
                    <a:solidFill>
                      <a:schemeClr val="bg1"/>
                    </a:solidFill>
                    <a:latin typeface="Helvetica" pitchFamily="34" charset="0"/>
                  </a:rPr>
                  <a:t>*</a:t>
                </a:r>
              </a:p>
            </p:txBody>
          </p:sp>
        </p:grpSp>
      </p:grpSp>
      <p:sp>
        <p:nvSpPr>
          <p:cNvPr id="34" name="Right Arrow 33"/>
          <p:cNvSpPr/>
          <p:nvPr/>
        </p:nvSpPr>
        <p:spPr>
          <a:xfrm>
            <a:off x="5386294" y="3651919"/>
            <a:ext cx="841896" cy="401645"/>
          </a:xfrm>
          <a:prstGeom prst="rightArrow">
            <a:avLst>
              <a:gd name="adj1" fmla="val 36390"/>
              <a:gd name="adj2" fmla="val 50000"/>
            </a:avLst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98960784-9471-450D-8BD9-093FBADCCD42}"/>
                  </a:ext>
                </a:extLst>
              </p14:cNvPr>
              <p14:cNvContentPartPr/>
              <p14:nvPr/>
            </p14:nvContentPartPr>
            <p14:xfrm>
              <a:off x="2470680" y="1764000"/>
              <a:ext cx="6720120" cy="29242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98960784-9471-450D-8BD9-093FBADCC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1320" y="1754640"/>
                <a:ext cx="6738840" cy="29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3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066" y="2220543"/>
            <a:ext cx="5203722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2628590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8773"/>
            <a:ext cx="6594987" cy="86317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reeform 4"/>
          <p:cNvSpPr/>
          <p:nvPr/>
        </p:nvSpPr>
        <p:spPr>
          <a:xfrm>
            <a:off x="838199" y="1767594"/>
            <a:ext cx="10516737" cy="770317"/>
          </a:xfrm>
          <a:custGeom>
            <a:avLst/>
            <a:gdLst>
              <a:gd name="connsiteX0" fmla="*/ 0 w 10515600"/>
              <a:gd name="connsiteY0" fmla="*/ 145863 h 875160"/>
              <a:gd name="connsiteX1" fmla="*/ 145863 w 10515600"/>
              <a:gd name="connsiteY1" fmla="*/ 0 h 875160"/>
              <a:gd name="connsiteX2" fmla="*/ 10369737 w 10515600"/>
              <a:gd name="connsiteY2" fmla="*/ 0 h 875160"/>
              <a:gd name="connsiteX3" fmla="*/ 10515600 w 10515600"/>
              <a:gd name="connsiteY3" fmla="*/ 145863 h 875160"/>
              <a:gd name="connsiteX4" fmla="*/ 10515600 w 10515600"/>
              <a:gd name="connsiteY4" fmla="*/ 729297 h 875160"/>
              <a:gd name="connsiteX5" fmla="*/ 10369737 w 10515600"/>
              <a:gd name="connsiteY5" fmla="*/ 875160 h 875160"/>
              <a:gd name="connsiteX6" fmla="*/ 145863 w 10515600"/>
              <a:gd name="connsiteY6" fmla="*/ 875160 h 875160"/>
              <a:gd name="connsiteX7" fmla="*/ 0 w 10515600"/>
              <a:gd name="connsiteY7" fmla="*/ 729297 h 875160"/>
              <a:gd name="connsiteX8" fmla="*/ 0 w 10515600"/>
              <a:gd name="connsiteY8" fmla="*/ 145863 h 8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875160">
                <a:moveTo>
                  <a:pt x="0" y="145863"/>
                </a:moveTo>
                <a:cubicBezTo>
                  <a:pt x="0" y="65305"/>
                  <a:pt x="65305" y="0"/>
                  <a:pt x="145863" y="0"/>
                </a:cubicBezTo>
                <a:lnTo>
                  <a:pt x="10369737" y="0"/>
                </a:lnTo>
                <a:cubicBezTo>
                  <a:pt x="10450295" y="0"/>
                  <a:pt x="10515600" y="65305"/>
                  <a:pt x="10515600" y="145863"/>
                </a:cubicBezTo>
                <a:lnTo>
                  <a:pt x="10515600" y="729297"/>
                </a:lnTo>
                <a:cubicBezTo>
                  <a:pt x="10515600" y="809855"/>
                  <a:pt x="10450295" y="875160"/>
                  <a:pt x="10369737" y="875160"/>
                </a:cubicBezTo>
                <a:lnTo>
                  <a:pt x="145863" y="875160"/>
                </a:lnTo>
                <a:cubicBezTo>
                  <a:pt x="65305" y="875160"/>
                  <a:pt x="0" y="809855"/>
                  <a:pt x="0" y="729297"/>
                </a:cubicBezTo>
                <a:lnTo>
                  <a:pt x="0" y="145863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542" tIns="126542" rIns="126542" bIns="126542" numCol="1" spcCol="1270" anchor="ctr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>
                <a:latin typeface="Candara" panose="020E0502030303020204" pitchFamily="34" charset="0"/>
              </a:rPr>
              <a:t>Since the uninformed search algorithms are systematic but inefficient, the concept of heuristics helps to solve problems in a better way.</a:t>
            </a:r>
            <a:endParaRPr lang="en-US" sz="2200" kern="1200" dirty="0">
              <a:latin typeface="Candara" panose="020E0502030303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38199" y="2823212"/>
            <a:ext cx="10516737" cy="770317"/>
          </a:xfrm>
          <a:custGeom>
            <a:avLst/>
            <a:gdLst>
              <a:gd name="connsiteX0" fmla="*/ 0 w 10515600"/>
              <a:gd name="connsiteY0" fmla="*/ 145863 h 875160"/>
              <a:gd name="connsiteX1" fmla="*/ 145863 w 10515600"/>
              <a:gd name="connsiteY1" fmla="*/ 0 h 875160"/>
              <a:gd name="connsiteX2" fmla="*/ 10369737 w 10515600"/>
              <a:gd name="connsiteY2" fmla="*/ 0 h 875160"/>
              <a:gd name="connsiteX3" fmla="*/ 10515600 w 10515600"/>
              <a:gd name="connsiteY3" fmla="*/ 145863 h 875160"/>
              <a:gd name="connsiteX4" fmla="*/ 10515600 w 10515600"/>
              <a:gd name="connsiteY4" fmla="*/ 729297 h 875160"/>
              <a:gd name="connsiteX5" fmla="*/ 10369737 w 10515600"/>
              <a:gd name="connsiteY5" fmla="*/ 875160 h 875160"/>
              <a:gd name="connsiteX6" fmla="*/ 145863 w 10515600"/>
              <a:gd name="connsiteY6" fmla="*/ 875160 h 875160"/>
              <a:gd name="connsiteX7" fmla="*/ 0 w 10515600"/>
              <a:gd name="connsiteY7" fmla="*/ 729297 h 875160"/>
              <a:gd name="connsiteX8" fmla="*/ 0 w 10515600"/>
              <a:gd name="connsiteY8" fmla="*/ 145863 h 8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875160">
                <a:moveTo>
                  <a:pt x="0" y="145863"/>
                </a:moveTo>
                <a:cubicBezTo>
                  <a:pt x="0" y="65305"/>
                  <a:pt x="65305" y="0"/>
                  <a:pt x="145863" y="0"/>
                </a:cubicBezTo>
                <a:lnTo>
                  <a:pt x="10369737" y="0"/>
                </a:lnTo>
                <a:cubicBezTo>
                  <a:pt x="10450295" y="0"/>
                  <a:pt x="10515600" y="65305"/>
                  <a:pt x="10515600" y="145863"/>
                </a:cubicBezTo>
                <a:lnTo>
                  <a:pt x="10515600" y="729297"/>
                </a:lnTo>
                <a:cubicBezTo>
                  <a:pt x="10515600" y="809855"/>
                  <a:pt x="10450295" y="875160"/>
                  <a:pt x="10369737" y="875160"/>
                </a:cubicBezTo>
                <a:lnTo>
                  <a:pt x="145863" y="875160"/>
                </a:lnTo>
                <a:cubicBezTo>
                  <a:pt x="65305" y="875160"/>
                  <a:pt x="0" y="809855"/>
                  <a:pt x="0" y="729297"/>
                </a:cubicBezTo>
                <a:lnTo>
                  <a:pt x="0" y="145863"/>
                </a:lnTo>
                <a:close/>
              </a:path>
            </a:pathLst>
          </a:custGeom>
          <a:solidFill>
            <a:srgbClr val="6C165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542" tIns="126542" rIns="126542" bIns="126542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latin typeface="Candara" panose="020E0502030303020204" pitchFamily="34" charset="0"/>
              </a:rPr>
              <a:t>A* search is optimal and efficient if a good heuristic is chosen.</a:t>
            </a:r>
          </a:p>
        </p:txBody>
      </p:sp>
      <p:sp>
        <p:nvSpPr>
          <p:cNvPr id="10" name="Freeform 9"/>
          <p:cNvSpPr/>
          <p:nvPr/>
        </p:nvSpPr>
        <p:spPr>
          <a:xfrm>
            <a:off x="838199" y="3878829"/>
            <a:ext cx="10516737" cy="770318"/>
          </a:xfrm>
          <a:custGeom>
            <a:avLst/>
            <a:gdLst>
              <a:gd name="connsiteX0" fmla="*/ 0 w 10515600"/>
              <a:gd name="connsiteY0" fmla="*/ 145863 h 875160"/>
              <a:gd name="connsiteX1" fmla="*/ 145863 w 10515600"/>
              <a:gd name="connsiteY1" fmla="*/ 0 h 875160"/>
              <a:gd name="connsiteX2" fmla="*/ 10369737 w 10515600"/>
              <a:gd name="connsiteY2" fmla="*/ 0 h 875160"/>
              <a:gd name="connsiteX3" fmla="*/ 10515600 w 10515600"/>
              <a:gd name="connsiteY3" fmla="*/ 145863 h 875160"/>
              <a:gd name="connsiteX4" fmla="*/ 10515600 w 10515600"/>
              <a:gd name="connsiteY4" fmla="*/ 729297 h 875160"/>
              <a:gd name="connsiteX5" fmla="*/ 10369737 w 10515600"/>
              <a:gd name="connsiteY5" fmla="*/ 875160 h 875160"/>
              <a:gd name="connsiteX6" fmla="*/ 145863 w 10515600"/>
              <a:gd name="connsiteY6" fmla="*/ 875160 h 875160"/>
              <a:gd name="connsiteX7" fmla="*/ 0 w 10515600"/>
              <a:gd name="connsiteY7" fmla="*/ 729297 h 875160"/>
              <a:gd name="connsiteX8" fmla="*/ 0 w 10515600"/>
              <a:gd name="connsiteY8" fmla="*/ 145863 h 8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875160">
                <a:moveTo>
                  <a:pt x="0" y="145863"/>
                </a:moveTo>
                <a:cubicBezTo>
                  <a:pt x="0" y="65305"/>
                  <a:pt x="65305" y="0"/>
                  <a:pt x="145863" y="0"/>
                </a:cubicBezTo>
                <a:lnTo>
                  <a:pt x="10369737" y="0"/>
                </a:lnTo>
                <a:cubicBezTo>
                  <a:pt x="10450295" y="0"/>
                  <a:pt x="10515600" y="65305"/>
                  <a:pt x="10515600" y="145863"/>
                </a:cubicBezTo>
                <a:lnTo>
                  <a:pt x="10515600" y="729297"/>
                </a:lnTo>
                <a:cubicBezTo>
                  <a:pt x="10515600" y="809855"/>
                  <a:pt x="10450295" y="875160"/>
                  <a:pt x="10369737" y="875160"/>
                </a:cubicBezTo>
                <a:lnTo>
                  <a:pt x="145863" y="875160"/>
                </a:lnTo>
                <a:cubicBezTo>
                  <a:pt x="65305" y="875160"/>
                  <a:pt x="0" y="809855"/>
                  <a:pt x="0" y="729297"/>
                </a:cubicBezTo>
                <a:lnTo>
                  <a:pt x="0" y="145863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542" tIns="126542" rIns="126542" bIns="126542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latin typeface="Candara" panose="020E0502030303020204" pitchFamily="34" charset="0"/>
              </a:rPr>
              <a:t>There are variants of A* </a:t>
            </a:r>
            <a:r>
              <a:rPr lang="en-US" sz="2200" dirty="0">
                <a:latin typeface="Candara" panose="020E0502030303020204" pitchFamily="34" charset="0"/>
              </a:rPr>
              <a:t>algorithm </a:t>
            </a:r>
            <a:r>
              <a:rPr lang="en-US" sz="2200" kern="1200" dirty="0">
                <a:latin typeface="Candara" panose="020E0502030303020204" pitchFamily="34" charset="0"/>
              </a:rPr>
              <a:t>for operating with limited resources.</a:t>
            </a:r>
          </a:p>
        </p:txBody>
      </p:sp>
      <p:sp>
        <p:nvSpPr>
          <p:cNvPr id="11" name="Freeform 10"/>
          <p:cNvSpPr/>
          <p:nvPr/>
        </p:nvSpPr>
        <p:spPr>
          <a:xfrm>
            <a:off x="838199" y="4934446"/>
            <a:ext cx="10516737" cy="770318"/>
          </a:xfrm>
          <a:custGeom>
            <a:avLst/>
            <a:gdLst>
              <a:gd name="connsiteX0" fmla="*/ 0 w 10515600"/>
              <a:gd name="connsiteY0" fmla="*/ 145863 h 875160"/>
              <a:gd name="connsiteX1" fmla="*/ 145863 w 10515600"/>
              <a:gd name="connsiteY1" fmla="*/ 0 h 875160"/>
              <a:gd name="connsiteX2" fmla="*/ 10369737 w 10515600"/>
              <a:gd name="connsiteY2" fmla="*/ 0 h 875160"/>
              <a:gd name="connsiteX3" fmla="*/ 10515600 w 10515600"/>
              <a:gd name="connsiteY3" fmla="*/ 145863 h 875160"/>
              <a:gd name="connsiteX4" fmla="*/ 10515600 w 10515600"/>
              <a:gd name="connsiteY4" fmla="*/ 729297 h 875160"/>
              <a:gd name="connsiteX5" fmla="*/ 10369737 w 10515600"/>
              <a:gd name="connsiteY5" fmla="*/ 875160 h 875160"/>
              <a:gd name="connsiteX6" fmla="*/ 145863 w 10515600"/>
              <a:gd name="connsiteY6" fmla="*/ 875160 h 875160"/>
              <a:gd name="connsiteX7" fmla="*/ 0 w 10515600"/>
              <a:gd name="connsiteY7" fmla="*/ 729297 h 875160"/>
              <a:gd name="connsiteX8" fmla="*/ 0 w 10515600"/>
              <a:gd name="connsiteY8" fmla="*/ 145863 h 8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875160">
                <a:moveTo>
                  <a:pt x="0" y="145863"/>
                </a:moveTo>
                <a:cubicBezTo>
                  <a:pt x="0" y="65305"/>
                  <a:pt x="65305" y="0"/>
                  <a:pt x="145863" y="0"/>
                </a:cubicBezTo>
                <a:lnTo>
                  <a:pt x="10369737" y="0"/>
                </a:lnTo>
                <a:cubicBezTo>
                  <a:pt x="10450295" y="0"/>
                  <a:pt x="10515600" y="65305"/>
                  <a:pt x="10515600" y="145863"/>
                </a:cubicBezTo>
                <a:lnTo>
                  <a:pt x="10515600" y="729297"/>
                </a:lnTo>
                <a:cubicBezTo>
                  <a:pt x="10515600" y="809855"/>
                  <a:pt x="10450295" y="875160"/>
                  <a:pt x="10369737" y="875160"/>
                </a:cubicBezTo>
                <a:lnTo>
                  <a:pt x="145863" y="875160"/>
                </a:lnTo>
                <a:cubicBezTo>
                  <a:pt x="65305" y="875160"/>
                  <a:pt x="0" y="809855"/>
                  <a:pt x="0" y="729297"/>
                </a:cubicBezTo>
                <a:lnTo>
                  <a:pt x="0" y="145863"/>
                </a:lnTo>
                <a:close/>
              </a:path>
            </a:pathLst>
          </a:custGeom>
          <a:solidFill>
            <a:srgbClr val="6C165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542" tIns="126542" rIns="126542" bIns="126542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latin typeface="Candara" panose="020E0502030303020204" pitchFamily="34" charset="0"/>
              </a:rPr>
              <a:t>There are other variants of heuristic search methods.</a:t>
            </a:r>
          </a:p>
        </p:txBody>
      </p:sp>
    </p:spTree>
    <p:extLst>
      <p:ext uri="{BB962C8B-B14F-4D97-AF65-F5344CB8AC3E}">
        <p14:creationId xmlns:p14="http://schemas.microsoft.com/office/powerpoint/2010/main" val="5831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3732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916102" y="1941760"/>
            <a:ext cx="3384644" cy="3289111"/>
          </a:xfrm>
          <a:prstGeom prst="roundRect">
            <a:avLst>
              <a:gd name="adj" fmla="val 8783"/>
            </a:avLst>
          </a:prstGeom>
          <a:solidFill>
            <a:srgbClr val="9C1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33" y="503344"/>
            <a:ext cx="7547264" cy="824940"/>
          </a:xfrm>
        </p:spPr>
        <p:txBody>
          <a:bodyPr>
            <a:normAutofit/>
          </a:bodyPr>
          <a:lstStyle/>
          <a:p>
            <a:r>
              <a:rPr lang="en-US" sz="3800" dirty="0"/>
              <a:t>Heuristic or 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46" y="1588355"/>
            <a:ext cx="10515600" cy="5023460"/>
          </a:xfrm>
        </p:spPr>
        <p:txBody>
          <a:bodyPr>
            <a:noAutofit/>
          </a:bodyPr>
          <a:lstStyle/>
          <a:p>
            <a:r>
              <a:rPr lang="en-US" sz="1800" dirty="0"/>
              <a:t>Use some method to control or guide the search for a solution (</a:t>
            </a:r>
            <a:r>
              <a:rPr lang="en-US" sz="1800" b="1" dirty="0"/>
              <a:t>heuristics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>
                <a:solidFill>
                  <a:srgbClr val="660066"/>
                </a:solidFill>
              </a:rPr>
              <a:t>Educated assumptions.</a:t>
            </a:r>
          </a:p>
          <a:p>
            <a:pPr lvl="1"/>
            <a:r>
              <a:rPr lang="en-US" sz="1800" dirty="0">
                <a:solidFill>
                  <a:srgbClr val="660066"/>
                </a:solidFill>
              </a:rPr>
              <a:t>Intuitive criteria.</a:t>
            </a:r>
          </a:p>
          <a:p>
            <a:pPr lvl="1"/>
            <a:r>
              <a:rPr lang="en-US" sz="1800" dirty="0">
                <a:solidFill>
                  <a:srgbClr val="660066"/>
                </a:solidFill>
              </a:rPr>
              <a:t>Common sense.</a:t>
            </a:r>
            <a:endParaRPr lang="en-US" sz="1800" dirty="0"/>
          </a:p>
          <a:p>
            <a:r>
              <a:rPr lang="en-US" sz="1800" dirty="0"/>
              <a:t>What are heuristics used for?</a:t>
            </a:r>
          </a:p>
          <a:p>
            <a:pPr lvl="1"/>
            <a:r>
              <a:rPr lang="en-US" sz="1800" dirty="0">
                <a:solidFill>
                  <a:srgbClr val="660066"/>
                </a:solidFill>
              </a:rPr>
              <a:t>To order a search.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Search first on the most likely nodes.</a:t>
            </a:r>
          </a:p>
          <a:p>
            <a:pPr lvl="1"/>
            <a:r>
              <a:rPr lang="en-US" sz="1800" dirty="0">
                <a:solidFill>
                  <a:srgbClr val="660066"/>
                </a:solidFill>
              </a:rPr>
              <a:t>To control the search width.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Try the deepest at the expense of the width.</a:t>
            </a:r>
            <a:endParaRPr lang="en-US" sz="1800" dirty="0">
              <a:solidFill>
                <a:srgbClr val="024E83"/>
              </a:solidFill>
            </a:endParaRPr>
          </a:p>
          <a:p>
            <a:r>
              <a:rPr lang="en-US" sz="1800" dirty="0"/>
              <a:t>Types of heuristics</a:t>
            </a:r>
          </a:p>
          <a:p>
            <a:pPr lvl="1"/>
            <a:r>
              <a:rPr lang="en-US" sz="1800" dirty="0">
                <a:solidFill>
                  <a:srgbClr val="660066"/>
                </a:solidFill>
              </a:rPr>
              <a:t>Goal-oriented.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Knowing what you are trying to find.</a:t>
            </a:r>
          </a:p>
          <a:p>
            <a:pPr lvl="1"/>
            <a:r>
              <a:rPr lang="en-US" sz="1800" dirty="0">
                <a:solidFill>
                  <a:srgbClr val="660066"/>
                </a:solidFill>
              </a:rPr>
              <a:t>Based on knowledge.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Using specific domain knowledge to depurate your search.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0" t="16645" r="5684" b="6745"/>
          <a:stretch/>
        </p:blipFill>
        <p:spPr>
          <a:xfrm>
            <a:off x="7993597" y="2003545"/>
            <a:ext cx="3250435" cy="3166281"/>
          </a:xfrm>
          <a:prstGeom prst="roundRect">
            <a:avLst>
              <a:gd name="adj" fmla="val 9770"/>
            </a:avLst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0461C3D-E0A0-4B08-9EB8-44557B52A410}"/>
                  </a:ext>
                </a:extLst>
              </p14:cNvPr>
              <p14:cNvContentPartPr/>
              <p14:nvPr/>
            </p14:nvContentPartPr>
            <p14:xfrm>
              <a:off x="831600" y="1905840"/>
              <a:ext cx="3566880" cy="38671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0461C3D-E0A0-4B08-9EB8-44557B52A4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240" y="1896480"/>
                <a:ext cx="3585600" cy="38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73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Informed vs uninformed search</a:t>
            </a:r>
            <a:endParaRPr lang="en-US" b="1" dirty="0">
              <a:solidFill>
                <a:srgbClr val="024E83"/>
              </a:solidFill>
            </a:endParaRPr>
          </a:p>
          <a:p>
            <a:pPr lvl="1"/>
            <a:r>
              <a:rPr lang="en-US" dirty="0">
                <a:solidFill>
                  <a:srgbClr val="660066"/>
                </a:solidFill>
              </a:rPr>
              <a:t>DFS, BFS, iterated deepening are inefficient </a:t>
            </a:r>
          </a:p>
          <a:p>
            <a:pPr lvl="1"/>
            <a:r>
              <a:rPr lang="en-US" dirty="0">
                <a:solidFill>
                  <a:srgbClr val="660066"/>
                </a:solidFill>
              </a:rPr>
              <a:t>You want to make a more intelligent search exploiting domain knowledge and constraints of the problem. </a:t>
            </a:r>
          </a:p>
          <a:p>
            <a:r>
              <a:rPr lang="en-US" i="1" u="sng" dirty="0"/>
              <a:t>General mechanism</a:t>
            </a:r>
            <a:r>
              <a:rPr lang="en-US" i="1" dirty="0"/>
              <a:t>: </a:t>
            </a:r>
            <a:r>
              <a:rPr lang="en-US" b="1" dirty="0"/>
              <a:t>Evaluation function (f)</a:t>
            </a:r>
            <a:endParaRPr lang="en-US" b="1" dirty="0">
              <a:solidFill>
                <a:srgbClr val="024E83"/>
              </a:solidFill>
            </a:endParaRPr>
          </a:p>
          <a:p>
            <a:pPr lvl="1"/>
            <a:r>
              <a:rPr lang="en-US" dirty="0">
                <a:solidFill>
                  <a:srgbClr val="660066"/>
                </a:solidFill>
              </a:rPr>
              <a:t>Choose from the queue nodes, always expanding the "best" in each iteration.</a:t>
            </a:r>
          </a:p>
          <a:p>
            <a:pPr lvl="1"/>
            <a:r>
              <a:rPr lang="en-US" dirty="0">
                <a:solidFill>
                  <a:srgbClr val="660066"/>
                </a:solidFill>
              </a:rPr>
              <a:t>Estimate "quality" of each node, by means of the estimated cost of the cheapest route to a target state (</a:t>
            </a:r>
            <a:r>
              <a:rPr lang="en-US" b="1" dirty="0">
                <a:solidFill>
                  <a:srgbClr val="660066"/>
                </a:solidFill>
              </a:rPr>
              <a:t>h</a:t>
            </a:r>
            <a:r>
              <a:rPr lang="en-US" dirty="0">
                <a:solidFill>
                  <a:srgbClr val="660066"/>
                </a:solidFill>
              </a:rPr>
              <a:t>).</a:t>
            </a:r>
          </a:p>
          <a:p>
            <a:pPr lvl="1"/>
            <a:r>
              <a:rPr lang="en-US" dirty="0">
                <a:solidFill>
                  <a:srgbClr val="660066"/>
                </a:solidFill>
              </a:rPr>
              <a:t>It does not have to be exact, any clue is good.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DC0E93BE-56EB-466A-9368-68C21CBDA3D3}"/>
                  </a:ext>
                </a:extLst>
              </p14:cNvPr>
              <p14:cNvContentPartPr/>
              <p14:nvPr/>
            </p14:nvContentPartPr>
            <p14:xfrm>
              <a:off x="1057680" y="2233440"/>
              <a:ext cx="10307160" cy="35953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DC0E93BE-56EB-466A-9368-68C21CBDA3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320" y="2224080"/>
                <a:ext cx="10325880" cy="36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4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05719" y="2141070"/>
            <a:ext cx="2524836" cy="1746914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heuristics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30656" y="2100126"/>
            <a:ext cx="2524836" cy="1746914"/>
          </a:xfrm>
          <a:prstGeom prst="roundRect">
            <a:avLst/>
          </a:prstGeom>
          <a:solidFill>
            <a:srgbClr val="309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8423" y="2258046"/>
            <a:ext cx="24293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Route between cities</a:t>
            </a:r>
          </a:p>
          <a:p>
            <a:pPr marL="0" lvl="1"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Straight distance to destination city.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6605" y="2141070"/>
            <a:ext cx="2524836" cy="1746914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41542" y="2100126"/>
            <a:ext cx="2524836" cy="1746914"/>
          </a:xfrm>
          <a:prstGeom prst="roundRect">
            <a:avLst/>
          </a:prstGeom>
          <a:solidFill>
            <a:srgbClr val="309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89309" y="2258046"/>
            <a:ext cx="24293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Traveling salesman</a:t>
            </a:r>
          </a:p>
          <a:p>
            <a:pPr marL="0" lvl="1"/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lvl="1"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Path length.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52429" y="2141070"/>
            <a:ext cx="2524836" cy="1746914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277366" y="2100126"/>
            <a:ext cx="2524836" cy="1746914"/>
          </a:xfrm>
          <a:prstGeom prst="roundRect">
            <a:avLst/>
          </a:prstGeom>
          <a:solidFill>
            <a:srgbClr val="309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25133" y="2258046"/>
            <a:ext cx="24293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8-puzzle</a:t>
            </a:r>
          </a:p>
          <a:p>
            <a:pPr marL="0" lvl="1"/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lvl="1"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Number of pieces out of place.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45809" y="4377689"/>
            <a:ext cx="2524836" cy="1746914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070746" y="4336745"/>
            <a:ext cx="2524836" cy="1746914"/>
          </a:xfrm>
          <a:prstGeom prst="roundRect">
            <a:avLst/>
          </a:prstGeom>
          <a:solidFill>
            <a:srgbClr val="309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18513" y="4494665"/>
            <a:ext cx="24293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N-queens</a:t>
            </a:r>
          </a:p>
          <a:p>
            <a:pPr marL="0" lvl="1"/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lvl="1"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Total attacks between queens.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25988" y="4379310"/>
            <a:ext cx="2524836" cy="1746914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550925" y="4338366"/>
            <a:ext cx="2524836" cy="1746914"/>
          </a:xfrm>
          <a:prstGeom prst="roundRect">
            <a:avLst/>
          </a:prstGeom>
          <a:solidFill>
            <a:srgbClr val="309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98692" y="4496286"/>
            <a:ext cx="24770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Chess</a:t>
            </a:r>
          </a:p>
          <a:p>
            <a:pPr marL="0" lvl="1"/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lvl="1"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Material value (Queen=3, pawn=1).</a:t>
            </a:r>
          </a:p>
        </p:txBody>
      </p:sp>
    </p:spTree>
    <p:extLst>
      <p:ext uri="{BB962C8B-B14F-4D97-AF65-F5344CB8AC3E}">
        <p14:creationId xmlns:p14="http://schemas.microsoft.com/office/powerpoint/2010/main" val="15095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7" grpId="0" animBg="1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337829"/>
            <a:ext cx="6594987" cy="743561"/>
          </a:xfrm>
        </p:spPr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202" y="1363182"/>
            <a:ext cx="10212598" cy="538563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3200" dirty="0"/>
              <a:t>“Best-first“ search where </a:t>
            </a:r>
            <a:r>
              <a:rPr lang="en-US" sz="3200" b="1" dirty="0"/>
              <a:t>f (n) = h (n)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b="1" u="sng" dirty="0"/>
              <a:t>Algorithm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>
                <a:solidFill>
                  <a:srgbClr val="800080"/>
                </a:solidFill>
              </a:rPr>
              <a:t>           Initialize </a:t>
            </a:r>
            <a:r>
              <a:rPr lang="en-US" dirty="0"/>
              <a:t>the cost of the initial node to 0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>
                <a:solidFill>
                  <a:srgbClr val="FF3300"/>
                </a:solidFill>
              </a:rPr>
              <a:t>           </a:t>
            </a:r>
            <a:r>
              <a:rPr lang="en-US" dirty="0">
                <a:solidFill>
                  <a:srgbClr val="800080"/>
                </a:solidFill>
              </a:rPr>
              <a:t>Place</a:t>
            </a:r>
            <a:r>
              <a:rPr lang="en-US" dirty="0"/>
              <a:t> the initial node in the list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	       </a:t>
            </a:r>
            <a:r>
              <a:rPr lang="en-US" dirty="0">
                <a:solidFill>
                  <a:srgbClr val="800080"/>
                </a:solidFill>
              </a:rPr>
              <a:t>If the initial state is the goal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		You finished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800080"/>
                </a:solidFill>
              </a:rPr>
              <a:t>If the list is empty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		There is no solution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800080"/>
                </a:solidFill>
              </a:rPr>
              <a:t>If not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	      	Select the node of the list with the minimum FEV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	       </a:t>
            </a:r>
            <a:r>
              <a:rPr lang="en-US" dirty="0">
                <a:solidFill>
                  <a:srgbClr val="800080"/>
                </a:solidFill>
              </a:rPr>
              <a:t>If the selected node is the goal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		You finished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	       </a:t>
            </a:r>
            <a:r>
              <a:rPr lang="en-US" dirty="0">
                <a:solidFill>
                  <a:srgbClr val="800080"/>
                </a:solidFill>
              </a:rPr>
              <a:t>If not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		Expands the selected node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           	Calculates FEV for each successor = </a:t>
            </a:r>
            <a:r>
              <a:rPr lang="en-US" b="1" dirty="0"/>
              <a:t>heuristic estimation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	        	Insert each successor if </a:t>
            </a:r>
            <a:r>
              <a:rPr lang="en-US" b="1" dirty="0"/>
              <a:t>not already in the list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800080"/>
                </a:solidFill>
              </a:rPr>
              <a:t>Repeat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67997" y="3318166"/>
            <a:ext cx="207015" cy="3066969"/>
            <a:chOff x="1979613" y="3213100"/>
            <a:chExt cx="230187" cy="255270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1979613" y="5765800"/>
              <a:ext cx="230187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993900" y="3213100"/>
              <a:ext cx="0" cy="25527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979613" y="3213100"/>
              <a:ext cx="230187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78007843-4B3B-442D-BF89-0DC0DA5DAB8D}"/>
                  </a:ext>
                </a:extLst>
              </p14:cNvPr>
              <p14:cNvContentPartPr/>
              <p14:nvPr/>
            </p14:nvContentPartPr>
            <p14:xfrm>
              <a:off x="3062520" y="813960"/>
              <a:ext cx="6933240" cy="54878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78007843-4B3B-442D-BF89-0DC0DA5DAB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3160" y="804600"/>
                <a:ext cx="6951960" cy="55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8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6922" y="251088"/>
            <a:ext cx="10306878" cy="1237790"/>
          </a:xfrm>
        </p:spPr>
        <p:txBody>
          <a:bodyPr/>
          <a:lstStyle/>
          <a:p>
            <a:r>
              <a:rPr lang="en-US" dirty="0"/>
              <a:t>Example: Tour of Europe</a:t>
            </a:r>
          </a:p>
        </p:txBody>
      </p:sp>
      <p:graphicFrame>
        <p:nvGraphicFramePr>
          <p:cNvPr id="4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044016"/>
              </p:ext>
            </p:extLst>
          </p:nvPr>
        </p:nvGraphicFramePr>
        <p:xfrm>
          <a:off x="8410575" y="2357438"/>
          <a:ext cx="2862263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Document" r:id="rId3" imgW="3389270" imgH="4670847" progId="Word.Document.8">
                  <p:embed/>
                </p:oleObj>
              </mc:Choice>
              <mc:Fallback>
                <p:oleObj name="Document" r:id="rId3" imgW="3389270" imgH="46708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2357438"/>
                        <a:ext cx="2862263" cy="394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516723" y="1308340"/>
            <a:ext cx="402007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4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heuristics</a:t>
            </a:r>
            <a:r>
              <a:rPr lang="en-US" sz="2400" u="none" dirty="0">
                <a:solidFill>
                  <a:srgbClr val="800080"/>
                </a:solidFill>
                <a:latin typeface="Candara" panose="020E0502030303020204" pitchFamily="34" charset="0"/>
              </a:rPr>
              <a:t> = Straight distance 		to the goal.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940885" y="3025756"/>
            <a:ext cx="939258" cy="1225530"/>
          </a:xfrm>
          <a:prstGeom prst="roundRect">
            <a:avLst/>
          </a:prstGeom>
          <a:solidFill>
            <a:srgbClr val="02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8240" y="3982703"/>
            <a:ext cx="1108033" cy="888380"/>
          </a:xfrm>
          <a:prstGeom prst="roundRect">
            <a:avLst/>
          </a:prstGeom>
          <a:solidFill>
            <a:srgbClr val="02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978448" y="5069737"/>
            <a:ext cx="795434" cy="1218119"/>
          </a:xfrm>
          <a:prstGeom prst="roundRect">
            <a:avLst/>
          </a:prstGeom>
          <a:solidFill>
            <a:srgbClr val="02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771854" y="5660195"/>
            <a:ext cx="833870" cy="1021242"/>
          </a:xfrm>
          <a:prstGeom prst="roundRect">
            <a:avLst/>
          </a:prstGeom>
          <a:solidFill>
            <a:srgbClr val="02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006639" y="4527782"/>
            <a:ext cx="1108033" cy="888380"/>
          </a:xfrm>
          <a:prstGeom prst="roundRect">
            <a:avLst/>
          </a:prstGeom>
          <a:solidFill>
            <a:srgbClr val="02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535158" y="3897771"/>
            <a:ext cx="561813" cy="935212"/>
          </a:xfrm>
          <a:prstGeom prst="roundRect">
            <a:avLst>
              <a:gd name="adj" fmla="val 6351"/>
            </a:avLst>
          </a:prstGeom>
          <a:solidFill>
            <a:srgbClr val="02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864227" y="2619629"/>
            <a:ext cx="1396800" cy="770837"/>
          </a:xfrm>
          <a:prstGeom prst="roundRect">
            <a:avLst>
              <a:gd name="adj" fmla="val 11509"/>
            </a:avLst>
          </a:prstGeom>
          <a:solidFill>
            <a:srgbClr val="02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378337" y="1288126"/>
            <a:ext cx="628644" cy="1443572"/>
          </a:xfrm>
          <a:prstGeom prst="roundRect">
            <a:avLst/>
          </a:prstGeom>
          <a:solidFill>
            <a:srgbClr val="02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147714" y="2118396"/>
            <a:ext cx="1050494" cy="928220"/>
          </a:xfrm>
          <a:prstGeom prst="roundRect">
            <a:avLst/>
          </a:prstGeom>
          <a:solidFill>
            <a:srgbClr val="02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24983" y="2923803"/>
            <a:ext cx="186714" cy="373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 flipH="1">
            <a:off x="2287089" y="2089584"/>
            <a:ext cx="951377" cy="352504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1200" u="none" dirty="0">
              <a:latin typeface="Candara" panose="020E0502030303020204" pitchFamily="34" charset="0"/>
            </a:endParaRPr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1228983" y="3169393"/>
            <a:ext cx="298958" cy="722082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1200" u="none" dirty="0">
              <a:latin typeface="Candara" panose="020E0502030303020204" pitchFamily="34" charset="0"/>
            </a:endParaRPr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>
            <a:off x="2230204" y="2986375"/>
            <a:ext cx="607242" cy="387959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1200" u="none" dirty="0">
              <a:latin typeface="Candara" panose="020E0502030303020204" pitchFamily="34" charset="0"/>
            </a:endParaRPr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>
            <a:off x="4115261" y="2042513"/>
            <a:ext cx="999411" cy="497661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1200" u="none" dirty="0">
              <a:latin typeface="Candara" panose="020E0502030303020204" pitchFamily="34" charset="0"/>
            </a:endParaRPr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 flipH="1">
            <a:off x="6535158" y="4901740"/>
            <a:ext cx="365109" cy="609862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1200" u="none" dirty="0">
              <a:latin typeface="Candara" panose="020E0502030303020204" pitchFamily="34" charset="0"/>
            </a:endParaRPr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 flipH="1" flipV="1">
            <a:off x="2844320" y="5797237"/>
            <a:ext cx="876317" cy="28095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1200" u="none" dirty="0">
              <a:latin typeface="Candara" panose="020E0502030303020204" pitchFamily="34" charset="0"/>
            </a:endParaRPr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1427203" y="4962312"/>
            <a:ext cx="437799" cy="514254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1200" u="none" dirty="0">
              <a:latin typeface="Candara" panose="020E0502030303020204" pitchFamily="34" charset="0"/>
            </a:endParaRPr>
          </a:p>
        </p:txBody>
      </p:sp>
      <p:sp>
        <p:nvSpPr>
          <p:cNvPr id="102" name="Line 21"/>
          <p:cNvSpPr>
            <a:spLocks noChangeShapeType="1"/>
          </p:cNvSpPr>
          <p:nvPr/>
        </p:nvSpPr>
        <p:spPr bwMode="auto">
          <a:xfrm>
            <a:off x="3604981" y="4295771"/>
            <a:ext cx="326151" cy="427131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1200" u="none" dirty="0">
              <a:latin typeface="Candara" panose="020E0502030303020204" pitchFamily="34" charset="0"/>
            </a:endParaRPr>
          </a:p>
        </p:txBody>
      </p:sp>
      <p:sp>
        <p:nvSpPr>
          <p:cNvPr id="103" name="Line 22"/>
          <p:cNvSpPr>
            <a:spLocks noChangeShapeType="1"/>
          </p:cNvSpPr>
          <p:nvPr/>
        </p:nvSpPr>
        <p:spPr bwMode="auto">
          <a:xfrm flipH="1">
            <a:off x="3993511" y="3169393"/>
            <a:ext cx="701259" cy="387958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1200" u="none" dirty="0">
              <a:latin typeface="Candara" panose="020E0502030303020204" pitchFamily="34" charset="0"/>
            </a:endParaRPr>
          </a:p>
        </p:txBody>
      </p:sp>
      <p:sp>
        <p:nvSpPr>
          <p:cNvPr id="104" name="Line 23"/>
          <p:cNvSpPr>
            <a:spLocks noChangeShapeType="1"/>
          </p:cNvSpPr>
          <p:nvPr/>
        </p:nvSpPr>
        <p:spPr bwMode="auto">
          <a:xfrm>
            <a:off x="6095282" y="3499235"/>
            <a:ext cx="348904" cy="503593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1200" u="none" dirty="0">
              <a:latin typeface="Candara" panose="020E0502030303020204" pitchFamily="34" charset="0"/>
            </a:endParaRPr>
          </a:p>
        </p:txBody>
      </p:sp>
      <p:sp>
        <p:nvSpPr>
          <p:cNvPr id="105" name="Line 24"/>
          <p:cNvSpPr>
            <a:spLocks noChangeShapeType="1"/>
          </p:cNvSpPr>
          <p:nvPr/>
        </p:nvSpPr>
        <p:spPr bwMode="auto">
          <a:xfrm>
            <a:off x="5045834" y="5466726"/>
            <a:ext cx="561791" cy="330512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1200" u="none" dirty="0">
              <a:latin typeface="Candara" panose="020E0502030303020204" pitchFamily="34" charset="0"/>
            </a:endParaRPr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2420217" y="1885594"/>
            <a:ext cx="5921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300</a:t>
            </a:r>
          </a:p>
        </p:txBody>
      </p:sp>
      <p:sp>
        <p:nvSpPr>
          <p:cNvPr id="107" name="Text Box 26"/>
          <p:cNvSpPr txBox="1">
            <a:spLocks noChangeArrowheads="1"/>
          </p:cNvSpPr>
          <p:nvPr/>
        </p:nvSpPr>
        <p:spPr bwMode="auto">
          <a:xfrm>
            <a:off x="4552030" y="1892951"/>
            <a:ext cx="5265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320</a:t>
            </a:r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2381142" y="2790306"/>
            <a:ext cx="486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350</a:t>
            </a:r>
          </a:p>
        </p:txBody>
      </p:sp>
      <p:sp>
        <p:nvSpPr>
          <p:cNvPr id="109" name="Text Box 28"/>
          <p:cNvSpPr txBox="1">
            <a:spLocks noChangeArrowheads="1"/>
          </p:cNvSpPr>
          <p:nvPr/>
        </p:nvSpPr>
        <p:spPr bwMode="auto">
          <a:xfrm>
            <a:off x="4007471" y="2959583"/>
            <a:ext cx="5265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340</a:t>
            </a:r>
          </a:p>
        </p:txBody>
      </p:sp>
      <p:sp>
        <p:nvSpPr>
          <p:cNvPr id="110" name="Text Box 29"/>
          <p:cNvSpPr txBox="1">
            <a:spLocks noChangeArrowheads="1"/>
          </p:cNvSpPr>
          <p:nvPr/>
        </p:nvSpPr>
        <p:spPr bwMode="auto">
          <a:xfrm>
            <a:off x="6289490" y="3445116"/>
            <a:ext cx="5265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510</a:t>
            </a:r>
          </a:p>
        </p:txBody>
      </p:sp>
      <p:sp>
        <p:nvSpPr>
          <p:cNvPr id="111" name="Text Box 30"/>
          <p:cNvSpPr txBox="1">
            <a:spLocks noChangeArrowheads="1"/>
          </p:cNvSpPr>
          <p:nvPr/>
        </p:nvSpPr>
        <p:spPr bwMode="auto">
          <a:xfrm>
            <a:off x="3365733" y="4394726"/>
            <a:ext cx="464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125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4942774" y="5660195"/>
            <a:ext cx="5868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680</a:t>
            </a:r>
          </a:p>
        </p:txBody>
      </p:sp>
      <p:sp>
        <p:nvSpPr>
          <p:cNvPr id="113" name="Text Box 32"/>
          <p:cNvSpPr txBox="1">
            <a:spLocks noChangeArrowheads="1"/>
          </p:cNvSpPr>
          <p:nvPr/>
        </p:nvSpPr>
        <p:spPr bwMode="auto">
          <a:xfrm>
            <a:off x="6247856" y="4954512"/>
            <a:ext cx="5265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630</a:t>
            </a:r>
          </a:p>
        </p:txBody>
      </p:sp>
      <p:sp>
        <p:nvSpPr>
          <p:cNvPr id="114" name="Text Box 33"/>
          <p:cNvSpPr txBox="1">
            <a:spLocks noChangeArrowheads="1"/>
          </p:cNvSpPr>
          <p:nvPr/>
        </p:nvSpPr>
        <p:spPr bwMode="auto">
          <a:xfrm>
            <a:off x="909823" y="3313052"/>
            <a:ext cx="5265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250</a:t>
            </a:r>
          </a:p>
        </p:txBody>
      </p:sp>
      <p:sp>
        <p:nvSpPr>
          <p:cNvPr id="115" name="Text Box 34"/>
          <p:cNvSpPr txBox="1">
            <a:spLocks noChangeArrowheads="1"/>
          </p:cNvSpPr>
          <p:nvPr/>
        </p:nvSpPr>
        <p:spPr bwMode="auto">
          <a:xfrm>
            <a:off x="1184819" y="5101208"/>
            <a:ext cx="5265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430</a:t>
            </a:r>
          </a:p>
        </p:txBody>
      </p:sp>
      <p:sp>
        <p:nvSpPr>
          <p:cNvPr id="116" name="Text Box 35"/>
          <p:cNvSpPr txBox="1">
            <a:spLocks noChangeArrowheads="1"/>
          </p:cNvSpPr>
          <p:nvPr/>
        </p:nvSpPr>
        <p:spPr bwMode="auto">
          <a:xfrm>
            <a:off x="2961455" y="5915244"/>
            <a:ext cx="5265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u="none" dirty="0">
                <a:solidFill>
                  <a:srgbClr val="800080"/>
                </a:solidFill>
                <a:latin typeface="Candara" panose="020E0502030303020204" pitchFamily="34" charset="0"/>
              </a:rPr>
              <a:t>485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55" y="2185190"/>
            <a:ext cx="911323" cy="794632"/>
          </a:xfrm>
          <a:prstGeom prst="roundRect">
            <a:avLst>
              <a:gd name="adj" fmla="val 10091"/>
            </a:avLst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20" y="1340790"/>
            <a:ext cx="502345" cy="1334590"/>
          </a:xfrm>
          <a:prstGeom prst="roundRect">
            <a:avLst>
              <a:gd name="adj" fmla="val 11098"/>
            </a:avLst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7" y="2675380"/>
            <a:ext cx="1280271" cy="664522"/>
          </a:xfrm>
          <a:prstGeom prst="roundRect">
            <a:avLst>
              <a:gd name="adj" fmla="val 11881"/>
            </a:avLst>
          </a:prstGeom>
        </p:spPr>
      </p:pic>
      <p:sp>
        <p:nvSpPr>
          <p:cNvPr id="120" name="Rounded Rectangle 119"/>
          <p:cNvSpPr/>
          <p:nvPr/>
        </p:nvSpPr>
        <p:spPr>
          <a:xfrm>
            <a:off x="5680715" y="5580359"/>
            <a:ext cx="1214206" cy="707498"/>
          </a:xfrm>
          <a:prstGeom prst="roundRect">
            <a:avLst/>
          </a:prstGeom>
          <a:solidFill>
            <a:srgbClr val="024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88" y="3942094"/>
            <a:ext cx="479312" cy="851409"/>
          </a:xfrm>
          <a:prstGeom prst="roundRect">
            <a:avLst>
              <a:gd name="adj" fmla="val 10023"/>
            </a:avLst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55" y="5631982"/>
            <a:ext cx="1085410" cy="601756"/>
          </a:xfrm>
          <a:prstGeom prst="round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28" y="5713952"/>
            <a:ext cx="705552" cy="921138"/>
          </a:xfrm>
          <a:prstGeom prst="round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12" y="5126149"/>
            <a:ext cx="652329" cy="1085182"/>
          </a:xfrm>
          <a:prstGeom prst="round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4" y="4051450"/>
            <a:ext cx="1007601" cy="755701"/>
          </a:xfrm>
          <a:prstGeom prst="round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79" y="4586791"/>
            <a:ext cx="989942" cy="767397"/>
          </a:xfrm>
          <a:prstGeom prst="round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09" y="3078839"/>
            <a:ext cx="830212" cy="1110408"/>
          </a:xfrm>
          <a:prstGeom prst="round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FF4E08E-00FE-483C-83AE-25AFF27FE32C}"/>
                  </a:ext>
                </a:extLst>
              </p14:cNvPr>
              <p14:cNvContentPartPr/>
              <p14:nvPr/>
            </p14:nvContentPartPr>
            <p14:xfrm>
              <a:off x="117360" y="849960"/>
              <a:ext cx="11714760" cy="59040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FF4E08E-00FE-483C-83AE-25AFF27FE32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000" y="840600"/>
                <a:ext cx="11733480" cy="59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580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21"/>
          <p:cNvSpPr>
            <a:spLocks noChangeShapeType="1"/>
          </p:cNvSpPr>
          <p:nvPr/>
        </p:nvSpPr>
        <p:spPr bwMode="auto">
          <a:xfrm flipH="1" flipV="1">
            <a:off x="2816337" y="5426264"/>
            <a:ext cx="3760" cy="751058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sz="2000" u="none" dirty="0">
              <a:latin typeface="Candara" panose="020E05020303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377" y="3792234"/>
            <a:ext cx="2941311" cy="442674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 type="none"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Saint Sebastian (F = 900)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96765" y="3781449"/>
            <a:ext cx="1950833" cy="442674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 type="none"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   Lyon (F = 780)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912768" y="3157621"/>
            <a:ext cx="1125860" cy="558766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2000" u="none" dirty="0">
              <a:latin typeface="Candara" panose="020E0502030303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495785" y="3706515"/>
            <a:ext cx="4094018" cy="23275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403424" y="1704246"/>
            <a:ext cx="1851970" cy="442674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Paris (F = 1400)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469829" y="2628323"/>
            <a:ext cx="2443492" cy="442674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Bordeaux (F = 1100)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737839" y="2639182"/>
            <a:ext cx="2450742" cy="442674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Strasbourg (F = 1120)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493485" y="2180756"/>
            <a:ext cx="665331" cy="351488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sz="2000" u="none" dirty="0">
              <a:latin typeface="Candara" panose="020E0502030303020204" pitchFamily="34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857676" y="6180572"/>
            <a:ext cx="1774437" cy="442674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Cannes (F = 0)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140238" y="4952656"/>
            <a:ext cx="2259027" cy="442674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Grenoble (F = 680)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278504" y="4921620"/>
            <a:ext cx="2450742" cy="442674"/>
          </a:xfrm>
          <a:prstGeom prst="round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u="none" dirty="0">
                <a:solidFill>
                  <a:schemeClr val="bg1"/>
                </a:solidFill>
                <a:latin typeface="Candara" panose="020E0502030303020204" pitchFamily="34" charset="0"/>
              </a:rPr>
              <a:t>Strasbourg (F = 1120)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4493485" y="4260697"/>
            <a:ext cx="376238" cy="6096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sz="2000" u="none" dirty="0">
              <a:latin typeface="Candara" panose="020E0502030303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84505" y="3797584"/>
            <a:ext cx="3914695" cy="2206949"/>
            <a:chOff x="1042988" y="1989138"/>
            <a:chExt cx="7679818" cy="432957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624389" y="1989138"/>
              <a:ext cx="925189" cy="51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u="none" dirty="0">
                  <a:solidFill>
                    <a:srgbClr val="FF0000"/>
                  </a:solidFill>
                  <a:latin typeface="Candara" panose="020E0502030303020204" pitchFamily="34" charset="0"/>
                </a:rPr>
                <a:t>Paris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795590" y="2674937"/>
              <a:ext cx="1491245" cy="51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u="none" dirty="0">
                  <a:solidFill>
                    <a:srgbClr val="002060"/>
                  </a:solidFill>
                  <a:latin typeface="Candara" panose="020E0502030303020204" pitchFamily="34" charset="0"/>
                </a:rPr>
                <a:t>Bordeaux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6376985" y="2674937"/>
              <a:ext cx="1654774" cy="51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u="none" dirty="0">
                  <a:solidFill>
                    <a:srgbClr val="002060"/>
                  </a:solidFill>
                  <a:latin typeface="Candara" panose="020E0502030303020204" pitchFamily="34" charset="0"/>
                </a:rPr>
                <a:t>Strasbourg</a:t>
              </a: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042988" y="3573463"/>
              <a:ext cx="2145355" cy="51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u="none" dirty="0">
                  <a:solidFill>
                    <a:srgbClr val="002060"/>
                  </a:solidFill>
                  <a:latin typeface="Candara" panose="020E0502030303020204" pitchFamily="34" charset="0"/>
                </a:rPr>
                <a:t>Saint Sebastian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4643438" y="3573463"/>
              <a:ext cx="931478" cy="51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u="none" dirty="0">
                  <a:solidFill>
                    <a:srgbClr val="002060"/>
                  </a:solidFill>
                  <a:latin typeface="Candara" panose="020E0502030303020204" pitchFamily="34" charset="0"/>
                </a:rPr>
                <a:t>Lyon</a:t>
              </a: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7448549" y="3644900"/>
              <a:ext cx="1274257" cy="51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u="none" dirty="0">
                  <a:solidFill>
                    <a:srgbClr val="002060"/>
                  </a:solidFill>
                  <a:latin typeface="Candara" panose="020E0502030303020204" pitchFamily="34" charset="0"/>
                </a:rPr>
                <a:t>Geneva</a:t>
              </a: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356100" y="4652966"/>
              <a:ext cx="1437784" cy="51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u="none" dirty="0">
                  <a:solidFill>
                    <a:srgbClr val="002060"/>
                  </a:solidFill>
                  <a:latin typeface="Candara" panose="020E0502030303020204" pitchFamily="34" charset="0"/>
                </a:rPr>
                <a:t>Grenoble</a:t>
              </a: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1195386" y="4656139"/>
              <a:ext cx="1528984" cy="51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u="none" dirty="0">
                  <a:solidFill>
                    <a:srgbClr val="002060"/>
                  </a:solidFill>
                  <a:latin typeface="Candara" panose="020E0502030303020204" pitchFamily="34" charset="0"/>
                </a:rPr>
                <a:t>Barcelona</a:t>
              </a: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>
              <a:off x="3851275" y="2373313"/>
              <a:ext cx="925513" cy="334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 dirty="0">
                <a:solidFill>
                  <a:srgbClr val="00206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 flipH="1">
              <a:off x="2124075" y="3068638"/>
              <a:ext cx="1082675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 dirty="0">
                <a:solidFill>
                  <a:srgbClr val="00206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 flipH="1">
              <a:off x="1804988" y="4049713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 dirty="0">
                <a:solidFill>
                  <a:srgbClr val="00206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1804988" y="5040313"/>
              <a:ext cx="2479675" cy="765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 dirty="0">
                <a:solidFill>
                  <a:srgbClr val="00206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H="1">
              <a:off x="5364163" y="2997200"/>
              <a:ext cx="1033462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 dirty="0">
                <a:solidFill>
                  <a:srgbClr val="00206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H="1" flipV="1">
              <a:off x="3851275" y="2997200"/>
              <a:ext cx="792163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 dirty="0">
                <a:solidFill>
                  <a:srgbClr val="00206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 flipH="1">
              <a:off x="5003800" y="4005263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 dirty="0">
                <a:solidFill>
                  <a:srgbClr val="00206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 flipH="1">
              <a:off x="5003800" y="5084763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 dirty="0">
                <a:solidFill>
                  <a:srgbClr val="00206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4500562" y="5805488"/>
              <a:ext cx="1208217" cy="51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u="none" dirty="0">
                  <a:solidFill>
                    <a:srgbClr val="00B050"/>
                  </a:solidFill>
                  <a:latin typeface="Candara" panose="020E0502030303020204" pitchFamily="34" charset="0"/>
                </a:rPr>
                <a:t>Cannes</a:t>
              </a:r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 flipH="1" flipV="1">
              <a:off x="5233988" y="2373313"/>
              <a:ext cx="1138237" cy="334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 dirty="0">
                <a:solidFill>
                  <a:srgbClr val="00206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H="1" flipV="1">
              <a:off x="7138988" y="3059113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 dirty="0">
                <a:solidFill>
                  <a:srgbClr val="00206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5651500" y="4076700"/>
              <a:ext cx="1944688" cy="17287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 u="none" dirty="0">
                <a:solidFill>
                  <a:srgbClr val="002060"/>
                </a:solidFill>
                <a:latin typeface="Candara" panose="020E0502030303020204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2822841" y="5389542"/>
            <a:ext cx="7647" cy="83371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5250178" y="1693178"/>
            <a:ext cx="4780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(1)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3910336" y="2641001"/>
            <a:ext cx="51809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(2)</a:t>
            </a: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5336840" y="3767566"/>
            <a:ext cx="5164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(3)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3376216" y="4937662"/>
            <a:ext cx="53412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(4)</a:t>
            </a: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3600029" y="6158758"/>
            <a:ext cx="5164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u="none" dirty="0">
                <a:solidFill>
                  <a:srgbClr val="0398FF"/>
                </a:solidFill>
                <a:latin typeface="Candara" panose="020E0502030303020204" pitchFamily="34" charset="0"/>
              </a:rPr>
              <a:t>(5)</a:t>
            </a:r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3020780" y="2172982"/>
            <a:ext cx="878408" cy="406752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2000" u="none" dirty="0">
              <a:latin typeface="Candara" panose="020E0502030303020204" pitchFamily="34" charset="0"/>
            </a:endParaRP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H="1" flipV="1">
            <a:off x="3179618" y="3130445"/>
            <a:ext cx="730718" cy="606948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sz="2000" u="none" dirty="0">
              <a:latin typeface="Candara" panose="020E0502030303020204" pitchFamily="34" charset="0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2772475" y="4271156"/>
            <a:ext cx="1004691" cy="687138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2000" u="none" dirty="0">
              <a:latin typeface="Candara" panose="020E0502030303020204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>
            <a:off x="2770793" y="4217409"/>
            <a:ext cx="1108518" cy="7490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114069" y="3078830"/>
            <a:ext cx="804516" cy="6948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3008688" y="2157988"/>
            <a:ext cx="909897" cy="42617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4582552" y="4556170"/>
            <a:ext cx="1676400" cy="1219200"/>
            <a:chOff x="4707477" y="3253996"/>
            <a:chExt cx="1676400" cy="1219200"/>
          </a:xfrm>
        </p:grpSpPr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4707477" y="3253996"/>
              <a:ext cx="1676400" cy="1219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u="none" dirty="0">
                <a:latin typeface="+mj-lt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4707477" y="3253996"/>
              <a:ext cx="1676400" cy="1219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u="none" dirty="0">
                <a:latin typeface="+mj-lt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8D0BE25-E994-4541-B5EE-95486E12E685}"/>
                  </a:ext>
                </a:extLst>
              </p14:cNvPr>
              <p14:cNvContentPartPr/>
              <p14:nvPr/>
            </p14:nvContentPartPr>
            <p14:xfrm>
              <a:off x="30240" y="860040"/>
              <a:ext cx="10699920" cy="376848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8D0BE25-E994-4541-B5EE-95486E12E6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0" y="850680"/>
                <a:ext cx="10718640" cy="37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" grpId="0" animBg="1"/>
      <p:bldP spid="7" grpId="0" animBg="1"/>
      <p:bldP spid="8" grpId="0" animBg="1"/>
      <p:bldP spid="13" grpId="0" animBg="1"/>
      <p:bldP spid="14" grpId="0" animBg="1"/>
      <p:bldP spid="16" grpId="0" animBg="1"/>
      <p:bldP spid="19" grpId="0" animBg="1"/>
      <p:bldP spid="21" grpId="0" animBg="1"/>
      <p:bldP spid="23" grpId="0" animBg="1"/>
      <p:bldP spid="24" grpId="0" animBg="1"/>
      <p:bldP spid="51" grpId="0"/>
      <p:bldP spid="52" grpId="0"/>
      <p:bldP spid="53" grpId="0"/>
      <p:bldP spid="54" grpId="0"/>
      <p:bldP spid="55" grpId="0"/>
      <p:bldP spid="46" grpId="0" animBg="1"/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6922" y="1371450"/>
            <a:ext cx="10306878" cy="548654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/>
              <a:t>“Best-first" search where </a:t>
            </a:r>
            <a:r>
              <a:rPr lang="en-US" b="1" dirty="0"/>
              <a:t>f (n) = g (n) + h (n)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b="1" u="sng" dirty="0"/>
              <a:t>Algorithm</a:t>
            </a:r>
            <a:r>
              <a:rPr lang="en-US" dirty="0"/>
              <a:t>:           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	</a:t>
            </a:r>
            <a:r>
              <a:rPr lang="en-US" dirty="0">
                <a:solidFill>
                  <a:srgbClr val="800080"/>
                </a:solidFill>
              </a:rPr>
              <a:t>Initialize</a:t>
            </a:r>
            <a:r>
              <a:rPr lang="en-US" dirty="0"/>
              <a:t> the cost of the initial node to 0 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	</a:t>
            </a:r>
            <a:r>
              <a:rPr lang="en-US" dirty="0">
                <a:solidFill>
                  <a:srgbClr val="800080"/>
                </a:solidFill>
              </a:rPr>
              <a:t>Place</a:t>
            </a:r>
            <a:r>
              <a:rPr lang="en-US" dirty="0"/>
              <a:t> the initial node in the list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	</a:t>
            </a:r>
            <a:r>
              <a:rPr lang="en-US" dirty="0">
                <a:solidFill>
                  <a:srgbClr val="800080"/>
                </a:solidFill>
              </a:rPr>
              <a:t>If the initial state is the goal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		</a:t>
            </a:r>
            <a:r>
              <a:rPr lang="en-US" dirty="0"/>
              <a:t>You finished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	</a:t>
            </a:r>
            <a:r>
              <a:rPr lang="en-US" dirty="0">
                <a:solidFill>
                  <a:srgbClr val="800080"/>
                </a:solidFill>
              </a:rPr>
              <a:t>If the list is empty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		</a:t>
            </a:r>
            <a:r>
              <a:rPr lang="en-US" dirty="0"/>
              <a:t>there is no solution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800080"/>
                </a:solidFill>
              </a:rPr>
              <a:t>If not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		</a:t>
            </a:r>
            <a:r>
              <a:rPr lang="en-US" dirty="0"/>
              <a:t>Select the node from the list with minimum FEV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	</a:t>
            </a:r>
            <a:r>
              <a:rPr lang="en-US" dirty="0">
                <a:solidFill>
                  <a:srgbClr val="800080"/>
                </a:solidFill>
              </a:rPr>
              <a:t>If the selected node is the goal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/>
              <a:t>		You finished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	</a:t>
            </a:r>
            <a:r>
              <a:rPr lang="en-US" dirty="0">
                <a:solidFill>
                  <a:srgbClr val="800080"/>
                </a:solidFill>
              </a:rPr>
              <a:t>If not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/>
              <a:t>		Expands the selected node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/>
              <a:t>		calculates FEV for each successor = </a:t>
            </a:r>
            <a:r>
              <a:rPr lang="en-US" b="1" dirty="0"/>
              <a:t>cumulative cost + heuristic estimation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/>
              <a:t>		Insert each successor in the list by </a:t>
            </a:r>
            <a:r>
              <a:rPr lang="en-US" b="1" dirty="0"/>
              <a:t>removing redundant nodes</a:t>
            </a: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	</a:t>
            </a:r>
            <a:r>
              <a:rPr lang="en-US" dirty="0">
                <a:solidFill>
                  <a:srgbClr val="800080"/>
                </a:solidFill>
              </a:rPr>
              <a:t>Repeat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6197" y="1211728"/>
            <a:ext cx="9144000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800080"/>
              </a:solidFill>
              <a:latin typeface="Candara" panose="020E0502030303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82459" y="3311091"/>
            <a:ext cx="293324" cy="3057610"/>
            <a:chOff x="1979613" y="3213100"/>
            <a:chExt cx="230187" cy="2552700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H="1">
              <a:off x="1979613" y="5765800"/>
              <a:ext cx="230187" cy="0"/>
            </a:xfrm>
            <a:prstGeom prst="line">
              <a:avLst/>
            </a:prstGeom>
            <a:noFill/>
            <a:ln w="38100">
              <a:solidFill>
                <a:srgbClr val="2C7EB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981311" y="3213100"/>
              <a:ext cx="0" cy="2552700"/>
            </a:xfrm>
            <a:prstGeom prst="line">
              <a:avLst/>
            </a:prstGeom>
            <a:noFill/>
            <a:ln w="38100">
              <a:solidFill>
                <a:srgbClr val="2C7EB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79613" y="3213100"/>
              <a:ext cx="230187" cy="0"/>
            </a:xfrm>
            <a:prstGeom prst="line">
              <a:avLst/>
            </a:prstGeom>
            <a:noFill/>
            <a:ln w="38100">
              <a:solidFill>
                <a:srgbClr val="2C7EB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8C366FF3-3C25-4C0A-9DCC-92CB64BE4714}"/>
                  </a:ext>
                </a:extLst>
              </p14:cNvPr>
              <p14:cNvContentPartPr/>
              <p14:nvPr/>
            </p14:nvContentPartPr>
            <p14:xfrm>
              <a:off x="6382080" y="478440"/>
              <a:ext cx="4852440" cy="59511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8C366FF3-3C25-4C0A-9DCC-92CB64BE47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720" y="469080"/>
                <a:ext cx="4871160" cy="59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2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4e6b0d47c3c6954b57be06ec8a340a0d74f5f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1607</Words>
  <Application>Microsoft Office PowerPoint</Application>
  <PresentationFormat>Panorámica</PresentationFormat>
  <Paragraphs>304</Paragraphs>
  <Slides>25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Candara</vt:lpstr>
      <vt:lpstr>Courier New</vt:lpstr>
      <vt:lpstr>Helvetica</vt:lpstr>
      <vt:lpstr>Times New Roman</vt:lpstr>
      <vt:lpstr>Wingdings</vt:lpstr>
      <vt:lpstr>Office Theme</vt:lpstr>
      <vt:lpstr>Document</vt:lpstr>
      <vt:lpstr>CS4000 Intelligent Systems</vt:lpstr>
      <vt:lpstr>Contents</vt:lpstr>
      <vt:lpstr>Heuristic or informed search</vt:lpstr>
      <vt:lpstr>Heuristics</vt:lpstr>
      <vt:lpstr>Examples of heuristics</vt:lpstr>
      <vt:lpstr>Greedy search</vt:lpstr>
      <vt:lpstr>Example: Tour of Europe</vt:lpstr>
      <vt:lpstr>Greedy search</vt:lpstr>
      <vt:lpstr>A* search</vt:lpstr>
      <vt:lpstr>A* search</vt:lpstr>
      <vt:lpstr>A* search</vt:lpstr>
      <vt:lpstr>More comments about h</vt:lpstr>
      <vt:lpstr>More comments on h</vt:lpstr>
      <vt:lpstr>Variations of the algorithm A *</vt:lpstr>
      <vt:lpstr>Iterative Deepening A* search (IDA*)</vt:lpstr>
      <vt:lpstr>Recursive Best First Search</vt:lpstr>
      <vt:lpstr>Simplified Memory-Bounded A* search (SMA*)</vt:lpstr>
      <vt:lpstr>Other uses of heuristics</vt:lpstr>
      <vt:lpstr>Example: heuristics for 8-puzzle</vt:lpstr>
      <vt:lpstr>Effectiveness of heuristics</vt:lpstr>
      <vt:lpstr>Heuristic design strategy</vt:lpstr>
      <vt:lpstr>Other design strategies</vt:lpstr>
      <vt:lpstr>Conclusions</vt:lpstr>
      <vt:lpstr>Conclusions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Enrique Conant Pablos</dc:creator>
  <cp:lastModifiedBy>Santiago Enrique Conant Pablos</cp:lastModifiedBy>
  <cp:revision>108</cp:revision>
  <dcterms:created xsi:type="dcterms:W3CDTF">2015-05-18T20:34:03Z</dcterms:created>
  <dcterms:modified xsi:type="dcterms:W3CDTF">2019-09-02T23:51:13Z</dcterms:modified>
</cp:coreProperties>
</file>