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6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42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3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84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1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1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18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1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7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1723-538A-4BCC-9F0E-C7F6CEE9184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C6B6-6D46-42B9-86A0-244E5A41C0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21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848" y="620110"/>
            <a:ext cx="9806152" cy="4637690"/>
          </a:xfrm>
        </p:spPr>
        <p:txBody>
          <a:bodyPr/>
          <a:lstStyle/>
          <a:p>
            <a:r>
              <a:rPr lang="en-US" b="1" dirty="0"/>
              <a:t>V </a:t>
            </a:r>
            <a:r>
              <a:rPr lang="en-US" b="1" dirty="0" err="1"/>
              <a:t>v</a:t>
            </a:r>
            <a:r>
              <a:rPr lang="en-US" b="1" dirty="0"/>
              <a:t> M</a:t>
            </a:r>
            <a:endParaRPr lang="es-MX" dirty="0"/>
          </a:p>
          <a:p>
            <a:r>
              <a:rPr lang="en-US" b="1" dirty="0" smtClean="0"/>
              <a:t>~</a:t>
            </a:r>
            <a:r>
              <a:rPr lang="en-US" b="1" dirty="0"/>
              <a:t>B v ~L</a:t>
            </a:r>
            <a:endParaRPr lang="es-MX" dirty="0"/>
          </a:p>
          <a:p>
            <a:r>
              <a:rPr lang="en-US" b="1" dirty="0"/>
              <a:t>~M v </a:t>
            </a:r>
            <a:r>
              <a:rPr lang="en-US" b="1" dirty="0" smtClean="0"/>
              <a:t>A</a:t>
            </a:r>
            <a:r>
              <a:rPr lang="en-US" b="1" dirty="0"/>
              <a:t>	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854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7099" y="1084218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</a:t>
            </a:r>
            <a:r>
              <a:rPr lang="en-US" b="1" dirty="0" err="1" smtClean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 F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02779" y="1084218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~F v 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02779" y="2403056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~V</a:t>
            </a:r>
          </a:p>
        </p:txBody>
      </p:sp>
      <p:sp>
        <p:nvSpPr>
          <p:cNvPr id="17" name="Arco 16"/>
          <p:cNvSpPr/>
          <p:nvPr/>
        </p:nvSpPr>
        <p:spPr>
          <a:xfrm>
            <a:off x="1946366" y="627018"/>
            <a:ext cx="3396343" cy="1786090"/>
          </a:xfrm>
          <a:prstGeom prst="arc">
            <a:avLst>
              <a:gd name="adj1" fmla="val 192041"/>
              <a:gd name="adj2" fmla="val 10588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3174275" y="2413108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 </a:t>
            </a:r>
            <a:r>
              <a:rPr lang="en-US" b="1" dirty="0" err="1" smtClean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 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Arco 18"/>
          <p:cNvSpPr/>
          <p:nvPr/>
        </p:nvSpPr>
        <p:spPr>
          <a:xfrm>
            <a:off x="3644537" y="2202596"/>
            <a:ext cx="1698171" cy="1524324"/>
          </a:xfrm>
          <a:prstGeom prst="arc">
            <a:avLst>
              <a:gd name="adj1" fmla="val 21273420"/>
              <a:gd name="adj2" fmla="val 110117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5743303" y="5175365"/>
            <a:ext cx="940524" cy="56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29454" y="2413108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500950" y="2423160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~B v ~A</a:t>
            </a:r>
          </a:p>
        </p:txBody>
      </p:sp>
      <p:sp>
        <p:nvSpPr>
          <p:cNvPr id="23" name="Arco 22"/>
          <p:cNvSpPr/>
          <p:nvPr/>
        </p:nvSpPr>
        <p:spPr>
          <a:xfrm>
            <a:off x="6971212" y="2212648"/>
            <a:ext cx="1698171" cy="1524324"/>
          </a:xfrm>
          <a:prstGeom prst="arc">
            <a:avLst>
              <a:gd name="adj1" fmla="val 192041"/>
              <a:gd name="adj2" fmla="val 10588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7441474" y="3731946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~A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5" name="Arco 24"/>
          <p:cNvSpPr/>
          <p:nvPr/>
        </p:nvSpPr>
        <p:spPr>
          <a:xfrm>
            <a:off x="4689566" y="3390551"/>
            <a:ext cx="3222170" cy="1786090"/>
          </a:xfrm>
          <a:prstGeom prst="arc">
            <a:avLst>
              <a:gd name="adj1" fmla="val 21372348"/>
              <a:gd name="adj2" fmla="val 10588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/>
          <p:cNvSpPr/>
          <p:nvPr/>
        </p:nvSpPr>
        <p:spPr>
          <a:xfrm>
            <a:off x="4267199" y="3874294"/>
            <a:ext cx="940524" cy="56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743301" y="1084217"/>
            <a:ext cx="1698173" cy="57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V </a:t>
            </a:r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F</a:t>
            </a:r>
            <a:r>
              <a:rPr lang="es-MX" dirty="0" smtClean="0">
                <a:solidFill>
                  <a:schemeClr val="tx1"/>
                </a:solidFill>
              </a:rPr>
              <a:t>) </a:t>
            </a:r>
            <a:r>
              <a:rPr lang="es-MX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~F v A</a:t>
            </a:r>
            <a:r>
              <a:rPr lang="es-MX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V  </a:t>
            </a:r>
            <a:r>
              <a:rPr lang="es-MX" b="1" dirty="0" err="1" smtClean="0">
                <a:solidFill>
                  <a:schemeClr val="tx1"/>
                </a:solidFill>
              </a:rPr>
              <a:t>v</a:t>
            </a:r>
            <a:r>
              <a:rPr lang="es-MX" b="1" dirty="0" smtClean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441268" y="2541234"/>
            <a:ext cx="1698173" cy="57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(V  </a:t>
            </a:r>
            <a:r>
              <a:rPr lang="es-MX" dirty="0" err="1" smtClean="0">
                <a:solidFill>
                  <a:schemeClr val="tx1"/>
                </a:solidFill>
              </a:rPr>
              <a:t>v</a:t>
            </a:r>
            <a:r>
              <a:rPr lang="es-MX" dirty="0" smtClean="0">
                <a:solidFill>
                  <a:schemeClr val="tx1"/>
                </a:solidFill>
              </a:rPr>
              <a:t> A) </a:t>
            </a:r>
            <a:r>
              <a:rPr lang="es-MX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~V</a:t>
            </a:r>
            <a:r>
              <a:rPr lang="es-MX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A</a:t>
            </a:r>
            <a:endParaRPr lang="es-MX" b="1" dirty="0" smtClean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139646" y="2423160"/>
            <a:ext cx="1698173" cy="628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(~B v ~A) (B)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~A</a:t>
            </a:r>
            <a:endParaRPr lang="es-MX" dirty="0" smtClean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447314" y="3807452"/>
            <a:ext cx="1698173" cy="628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</a:t>
            </a:r>
            <a:r>
              <a:rPr lang="es-MX" dirty="0" smtClean="0">
                <a:solidFill>
                  <a:schemeClr val="tx1"/>
                </a:solidFill>
              </a:rPr>
              <a:t>~A) (A)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contraictio</a:t>
            </a:r>
            <a:r>
              <a:rPr lang="en-US" b="1" dirty="0" err="1">
                <a:solidFill>
                  <a:schemeClr val="tx1"/>
                </a:solidFill>
              </a:rPr>
              <a:t>n</a:t>
            </a:r>
            <a:endParaRPr lang="es-MX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Eider Diaz</dc:creator>
  <cp:lastModifiedBy>Eider Diaz</cp:lastModifiedBy>
  <cp:revision>3</cp:revision>
  <dcterms:created xsi:type="dcterms:W3CDTF">2019-10-25T19:29:03Z</dcterms:created>
  <dcterms:modified xsi:type="dcterms:W3CDTF">2019-10-25T19:44:22Z</dcterms:modified>
</cp:coreProperties>
</file>