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62f34e4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62f34e4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062f34e4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062f34e4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62f34e49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62f34e49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62f34e49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62f34e49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74851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74851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074851f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074851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074851f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074851f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74851f7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74851f7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7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Audio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16425" y="2848700"/>
            <a:ext cx="3972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Eider De Jesus Triviño Trejos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German Jose Anduquia Ballesteros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Graficar Archivo de Audio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15828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Código</a:t>
            </a:r>
            <a:r>
              <a:rPr lang="es"/>
              <a:t>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0" y="1534775"/>
            <a:ext cx="4544999" cy="297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899" y="1697525"/>
            <a:ext cx="3923751" cy="265347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112350" y="1017725"/>
            <a:ext cx="2049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Gráfica</a:t>
            </a:r>
            <a:r>
              <a:rPr lang="es"/>
              <a:t> Generada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37750"/>
            <a:ext cx="85206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TRANSFORMACIÓN AL DOMINIO DE LA FRECUENCIA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07475"/>
            <a:ext cx="45771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Código</a:t>
            </a:r>
            <a:r>
              <a:rPr lang="es"/>
              <a:t>: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00" y="1581825"/>
            <a:ext cx="3950399" cy="308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06425" y="1786375"/>
            <a:ext cx="16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Código</a:t>
            </a:r>
            <a:r>
              <a:rPr lang="es"/>
              <a:t>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63" y="2492725"/>
            <a:ext cx="4340825" cy="18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37750"/>
            <a:ext cx="85206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TRANSFORMACIÓN AL DOMINIO DE LA FRECUENCIA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862" y="2265188"/>
            <a:ext cx="3578074" cy="22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100225" y="1786375"/>
            <a:ext cx="23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Gráfica</a:t>
            </a:r>
            <a:r>
              <a:rPr lang="es"/>
              <a:t> Generada</a:t>
            </a:r>
            <a:r>
              <a:rPr lang="es"/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</a:t>
            </a:r>
            <a:r>
              <a:rPr lang="es"/>
              <a:t> de Audio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169725"/>
            <a:ext cx="2765650" cy="33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625" y="1331463"/>
            <a:ext cx="4409349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960700" y="17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SINTETIZAR TONOS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143125" y="143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 ARCHIVO DE AUDIO(WAV)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SINTETIZADO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 UN TONO ‘F’ = 698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17648" t="0"/>
          <a:stretch/>
        </p:blipFill>
        <p:spPr>
          <a:xfrm>
            <a:off x="2" y="0"/>
            <a:ext cx="37120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74075" y="14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CODIGO COD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266050" y="231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21777" t="0"/>
          <a:stretch/>
        </p:blipFill>
        <p:spPr>
          <a:xfrm>
            <a:off x="-1" y="0"/>
            <a:ext cx="38523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723" y="680873"/>
            <a:ext cx="4999050" cy="20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675" y="2855250"/>
            <a:ext cx="1447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675" y="3516448"/>
            <a:ext cx="1531425" cy="1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943450" y="2862338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Placa analizada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076775" y="398892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Resultado final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409675" y="3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PLACAS AUTOS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39565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669" y="2725763"/>
            <a:ext cx="87296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325" y="724175"/>
            <a:ext cx="32575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7669650" y="124085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Librerías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013600" y="2624888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782050" y="2680500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Placa analizada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807" y="3603475"/>
            <a:ext cx="166079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189025" y="3704575"/>
            <a:ext cx="40419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Resultado final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862175" y="438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