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2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44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Analysez les besoins de votre client pour son groupe de pizzerias</a:t>
            </a:r>
            <a:endParaRPr lang="fr-FR" sz="44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1600" i="1" dirty="0" smtClean="0"/>
              <a:t>Projet 4 - OPENCLASSROOMS</a:t>
            </a:r>
            <a:endParaRPr lang="fr-FR" sz="1600" i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4" y="6489230"/>
            <a:ext cx="2545085" cy="30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085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8749"/>
          </a:xfrm>
        </p:spPr>
        <p:txBody>
          <a:bodyPr/>
          <a:lstStyle/>
          <a:p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SOMMAIRE</a:t>
            </a:r>
            <a:endParaRPr lang="fr-FR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10018"/>
            <a:ext cx="8596668" cy="4823670"/>
          </a:xfrm>
        </p:spPr>
        <p:txBody>
          <a:bodyPr>
            <a:normAutofit/>
          </a:bodyPr>
          <a:lstStyle/>
          <a:p>
            <a:pPr lvl="2"/>
            <a:endParaRPr lang="fr-FR" sz="1800" dirty="0" smtClean="0"/>
          </a:p>
          <a:p>
            <a:pPr lvl="2"/>
            <a:endParaRPr lang="fr-FR" sz="1800" dirty="0"/>
          </a:p>
          <a:p>
            <a:pPr lvl="2"/>
            <a:r>
              <a:rPr lang="fr-FR" sz="2000" dirty="0" smtClean="0"/>
              <a:t>Résumé du projet</a:t>
            </a:r>
          </a:p>
          <a:p>
            <a:endParaRPr lang="fr-FR" sz="2000" dirty="0" smtClean="0"/>
          </a:p>
          <a:p>
            <a:pPr lvl="2"/>
            <a:r>
              <a:rPr lang="fr-FR" sz="2000" dirty="0" smtClean="0"/>
              <a:t>Solution fonctionnelle</a:t>
            </a:r>
          </a:p>
          <a:p>
            <a:endParaRPr lang="fr-FR" sz="2000" dirty="0" smtClean="0"/>
          </a:p>
          <a:p>
            <a:pPr lvl="2"/>
            <a:r>
              <a:rPr lang="fr-FR" sz="2000" dirty="0" smtClean="0"/>
              <a:t>Solution technique </a:t>
            </a:r>
          </a:p>
          <a:p>
            <a:endParaRPr lang="fr-FR" sz="2000" dirty="0" smtClean="0"/>
          </a:p>
          <a:p>
            <a:pPr lvl="2"/>
            <a:r>
              <a:rPr lang="fr-FR" sz="2000" dirty="0" smtClean="0"/>
              <a:t>Conclusion </a:t>
            </a:r>
            <a:endParaRPr lang="fr-FR" sz="2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4" y="6489230"/>
            <a:ext cx="2545085" cy="30480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701" y="3482645"/>
            <a:ext cx="2715004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076588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OC-PIZZA</a:t>
            </a: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22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Résumé du projet</a:t>
            </a:r>
            <a:br>
              <a:rPr lang="fr-FR" sz="22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22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677334" y="1753299"/>
            <a:ext cx="8596668" cy="4353886"/>
          </a:xfrm>
        </p:spPr>
        <p:txBody>
          <a:bodyPr/>
          <a:lstStyle/>
          <a:p>
            <a:pPr marL="0" indent="0" algn="ctr">
              <a:buNone/>
            </a:pPr>
            <a:endParaRPr lang="fr-FR" sz="2400" dirty="0"/>
          </a:p>
          <a:p>
            <a:r>
              <a:rPr lang="fr-FR" dirty="0" smtClean="0"/>
              <a:t>Projet de mise en place d’un système informatique pour l’ensemble des points de vente du groupe OC-PIZZA</a:t>
            </a:r>
          </a:p>
          <a:p>
            <a:r>
              <a:rPr lang="fr-FR" dirty="0" smtClean="0"/>
              <a:t>Passer une commande depuis l’application Web</a:t>
            </a:r>
          </a:p>
          <a:p>
            <a:r>
              <a:rPr lang="fr-FR" dirty="0" smtClean="0"/>
              <a:t>Cycle de vie de la commande (Client – Pizzaïolo – Livreur)</a:t>
            </a:r>
          </a:p>
          <a:p>
            <a:r>
              <a:rPr lang="fr-FR" dirty="0" smtClean="0"/>
              <a:t>Aide-mémoire</a:t>
            </a:r>
          </a:p>
          <a:p>
            <a:r>
              <a:rPr lang="fr-FR" dirty="0" smtClean="0"/>
              <a:t>Deadline dans 6 mois </a:t>
            </a:r>
          </a:p>
          <a:p>
            <a:endParaRPr lang="fr-FR" dirty="0" smtClean="0"/>
          </a:p>
          <a:p>
            <a:pPr algn="ctr"/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166" y="4923456"/>
            <a:ext cx="2715004" cy="75258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4" y="6489230"/>
            <a:ext cx="2545085" cy="30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9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85644"/>
          </a:xfrm>
          <a:effectLst/>
        </p:spPr>
        <p:txBody>
          <a:bodyPr>
            <a:normAutofit fontScale="90000"/>
          </a:bodyPr>
          <a:lstStyle/>
          <a:p>
            <a:pPr algn="ctr"/>
            <a:r>
              <a:rPr lang="fr-F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OC-PIZZA</a:t>
            </a: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22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Solution Fonctionnelle – Authentification</a:t>
            </a:r>
            <a:r>
              <a:rPr lang="fr-FR" b="1" u="sng" dirty="0"/>
              <a:t/>
            </a:r>
            <a:br>
              <a:rPr lang="fr-FR" b="1" u="sng" dirty="0"/>
            </a:b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>
          <a:xfrm>
            <a:off x="1107346" y="2575804"/>
            <a:ext cx="1996581" cy="31328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	Visiteurs</a:t>
            </a:r>
          </a:p>
          <a:p>
            <a:endParaRPr lang="fr-FR" dirty="0" smtClean="0"/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Clients</a:t>
            </a:r>
          </a:p>
          <a:p>
            <a:endParaRPr lang="fr-FR" dirty="0" smtClean="0"/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Employés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>
          <a:xfrm>
            <a:off x="6912527" y="2575805"/>
            <a:ext cx="2361475" cy="31328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	Inscription</a:t>
            </a:r>
          </a:p>
          <a:p>
            <a:endParaRPr lang="fr-FR" dirty="0" smtClean="0"/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Authentification</a:t>
            </a:r>
          </a:p>
          <a:p>
            <a:endParaRPr lang="fr-FR" dirty="0" smtClean="0"/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Authentification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4" y="6489230"/>
            <a:ext cx="2545085" cy="304801"/>
          </a:xfrm>
          <a:prstGeom prst="rect">
            <a:avLst/>
          </a:prstGeom>
        </p:spPr>
      </p:pic>
      <p:sp>
        <p:nvSpPr>
          <p:cNvPr id="11" name="Flèche droite 10"/>
          <p:cNvSpPr/>
          <p:nvPr/>
        </p:nvSpPr>
        <p:spPr>
          <a:xfrm>
            <a:off x="3103927" y="2575805"/>
            <a:ext cx="3808600" cy="352338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12" name="Flèche droite 11"/>
          <p:cNvSpPr/>
          <p:nvPr/>
        </p:nvSpPr>
        <p:spPr>
          <a:xfrm>
            <a:off x="3103927" y="3789898"/>
            <a:ext cx="3808600" cy="352338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droite 12"/>
          <p:cNvSpPr/>
          <p:nvPr/>
        </p:nvSpPr>
        <p:spPr>
          <a:xfrm>
            <a:off x="3103927" y="4986243"/>
            <a:ext cx="3808600" cy="352338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133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9012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OC-PIZZA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22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Solution Fonctionnelle – </a:t>
            </a:r>
            <a:r>
              <a:rPr lang="fr-FR" sz="22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Gestion des commandes</a:t>
            </a:r>
            <a:r>
              <a:rPr lang="fr-FR" b="1" u="sng" dirty="0"/>
              <a:t/>
            </a:r>
            <a:br>
              <a:rPr lang="fr-FR" b="1" u="sng" dirty="0"/>
            </a:b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4" y="6489230"/>
            <a:ext cx="2545085" cy="304801"/>
          </a:xfrm>
          <a:prstGeom prst="rect">
            <a:avLst/>
          </a:prstGeom>
        </p:spPr>
      </p:pic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28" y="1588612"/>
            <a:ext cx="8482079" cy="48079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001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OC-PIZZA</a:t>
            </a:r>
            <a:br>
              <a:rPr lang="fr-FR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20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Solution </a:t>
            </a:r>
            <a:r>
              <a:rPr lang="fr-FR" sz="20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Technique</a:t>
            </a:r>
            <a:endParaRPr lang="fr-FR" sz="2000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561" y="1270000"/>
            <a:ext cx="4025384" cy="39053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Espace réservé du contenu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945" y="2881350"/>
            <a:ext cx="4184650" cy="14132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4" y="6489230"/>
            <a:ext cx="2545085" cy="30480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671" y="4404762"/>
            <a:ext cx="1541106" cy="15411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890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OC-PIZZA</a:t>
            </a:r>
            <a:br>
              <a:rPr lang="fr-FR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20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Solution Technique</a:t>
            </a:r>
            <a:endParaRPr lang="fr-FR" sz="2000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560" y="2160588"/>
            <a:ext cx="3153667" cy="38814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Espace réservé du contenu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5" y="3237696"/>
            <a:ext cx="4184650" cy="1727221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4" y="6489230"/>
            <a:ext cx="2545085" cy="30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59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OC-PIZZA</a:t>
            </a:r>
            <a:r>
              <a:rPr lang="fr-FR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20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Solution Technique</a:t>
            </a:r>
            <a:endParaRPr lang="fr-FR" sz="2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691" y="1930400"/>
            <a:ext cx="6541954" cy="3955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4" y="6489230"/>
            <a:ext cx="2545085" cy="30480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998" y="2140793"/>
            <a:ext cx="2715004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96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OC-PIZZA</a:t>
            </a:r>
            <a:br>
              <a:rPr lang="fr-FR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20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</a:t>
            </a:r>
            <a:endParaRPr lang="fr-FR" sz="20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677334" y="2015411"/>
            <a:ext cx="8596668" cy="4025951"/>
          </a:xfrm>
        </p:spPr>
        <p:txBody>
          <a:bodyPr/>
          <a:lstStyle/>
          <a:p>
            <a:pPr lvl="2"/>
            <a:r>
              <a:rPr lang="fr-FR" sz="1800" dirty="0" smtClean="0"/>
              <a:t>Approche « AGILE » du projet </a:t>
            </a:r>
            <a:r>
              <a:rPr lang="fr-FR" sz="1800" dirty="0" err="1" smtClean="0"/>
              <a:t>Openclassrooms</a:t>
            </a:r>
            <a:endParaRPr lang="fr-FR" sz="1800" dirty="0" smtClean="0"/>
          </a:p>
          <a:p>
            <a:pPr lvl="2"/>
            <a:endParaRPr lang="fr-FR" sz="1800" dirty="0" smtClean="0"/>
          </a:p>
          <a:p>
            <a:pPr lvl="2"/>
            <a:r>
              <a:rPr lang="fr-FR" sz="1800" dirty="0" err="1" smtClean="0"/>
              <a:t>Trello</a:t>
            </a:r>
            <a:endParaRPr lang="fr-FR" sz="1800" dirty="0" smtClean="0"/>
          </a:p>
          <a:p>
            <a:pPr lvl="2"/>
            <a:endParaRPr lang="fr-FR" sz="1800" dirty="0" smtClean="0"/>
          </a:p>
          <a:p>
            <a:pPr lvl="2"/>
            <a:r>
              <a:rPr lang="fr-FR" sz="1800" dirty="0" smtClean="0"/>
              <a:t>Découpage en sprint, itérations</a:t>
            </a:r>
          </a:p>
          <a:p>
            <a:pPr lvl="2"/>
            <a:endParaRPr lang="fr-FR" sz="1800" dirty="0" smtClean="0"/>
          </a:p>
          <a:p>
            <a:pPr lvl="2"/>
            <a:r>
              <a:rPr lang="fr-FR" sz="1800" dirty="0" err="1" smtClean="0"/>
              <a:t>Backlog</a:t>
            </a:r>
            <a:r>
              <a:rPr lang="fr-FR" sz="1800" dirty="0" smtClean="0"/>
              <a:t> (améliorations)</a:t>
            </a:r>
          </a:p>
          <a:p>
            <a:pPr lvl="2"/>
            <a:endParaRPr lang="fr-FR" sz="1800" dirty="0" smtClean="0"/>
          </a:p>
          <a:p>
            <a:pPr lvl="2"/>
            <a:r>
              <a:rPr lang="fr-FR" sz="1800" dirty="0" smtClean="0"/>
              <a:t>GitHub</a:t>
            </a:r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4" y="6489230"/>
            <a:ext cx="2545085" cy="30480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199" y="3652096"/>
            <a:ext cx="2715004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80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386</TotalTime>
  <Words>74</Words>
  <Application>Microsoft Office PowerPoint</Application>
  <PresentationFormat>Grand écran</PresentationFormat>
  <Paragraphs>48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Facette</vt:lpstr>
      <vt:lpstr>Analysez les besoins de votre client pour son groupe de pizzerias</vt:lpstr>
      <vt:lpstr>SOMMAIRE</vt:lpstr>
      <vt:lpstr>OC-PIZZA Résumé du projet </vt:lpstr>
      <vt:lpstr>OC-PIZZA Solution Fonctionnelle – Authentification </vt:lpstr>
      <vt:lpstr>OC-PIZZA Solution Fonctionnelle – Gestion des commandes </vt:lpstr>
      <vt:lpstr>OC-PIZZA Solution Technique</vt:lpstr>
      <vt:lpstr>OC-PIZZA Solution Technique</vt:lpstr>
      <vt:lpstr>OC-PIZZA Solution Technique</vt:lpstr>
      <vt:lpstr>OC-PIZZA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Analysez les besoins de votre client pour son groupe de pizzerias</dc:title>
  <dc:creator>Admin</dc:creator>
  <cp:lastModifiedBy>Admin</cp:lastModifiedBy>
  <cp:revision>24</cp:revision>
  <dcterms:created xsi:type="dcterms:W3CDTF">2020-03-30T09:53:20Z</dcterms:created>
  <dcterms:modified xsi:type="dcterms:W3CDTF">2020-03-30T17:13:16Z</dcterms:modified>
</cp:coreProperties>
</file>