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idocode/OC_Project6" TargetMode="External"/><Relationship Id="rId2" Type="http://schemas.openxmlformats.org/officeDocument/2006/relationships/hyperlink" Target="https://trello.com/b/wJsogcWq/p6-oc-concevez-la-solution-technique-dun-syst%C3%A8me-de-gestion-de-pizzeri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0655" y="1928553"/>
            <a:ext cx="8193348" cy="2122283"/>
          </a:xfrm>
        </p:spPr>
        <p:txBody>
          <a:bodyPr/>
          <a:lstStyle/>
          <a:p>
            <a:r>
              <a:rPr lang="fr-FR" sz="4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Concevez la solution technique d’un système de gestion de pizzeria</a:t>
            </a:r>
            <a:endParaRPr lang="fr-FR" sz="4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1600" i="1" dirty="0" smtClean="0"/>
              <a:t>Projet 6 - OPENCLASSROOMS</a:t>
            </a:r>
            <a:endParaRPr lang="fr-FR" sz="1600" i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8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749"/>
          </a:xfrm>
        </p:spPr>
        <p:txBody>
          <a:bodyPr/>
          <a:lstStyle/>
          <a:p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SOMMAIRE</a:t>
            </a:r>
            <a:endParaRPr lang="fr-FR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10018"/>
            <a:ext cx="8596668" cy="4823670"/>
          </a:xfrm>
        </p:spPr>
        <p:txBody>
          <a:bodyPr>
            <a:normAutofit/>
          </a:bodyPr>
          <a:lstStyle/>
          <a:p>
            <a:pPr lvl="2"/>
            <a:endParaRPr lang="fr-FR" sz="1800" dirty="0" smtClean="0"/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Résumé du projet</a:t>
            </a:r>
          </a:p>
          <a:p>
            <a:pPr lvl="2"/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Domaine fonctionnel</a:t>
            </a:r>
          </a:p>
          <a:p>
            <a:pPr lvl="2"/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Requêtes SQL</a:t>
            </a:r>
          </a:p>
          <a:p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technique</a:t>
            </a:r>
          </a:p>
          <a:p>
            <a:endParaRPr lang="fr-F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</a:t>
            </a:r>
            <a:endParaRPr lang="fr-F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701" y="3482645"/>
            <a:ext cx="2715004" cy="75258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8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7658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Résumé du projet</a:t>
            </a:r>
            <a:b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fr-FR" sz="2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xfrm>
            <a:off x="677334" y="1753298"/>
            <a:ext cx="8596668" cy="4622563"/>
          </a:xfrm>
        </p:spPr>
        <p:txBody>
          <a:bodyPr/>
          <a:lstStyle/>
          <a:p>
            <a:pPr marL="0" indent="0" algn="ctr">
              <a:buNone/>
            </a:pPr>
            <a:endParaRPr lang="fr-FR" sz="2400" dirty="0"/>
          </a:p>
          <a:p>
            <a:r>
              <a:rPr lang="fr-FR" dirty="0" smtClean="0"/>
              <a:t>Demande de mise en place d’un nouveau système informatique qui sera déployé dans toutes les pizzerias du groupe</a:t>
            </a:r>
          </a:p>
          <a:p>
            <a:r>
              <a:rPr lang="fr-FR" dirty="0" smtClean="0"/>
              <a:t>Améliorer l’efficacité de la </a:t>
            </a:r>
            <a:r>
              <a:rPr lang="fr-FR" b="1" dirty="0" smtClean="0"/>
              <a:t>gestion des commandes</a:t>
            </a:r>
          </a:p>
          <a:p>
            <a:r>
              <a:rPr lang="fr-FR" dirty="0" smtClean="0"/>
              <a:t>Suivre en temps réel de l’</a:t>
            </a:r>
            <a:r>
              <a:rPr lang="fr-FR" b="1" dirty="0" smtClean="0"/>
              <a:t>état des commandes</a:t>
            </a:r>
          </a:p>
          <a:p>
            <a:r>
              <a:rPr lang="fr-FR" dirty="0" smtClean="0"/>
              <a:t>Suivre en temps réel le stock d’ingrédients restants des différents points de vente</a:t>
            </a:r>
          </a:p>
          <a:p>
            <a:r>
              <a:rPr lang="fr-FR" dirty="0" smtClean="0"/>
              <a:t>Site internet permettant au client de passer une commande et payer en ligne</a:t>
            </a:r>
          </a:p>
          <a:p>
            <a:r>
              <a:rPr lang="fr-FR" b="1" dirty="0" smtClean="0"/>
              <a:t>Aide-mémoire</a:t>
            </a:r>
            <a:r>
              <a:rPr lang="fr-FR" dirty="0" smtClean="0"/>
              <a:t> permettant aux pizzaïolo de consulter une recette</a:t>
            </a:r>
          </a:p>
          <a:p>
            <a:r>
              <a:rPr lang="fr-FR" dirty="0" smtClean="0"/>
              <a:t>Les clients peuvent suivre l’état de leur commande</a:t>
            </a:r>
          </a:p>
          <a:p>
            <a:endParaRPr lang="fr-FR" dirty="0" smtClean="0"/>
          </a:p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166" y="5623281"/>
            <a:ext cx="2715004" cy="75258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85644"/>
          </a:xfrm>
          <a:effectLst/>
        </p:spPr>
        <p:txBody>
          <a:bodyPr>
            <a:normAutofit fontScale="90000"/>
          </a:bodyPr>
          <a:lstStyle/>
          <a:p>
            <a:pPr algn="ctr"/>
            <a:r>
              <a:rPr lang="fr-FR" sz="4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Domaine fonctionnel – Diagramme de classes</a:t>
            </a:r>
            <a:r>
              <a:rPr lang="fr-FR" b="1" u="sng" dirty="0"/>
              <a:t/>
            </a:r>
            <a:br>
              <a:rPr lang="fr-FR" b="1" u="sng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20" y="1600200"/>
            <a:ext cx="7218096" cy="4889030"/>
          </a:xfr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3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901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Domaine fonctionnel – </a:t>
            </a:r>
            <a:r>
              <a:rPr lang="fr-FR" sz="22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Modèle physique de données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1" y="1588612"/>
            <a:ext cx="8039753" cy="4900618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37001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 de données – Requêtes SQL</a:t>
            </a:r>
            <a:endParaRPr lang="fr-FR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352" y="2451513"/>
            <a:ext cx="4184650" cy="1758301"/>
          </a:xfr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Espace réservé du contenu 12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59" y="2101850"/>
            <a:ext cx="3599391" cy="1862684"/>
          </a:xfrm>
          <a:effectLst>
            <a:outerShdw blurRad="635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Espace réservé du contenu 6"/>
          <p:cNvSpPr txBox="1">
            <a:spLocks/>
          </p:cNvSpPr>
          <p:nvPr/>
        </p:nvSpPr>
        <p:spPr>
          <a:xfrm>
            <a:off x="1235511" y="4606475"/>
            <a:ext cx="8596668" cy="1508576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Un script de création </a:t>
            </a:r>
            <a:r>
              <a:rPr lang="fr-FR" dirty="0" smtClean="0"/>
              <a:t>de la structure </a:t>
            </a:r>
            <a:r>
              <a:rPr lang="fr-FR" b="1" dirty="0" smtClean="0"/>
              <a:t>MySQL</a:t>
            </a:r>
            <a:r>
              <a:rPr lang="fr-FR" dirty="0" smtClean="0"/>
              <a:t> et un autre pour </a:t>
            </a:r>
            <a:r>
              <a:rPr lang="fr-FR" b="1" dirty="0" smtClean="0"/>
              <a:t>PostgreSQL</a:t>
            </a:r>
          </a:p>
          <a:p>
            <a:r>
              <a:rPr lang="fr-FR" dirty="0" smtClean="0"/>
              <a:t>Script d’insertion des données commun aux deux </a:t>
            </a:r>
            <a:r>
              <a:rPr lang="fr-FR" b="1" dirty="0" smtClean="0"/>
              <a:t>SGBDR</a:t>
            </a:r>
          </a:p>
          <a:p>
            <a:r>
              <a:rPr lang="fr-FR" dirty="0" smtClean="0"/>
              <a:t>Jeu de requêtes d’exploitation commun aux deux </a:t>
            </a:r>
            <a:r>
              <a:rPr lang="fr-FR" b="1" dirty="0" smtClean="0"/>
              <a:t>SGBDR</a:t>
            </a:r>
          </a:p>
        </p:txBody>
      </p:sp>
    </p:spTree>
    <p:extLst>
      <p:ext uri="{BB962C8B-B14F-4D97-AF65-F5344CB8AC3E}">
        <p14:creationId xmlns:p14="http://schemas.microsoft.com/office/powerpoint/2010/main" val="56890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br>
              <a:rPr lang="fr-FR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technique – Diagramme de composants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500" y="1607026"/>
            <a:ext cx="6730336" cy="4882204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859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r>
              <a:rPr lang="fr-FR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 technique – Diagramme de </a:t>
            </a: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déploiement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45" y="1545186"/>
            <a:ext cx="6433279" cy="49760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79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OC-PIZZA</a:t>
            </a:r>
            <a:br>
              <a:rPr lang="fr-FR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0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677334" y="2015411"/>
            <a:ext cx="8596668" cy="4025951"/>
          </a:xfrm>
        </p:spPr>
        <p:txBody>
          <a:bodyPr/>
          <a:lstStyle/>
          <a:p>
            <a:pPr lvl="2"/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Approche « 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AGILE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» du projet </a:t>
            </a:r>
            <a:r>
              <a:rPr lang="fr-F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Openclassrooms</a:t>
            </a:r>
            <a:endParaRPr lang="fr-FR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Trello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https://trello.com/eidocode-p6</a:t>
            </a:r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Découpage en 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sprint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itérations</a:t>
            </a:r>
          </a:p>
          <a:p>
            <a:pPr lvl="2"/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1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Backlog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(améliorations)</a:t>
            </a:r>
          </a:p>
          <a:p>
            <a:pPr lvl="2"/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fr-FR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https://github.com/Eidocode/OC_Project6</a:t>
            </a:r>
            <a:endParaRPr lang="fr-FR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" y="6489230"/>
            <a:ext cx="2545085" cy="30480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799" y="3652096"/>
            <a:ext cx="2715004" cy="752580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68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</TotalTime>
  <Words>138</Words>
  <Application>Microsoft Office PowerPoint</Application>
  <PresentationFormat>Grand écran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Facette</vt:lpstr>
      <vt:lpstr>Concevez la solution technique d’un système de gestion de pizzeria</vt:lpstr>
      <vt:lpstr>SOMMAIRE</vt:lpstr>
      <vt:lpstr>OC-PIZZA Résumé du projet </vt:lpstr>
      <vt:lpstr>OC-PIZZA Domaine fonctionnel – Diagramme de classes </vt:lpstr>
      <vt:lpstr>OC-PIZZA Domaine fonctionnel – Modèle physique de données</vt:lpstr>
      <vt:lpstr>OC-PIZZA Base de données – Requêtes SQL</vt:lpstr>
      <vt:lpstr>OC-PIZZA Architecture technique – Diagramme de composants</vt:lpstr>
      <vt:lpstr>OC-PIZZA Architecture technique – Diagramme de déploiement</vt:lpstr>
      <vt:lpstr>OC-PIZZA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les besoins de votre client pour son groupe de pizzerias</dc:title>
  <dc:creator>Admin</dc:creator>
  <cp:lastModifiedBy>Admin</cp:lastModifiedBy>
  <cp:revision>37</cp:revision>
  <dcterms:created xsi:type="dcterms:W3CDTF">2020-03-30T09:53:20Z</dcterms:created>
  <dcterms:modified xsi:type="dcterms:W3CDTF">2020-09-17T20:21:19Z</dcterms:modified>
</cp:coreProperties>
</file>