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docode/OC_Project6" TargetMode="External"/><Relationship Id="rId2" Type="http://schemas.openxmlformats.org/officeDocument/2006/relationships/hyperlink" Target="https://trello.com/b/wJsogcWq/p6-oc-concevez-la-solution-technique-dun-syst%C3%A8me-de-gestion-de-pizzer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0655" y="1928553"/>
            <a:ext cx="8193348" cy="2122283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Concevez la solution technique d’un système de gestion de pizzeria</a:t>
            </a:r>
            <a:endParaRPr lang="fr-F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i="1" dirty="0" smtClean="0"/>
              <a:t>Projet 6 - OPENCLASSROOMS</a:t>
            </a:r>
            <a:endParaRPr lang="fr-FR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4823670"/>
          </a:xfrm>
        </p:spPr>
        <p:txBody>
          <a:bodyPr>
            <a:normAutofit/>
          </a:bodyPr>
          <a:lstStyle/>
          <a:p>
            <a:pPr lvl="2"/>
            <a:endParaRPr lang="fr-FR" sz="1800" dirty="0" smtClean="0"/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Résumé du projet</a:t>
            </a:r>
          </a:p>
          <a:p>
            <a:pPr lvl="2"/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fonctionnel</a:t>
            </a:r>
          </a:p>
          <a:p>
            <a:pPr lvl="2"/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SQL</a:t>
            </a: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</a:t>
            </a: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01" y="3482645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765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Résumé du projet</a:t>
            </a:r>
            <a:b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1753298"/>
            <a:ext cx="8596668" cy="4622563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r>
              <a:rPr lang="fr-FR" dirty="0" smtClean="0"/>
              <a:t>Demande de mise en place d’un nouveau système informatique qui sera déployé dans toutes les pizzerias du groupe</a:t>
            </a:r>
          </a:p>
          <a:p>
            <a:r>
              <a:rPr lang="fr-FR" dirty="0" smtClean="0"/>
              <a:t>Améliorer l’efficacité de la </a:t>
            </a:r>
            <a:r>
              <a:rPr lang="fr-FR" b="1" dirty="0" smtClean="0"/>
              <a:t>gestion des commandes</a:t>
            </a:r>
          </a:p>
          <a:p>
            <a:r>
              <a:rPr lang="fr-FR" dirty="0" smtClean="0"/>
              <a:t>Suivre en temps réel de l’</a:t>
            </a:r>
            <a:r>
              <a:rPr lang="fr-FR" b="1" dirty="0" smtClean="0"/>
              <a:t>état des commandes</a:t>
            </a:r>
          </a:p>
          <a:p>
            <a:r>
              <a:rPr lang="fr-FR" dirty="0" smtClean="0"/>
              <a:t>Suivre en temps réel le stock d’ingrédients restants des différents points de vente</a:t>
            </a:r>
          </a:p>
          <a:p>
            <a:r>
              <a:rPr lang="fr-FR" dirty="0" smtClean="0"/>
              <a:t>Site internet permettant au client de passer une commande et payer en ligne</a:t>
            </a:r>
          </a:p>
          <a:p>
            <a:r>
              <a:rPr lang="fr-FR" b="1" dirty="0" smtClean="0"/>
              <a:t>Aide-mémoire</a:t>
            </a:r>
            <a:r>
              <a:rPr lang="fr-FR" dirty="0" smtClean="0"/>
              <a:t> permettant aux pizzaïolo de consulter une recette</a:t>
            </a:r>
          </a:p>
          <a:p>
            <a:r>
              <a:rPr lang="fr-FR" dirty="0" smtClean="0"/>
              <a:t>Les clients peuvent suivre l’état de leur commande</a:t>
            </a:r>
          </a:p>
          <a:p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6" y="5623281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644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Diagramme de classes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0" y="1600200"/>
            <a:ext cx="7218096" cy="4889030"/>
          </a:xfr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</a:t>
            </a: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physique de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" y="1588612"/>
            <a:ext cx="8039753" cy="490061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700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données – Requêtes SQL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451513"/>
            <a:ext cx="4184650" cy="1758301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59" y="2101850"/>
            <a:ext cx="3599391" cy="1862684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Espace réservé du contenu 6"/>
          <p:cNvSpPr txBox="1">
            <a:spLocks/>
          </p:cNvSpPr>
          <p:nvPr/>
        </p:nvSpPr>
        <p:spPr>
          <a:xfrm>
            <a:off x="1235511" y="4606475"/>
            <a:ext cx="8596668" cy="150857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script de création </a:t>
            </a:r>
            <a:r>
              <a:rPr lang="fr-FR" dirty="0" smtClean="0"/>
              <a:t>de la structure </a:t>
            </a:r>
            <a:r>
              <a:rPr lang="fr-FR" b="1" dirty="0" smtClean="0"/>
              <a:t>MySQL</a:t>
            </a:r>
            <a:r>
              <a:rPr lang="fr-FR" dirty="0" smtClean="0"/>
              <a:t> et un autre pour </a:t>
            </a:r>
            <a:r>
              <a:rPr lang="fr-FR" b="1" dirty="0" smtClean="0"/>
              <a:t>PostgreSQL</a:t>
            </a:r>
          </a:p>
          <a:p>
            <a:r>
              <a:rPr lang="fr-FR" dirty="0" smtClean="0"/>
              <a:t>Script d’insertion des données commun aux deux </a:t>
            </a:r>
            <a:r>
              <a:rPr lang="fr-FR" b="1" dirty="0" smtClean="0"/>
              <a:t>SGBDR</a:t>
            </a:r>
          </a:p>
          <a:p>
            <a:r>
              <a:rPr lang="fr-FR" dirty="0" smtClean="0"/>
              <a:t>Jeu de requêtes d’exploitation commun aux deux </a:t>
            </a:r>
            <a:r>
              <a:rPr lang="fr-FR" b="1" dirty="0" smtClean="0"/>
              <a:t>SGBDR</a:t>
            </a:r>
          </a:p>
        </p:txBody>
      </p:sp>
    </p:spTree>
    <p:extLst>
      <p:ext uri="{BB962C8B-B14F-4D97-AF65-F5344CB8AC3E}">
        <p14:creationId xmlns:p14="http://schemas.microsoft.com/office/powerpoint/2010/main" val="568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composants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0" y="1607026"/>
            <a:ext cx="6730336" cy="4882204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5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</a:t>
            </a: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déploiement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15" y="1538302"/>
            <a:ext cx="6865106" cy="495092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334" y="2015411"/>
            <a:ext cx="8596668" cy="4025951"/>
          </a:xfrm>
        </p:spPr>
        <p:txBody>
          <a:bodyPr/>
          <a:lstStyle/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« 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du projet </a:t>
            </a:r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fr-F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https://trello.com/eidocode-p6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Découpage en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itérations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(améliorations)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https://github.com/Eidocode/OC_Project6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9" y="3652096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138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Concevez la solution technique d’un système de gestion de pizzeria</vt:lpstr>
      <vt:lpstr>SOMMAIRE</vt:lpstr>
      <vt:lpstr>OC-PIZZA Résumé du projet </vt:lpstr>
      <vt:lpstr>OC-PIZZA Domaine fonctionnel – Diagramme de classes </vt:lpstr>
      <vt:lpstr>OC-PIZZA Domaine fonctionnel – Modèle physique de données</vt:lpstr>
      <vt:lpstr>OC-PIZZA Base de données – Requêtes SQL</vt:lpstr>
      <vt:lpstr>OC-PIZZA Architecture technique – Diagramme de composants</vt:lpstr>
      <vt:lpstr>OC-PIZZA Architecture technique – Diagramme de déploiement</vt:lpstr>
      <vt:lpstr>OC-PIZZA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besoins de votre client pour son groupe de pizzerias</dc:title>
  <dc:creator>Admin</dc:creator>
  <cp:lastModifiedBy>Admin</cp:lastModifiedBy>
  <cp:revision>38</cp:revision>
  <dcterms:created xsi:type="dcterms:W3CDTF">2020-03-30T09:53:20Z</dcterms:created>
  <dcterms:modified xsi:type="dcterms:W3CDTF">2020-09-21T20:19:28Z</dcterms:modified>
</cp:coreProperties>
</file>