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58" r:id="rId6"/>
    <p:sldId id="269" r:id="rId7"/>
    <p:sldId id="260" r:id="rId8"/>
    <p:sldId id="264" r:id="rId9"/>
    <p:sldId id="262" r:id="rId10"/>
    <p:sldId id="278" r:id="rId11"/>
    <p:sldId id="274" r:id="rId12"/>
    <p:sldId id="272" r:id="rId13"/>
    <p:sldId id="277" r:id="rId14"/>
    <p:sldId id="275" r:id="rId15"/>
    <p:sldId id="276" r:id="rId16"/>
    <p:sldId id="263" r:id="rId17"/>
    <p:sldId id="265" r:id="rId18"/>
    <p:sldId id="266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A42CB-CAB0-461E-9C6A-54EBBF60C021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8541-6804-4D9B-BDE7-B6AA3C919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0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480-EFDD-4F54-AF0A-A37590B2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70F08-34C6-4058-82C2-3AC26130B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19D9-33B7-4F31-85EF-CD3056FE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E4E7-1CF5-4C91-90CB-CE72F777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0AF4-51B7-4877-8A0A-A139EF9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3CE-7AAD-4242-B204-0C6CA0E9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B378-6064-4D41-BB00-8AEBBFC4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BCD1-2F14-4A4B-860B-CD860671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90A9-30D1-49D7-926F-C7461ED5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04D2-D15F-4981-AFD1-AB83148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1CA46-0A44-419F-9E6B-0AC455E91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8250-99DE-4046-B00E-5FB3D8CA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C45A-5EEB-490D-BE64-4CABAB0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DFDA-6926-4759-8112-0A8DB7E8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B397-51A5-4DC4-BF66-E9317469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69FF-4F7B-4BC1-9AEB-F54A0A01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F20F-CD14-4794-953E-C8E6CBF0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144C-93A6-4B59-B08A-B538D734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AAF3-7C06-4965-9BF6-D6CC24F2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0825C-08C7-481E-B897-C25C1D6F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0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A53A-54A5-4365-B76E-411341EA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28F5-4034-4E52-888C-461EB1A7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D736-000A-4107-9412-B3E57E29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9404-89B2-4A02-8824-F546383C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060A-6F8A-43DC-87F3-4D9348B3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8444-586E-46C3-BBC8-714C666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95A5-A21E-4EBA-B8E7-96602DF0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102C-EBA1-4D65-9BB0-1F83DB98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A545-8F37-44E5-AF76-5E3DCA1A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817F-C4EF-488D-8D13-E727A394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C9ED-83A4-4B82-AD9D-D4D9D53E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A75-4012-4FA3-8BBE-BFCB5B90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ABAA-6171-4601-AD6F-F9507D00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7719B-1A22-4353-B8FE-DA83B55C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07079-E8FA-4280-8454-780D68494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607A3-A338-4876-A68F-FE7BA9734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84AA9-280F-4578-BED9-B18D673B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CD85E-CBB8-45B0-9947-3125FA26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16EF1-7CA0-4299-B6F9-B2543E0A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2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FE4-F438-469B-AEAF-8ABCCBB6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720A5-865B-45E3-84F7-5AFECD4A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F51E-960D-4AA0-8B95-649BDCED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D61AA-92B9-4A43-864C-4926F6BA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E3DE-DDED-4884-A6D9-FD6AFEDC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6DCF8-C43F-4166-B47A-6566305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AD32-8C3C-478F-B973-246DCF6A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2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6E-04B8-4174-8AC6-2A15D63F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D946-4A2A-4678-880A-C1812F21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BE0F-2D4B-4DE3-B946-E1E11CB5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79E9-D8FA-453E-93AB-282AE67A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B741-2518-4017-9836-D54D8D4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A135-DEEE-4AE8-953C-1EB2200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4867-6319-4A20-BC66-23634FB3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7399E-C811-489D-8696-FD10197C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2B1FE-0956-4412-991F-16064DDF3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53A9-87EF-4EC8-A85F-AF1B951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5A3C5-3057-4DFC-A294-725915F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634A-DA63-4F5D-877F-181F6F9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EDC53-47C2-420E-B841-EF94C21B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193F-A4BD-4E39-A77F-F9B208AB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66CD-4375-4908-B09D-09D6CCF57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8417-26EB-4732-9CEF-2A5B7238806A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FC78-5DA2-4E87-8F7F-C470AC49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E5FE-67FB-4D54-8B50-5827F0DC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CAC5E-4AA5-4E2D-98E3-700E5478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FD1AB2-21B6-4EB2-98EF-6DFA0C3E0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FD2AEA-380E-474A-B009-3F347C89A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563E4C-8C0C-405A-BF24-3E2E92D0780C}"/>
              </a:ext>
            </a:extLst>
          </p:cNvPr>
          <p:cNvSpPr txBox="1"/>
          <p:nvPr/>
        </p:nvSpPr>
        <p:spPr>
          <a:xfrm>
            <a:off x="6003131" y="2819400"/>
            <a:ext cx="995363" cy="30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E1AB22F7-9119-4348-A918-99D7FA32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76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F2BB28-1C84-4BFA-B64A-F86AA810F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BA33EA2E-2A51-4449-A47B-5D40C36E66A6}"/>
              </a:ext>
            </a:extLst>
          </p:cNvPr>
          <p:cNvSpPr txBox="1"/>
          <p:nvPr/>
        </p:nvSpPr>
        <p:spPr>
          <a:xfrm>
            <a:off x="0" y="0"/>
            <a:ext cx="602932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122B0CCE-7A4B-4391-9AD9-F80D6BECF947}"/>
              </a:ext>
            </a:extLst>
          </p:cNvPr>
          <p:cNvSpPr txBox="1"/>
          <p:nvPr/>
        </p:nvSpPr>
        <p:spPr>
          <a:xfrm>
            <a:off x="6162674" y="0"/>
            <a:ext cx="602932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91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C32E-A06E-47C4-AC81-9CA58416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6BA94F1-CAE8-4ABE-B87C-B943A3B52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7B05B02C-8206-4548-BA86-31285F85E7B2}"/>
              </a:ext>
            </a:extLst>
          </p:cNvPr>
          <p:cNvSpPr txBox="1"/>
          <p:nvPr/>
        </p:nvSpPr>
        <p:spPr>
          <a:xfrm>
            <a:off x="8001000" y="2743200"/>
            <a:ext cx="1838325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0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CF43F9-A782-483B-8BAF-ABEEAE18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AC718-E693-4796-B006-C798A5CBC7B8}"/>
              </a:ext>
            </a:extLst>
          </p:cNvPr>
          <p:cNvSpPr txBox="1"/>
          <p:nvPr/>
        </p:nvSpPr>
        <p:spPr>
          <a:xfrm>
            <a:off x="8000048" y="533369"/>
            <a:ext cx="14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52C4E4-54E8-4B34-95D9-25B2F5085456}"/>
              </a:ext>
            </a:extLst>
          </p:cNvPr>
          <p:cNvSpPr/>
          <p:nvPr/>
        </p:nvSpPr>
        <p:spPr>
          <a:xfrm flipH="1">
            <a:off x="9248300" y="790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4FA58B-9F2D-4182-9676-3688904F12AF}"/>
              </a:ext>
            </a:extLst>
          </p:cNvPr>
          <p:cNvSpPr/>
          <p:nvPr/>
        </p:nvSpPr>
        <p:spPr>
          <a:xfrm flipH="1">
            <a:off x="9346883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E365A7-BEF9-4118-9BC0-95F9594E7731}"/>
              </a:ext>
            </a:extLst>
          </p:cNvPr>
          <p:cNvSpPr/>
          <p:nvPr/>
        </p:nvSpPr>
        <p:spPr>
          <a:xfrm flipH="1">
            <a:off x="9445466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C9121-EF70-45C6-B858-809EDD2DA569}"/>
              </a:ext>
            </a:extLst>
          </p:cNvPr>
          <p:cNvSpPr txBox="1"/>
          <p:nvPr/>
        </p:nvSpPr>
        <p:spPr>
          <a:xfrm>
            <a:off x="8289665" y="1569117"/>
            <a:ext cx="13049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C6D1EB72-CF58-42B7-A766-B07DBB55A4A1}"/>
              </a:ext>
            </a:extLst>
          </p:cNvPr>
          <p:cNvSpPr txBox="1"/>
          <p:nvPr/>
        </p:nvSpPr>
        <p:spPr>
          <a:xfrm>
            <a:off x="8170544" y="2907788"/>
            <a:ext cx="132064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655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 p14:bounceEnd="20000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 p14:bounceEnd="20000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 p14:bounceEnd="20000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F28239E-150A-4F79-ADEB-AD5A7727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2A25EF-5978-401B-8129-41767539A14B}"/>
              </a:ext>
            </a:extLst>
          </p:cNvPr>
          <p:cNvSpPr txBox="1"/>
          <p:nvPr/>
        </p:nvSpPr>
        <p:spPr>
          <a:xfrm>
            <a:off x="7984671" y="2839998"/>
            <a:ext cx="19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60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79ABC89-AC38-4C95-96FC-48E826B68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6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AC718-E693-4796-B006-C798A5CBC7B8}"/>
              </a:ext>
            </a:extLst>
          </p:cNvPr>
          <p:cNvSpPr txBox="1"/>
          <p:nvPr/>
        </p:nvSpPr>
        <p:spPr>
          <a:xfrm>
            <a:off x="8010048" y="551344"/>
            <a:ext cx="14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52C4E4-54E8-4B34-95D9-25B2F5085456}"/>
              </a:ext>
            </a:extLst>
          </p:cNvPr>
          <p:cNvSpPr/>
          <p:nvPr/>
        </p:nvSpPr>
        <p:spPr>
          <a:xfrm flipH="1">
            <a:off x="9248300" y="790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4FA58B-9F2D-4182-9676-3688904F12AF}"/>
              </a:ext>
            </a:extLst>
          </p:cNvPr>
          <p:cNvSpPr/>
          <p:nvPr/>
        </p:nvSpPr>
        <p:spPr>
          <a:xfrm flipH="1">
            <a:off x="9346883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E365A7-BEF9-4118-9BC0-95F9594E7731}"/>
              </a:ext>
            </a:extLst>
          </p:cNvPr>
          <p:cNvSpPr/>
          <p:nvPr/>
        </p:nvSpPr>
        <p:spPr>
          <a:xfrm flipH="1">
            <a:off x="9445466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C9121-EF70-45C6-B858-809EDD2DA569}"/>
              </a:ext>
            </a:extLst>
          </p:cNvPr>
          <p:cNvSpPr txBox="1"/>
          <p:nvPr/>
        </p:nvSpPr>
        <p:spPr>
          <a:xfrm>
            <a:off x="8216501" y="1179632"/>
            <a:ext cx="148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WARNING!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A9BED-211D-49B4-B8DD-878332AB6F9C}"/>
              </a:ext>
            </a:extLst>
          </p:cNvPr>
          <p:cNvSpPr txBox="1"/>
          <p:nvPr/>
        </p:nvSpPr>
        <p:spPr>
          <a:xfrm>
            <a:off x="8062336" y="1505010"/>
            <a:ext cx="17427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Threats Found: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</a:t>
            </a:r>
          </a:p>
        </p:txBody>
      </p:sp>
      <p:sp>
        <p:nvSpPr>
          <p:cNvPr id="15" name="TextBox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D1EB72-CF58-42B7-A766-B07DBB55A4A1}"/>
              </a:ext>
            </a:extLst>
          </p:cNvPr>
          <p:cNvSpPr txBox="1"/>
          <p:nvPr/>
        </p:nvSpPr>
        <p:spPr>
          <a:xfrm>
            <a:off x="8216501" y="2920488"/>
            <a:ext cx="1320641" cy="369332"/>
          </a:xfrm>
          <a:prstGeom prst="rect">
            <a:avLst/>
          </a:prstGeom>
          <a:solidFill>
            <a:srgbClr val="EE3A3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Leave Site</a:t>
            </a:r>
          </a:p>
        </p:txBody>
      </p:sp>
    </p:spTree>
    <p:extLst>
      <p:ext uri="{BB962C8B-B14F-4D97-AF65-F5344CB8AC3E}">
        <p14:creationId xmlns:p14="http://schemas.microsoft.com/office/powerpoint/2010/main" val="1681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 p14:bounceEnd="20000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 p14:bounceEnd="20000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 p14:bounceEnd="20000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4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4" grpId="0"/>
          <p:bldP spid="1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AB22F7-9119-4348-A918-99D7FA32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54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3FA711D-288E-4BD6-B3C0-E129A573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C349F3-6AB1-45F6-9F36-E203E2766806}"/>
              </a:ext>
            </a:extLst>
          </p:cNvPr>
          <p:cNvSpPr txBox="1"/>
          <p:nvPr/>
        </p:nvSpPr>
        <p:spPr>
          <a:xfrm>
            <a:off x="9115425" y="2909888"/>
            <a:ext cx="735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8006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977DC2-91D7-4457-B6B4-C8C1326E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9276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F15ADD5-50B6-486D-ACB7-6B48F0D7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63D0CAA-AF80-43EE-BA37-CF090721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A774DA-425D-4F24-8394-DCBB002DB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27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61A-74E6-4620-B160-0085705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3C1145-ED8E-424E-8EA4-485279028EE7}"/>
              </a:ext>
            </a:extLst>
          </p:cNvPr>
          <p:cNvSpPr txBox="1"/>
          <p:nvPr/>
        </p:nvSpPr>
        <p:spPr>
          <a:xfrm>
            <a:off x="8296275" y="301625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701A69-2330-46C7-A2C0-0D57D73B1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761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C5BE1CA-1E45-4E6C-B63B-3BAE352D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1DF26F8C-95A2-4773-9D3C-7AAC34093B39}"/>
              </a:ext>
            </a:extLst>
          </p:cNvPr>
          <p:cNvSpPr txBox="1"/>
          <p:nvPr/>
        </p:nvSpPr>
        <p:spPr>
          <a:xfrm>
            <a:off x="0" y="-85725"/>
            <a:ext cx="6096000" cy="694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AD02F287-EF20-4BB0-8163-94962DB847B6}"/>
              </a:ext>
            </a:extLst>
          </p:cNvPr>
          <p:cNvSpPr txBox="1"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4E6A84-F9D2-49E2-B513-7C25AAA2C6F9}"/>
              </a:ext>
            </a:extLst>
          </p:cNvPr>
          <p:cNvSpPr txBox="1"/>
          <p:nvPr/>
        </p:nvSpPr>
        <p:spPr>
          <a:xfrm>
            <a:off x="8343900" y="3095625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A5C7B6-D3B2-4E26-B0E2-6EB4E04E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22DC8194-F6C3-4913-B5DD-65EB8AB9F747}"/>
              </a:ext>
            </a:extLst>
          </p:cNvPr>
          <p:cNvSpPr txBox="1"/>
          <p:nvPr/>
        </p:nvSpPr>
        <p:spPr>
          <a:xfrm>
            <a:off x="8343900" y="2947307"/>
            <a:ext cx="1134836" cy="48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1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8F93B9-F11A-4955-B0E1-94754017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F4880324-6EDE-4643-964F-CD205155ABA4}"/>
              </a:ext>
            </a:extLst>
          </p:cNvPr>
          <p:cNvSpPr txBox="1"/>
          <p:nvPr/>
        </p:nvSpPr>
        <p:spPr>
          <a:xfrm>
            <a:off x="8376559" y="3059668"/>
            <a:ext cx="11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4237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F2BB28-1C84-4BFA-B64A-F86AA810F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BA33EA2E-2A51-4449-A47B-5D40C36E66A6}"/>
              </a:ext>
            </a:extLst>
          </p:cNvPr>
          <p:cNvSpPr txBox="1"/>
          <p:nvPr/>
        </p:nvSpPr>
        <p:spPr>
          <a:xfrm>
            <a:off x="0" y="0"/>
            <a:ext cx="602932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122B0CCE-7A4B-4391-9AD9-F80D6BECF947}"/>
              </a:ext>
            </a:extLst>
          </p:cNvPr>
          <p:cNvSpPr txBox="1"/>
          <p:nvPr/>
        </p:nvSpPr>
        <p:spPr>
          <a:xfrm>
            <a:off x="6162674" y="0"/>
            <a:ext cx="6029325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CF43F9-A782-483B-8BAF-ABEEAE18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AC718-E693-4796-B006-C798A5CBC7B8}"/>
              </a:ext>
            </a:extLst>
          </p:cNvPr>
          <p:cNvSpPr txBox="1"/>
          <p:nvPr/>
        </p:nvSpPr>
        <p:spPr>
          <a:xfrm>
            <a:off x="7893844" y="552450"/>
            <a:ext cx="14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52C4E4-54E8-4B34-95D9-25B2F5085456}"/>
              </a:ext>
            </a:extLst>
          </p:cNvPr>
          <p:cNvSpPr/>
          <p:nvPr/>
        </p:nvSpPr>
        <p:spPr>
          <a:xfrm flipH="1">
            <a:off x="9248300" y="790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4FA58B-9F2D-4182-9676-3688904F12AF}"/>
              </a:ext>
            </a:extLst>
          </p:cNvPr>
          <p:cNvSpPr/>
          <p:nvPr/>
        </p:nvSpPr>
        <p:spPr>
          <a:xfrm flipH="1">
            <a:off x="9346883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E365A7-BEF9-4118-9BC0-95F9594E7731}"/>
              </a:ext>
            </a:extLst>
          </p:cNvPr>
          <p:cNvSpPr/>
          <p:nvPr/>
        </p:nvSpPr>
        <p:spPr>
          <a:xfrm flipH="1">
            <a:off x="9445466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C9121-EF70-45C6-B858-809EDD2DA569}"/>
              </a:ext>
            </a:extLst>
          </p:cNvPr>
          <p:cNvSpPr txBox="1"/>
          <p:nvPr/>
        </p:nvSpPr>
        <p:spPr>
          <a:xfrm>
            <a:off x="8305992" y="1626867"/>
            <a:ext cx="13049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C6D1EB72-CF58-42B7-A766-B07DBB55A4A1}"/>
              </a:ext>
            </a:extLst>
          </p:cNvPr>
          <p:cNvSpPr txBox="1"/>
          <p:nvPr/>
        </p:nvSpPr>
        <p:spPr>
          <a:xfrm>
            <a:off x="8170544" y="2907788"/>
            <a:ext cx="132064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3035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 p14:bounceEnd="20000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 p14:bounceEnd="20000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 p14:bounceEnd="20000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5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79ABC89-AC38-4C95-96FC-48E826B68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6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AC718-E693-4796-B006-C798A5CBC7B8}"/>
              </a:ext>
            </a:extLst>
          </p:cNvPr>
          <p:cNvSpPr txBox="1"/>
          <p:nvPr/>
        </p:nvSpPr>
        <p:spPr>
          <a:xfrm>
            <a:off x="7964329" y="551344"/>
            <a:ext cx="14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52C4E4-54E8-4B34-95D9-25B2F5085456}"/>
              </a:ext>
            </a:extLst>
          </p:cNvPr>
          <p:cNvSpPr/>
          <p:nvPr/>
        </p:nvSpPr>
        <p:spPr>
          <a:xfrm flipH="1">
            <a:off x="9248300" y="790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4FA58B-9F2D-4182-9676-3688904F12AF}"/>
              </a:ext>
            </a:extLst>
          </p:cNvPr>
          <p:cNvSpPr/>
          <p:nvPr/>
        </p:nvSpPr>
        <p:spPr>
          <a:xfrm flipH="1">
            <a:off x="9346883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E365A7-BEF9-4118-9BC0-95F9594E7731}"/>
              </a:ext>
            </a:extLst>
          </p:cNvPr>
          <p:cNvSpPr/>
          <p:nvPr/>
        </p:nvSpPr>
        <p:spPr>
          <a:xfrm flipH="1">
            <a:off x="9445466" y="790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C9121-EF70-45C6-B858-809EDD2DA569}"/>
              </a:ext>
            </a:extLst>
          </p:cNvPr>
          <p:cNvSpPr txBox="1"/>
          <p:nvPr/>
        </p:nvSpPr>
        <p:spPr>
          <a:xfrm>
            <a:off x="8165909" y="1095697"/>
            <a:ext cx="14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WARNING!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A9BED-211D-49B4-B8DD-878332AB6F9C}"/>
              </a:ext>
            </a:extLst>
          </p:cNvPr>
          <p:cNvSpPr txBox="1"/>
          <p:nvPr/>
        </p:nvSpPr>
        <p:spPr>
          <a:xfrm>
            <a:off x="8062336" y="1505010"/>
            <a:ext cx="17427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Threats Found: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</a:t>
            </a:r>
          </a:p>
        </p:txBody>
      </p:sp>
      <p:sp>
        <p:nvSpPr>
          <p:cNvPr id="15" name="TextBox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D1EB72-CF58-42B7-A766-B07DBB55A4A1}"/>
              </a:ext>
            </a:extLst>
          </p:cNvPr>
          <p:cNvSpPr txBox="1"/>
          <p:nvPr/>
        </p:nvSpPr>
        <p:spPr>
          <a:xfrm>
            <a:off x="8246156" y="2899208"/>
            <a:ext cx="1320641" cy="369332"/>
          </a:xfrm>
          <a:prstGeom prst="rect">
            <a:avLst/>
          </a:prstGeom>
          <a:solidFill>
            <a:srgbClr val="EE3A3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Leave Site</a:t>
            </a:r>
          </a:p>
        </p:txBody>
      </p:sp>
    </p:spTree>
    <p:extLst>
      <p:ext uri="{BB962C8B-B14F-4D97-AF65-F5344CB8AC3E}">
        <p14:creationId xmlns:p14="http://schemas.microsoft.com/office/powerpoint/2010/main" val="14574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 p14:bounceEnd="20000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 p14:bounceEnd="20000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 p14:bounceEnd="20000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4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2.96296E-6 L 0.00039 -0.01181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1.48148E-6 L 0.00039 -0.01158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-5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" presetID="42" presetClass="path" presetSubtype="0" repeatCount="2000" autoRev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2.22222E-6 L 0.00013 -0.01273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/>
          <p:bldP spid="14" grpId="0"/>
          <p:bldP spid="15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35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thomas</dc:creator>
  <cp:lastModifiedBy>jamie thomas</cp:lastModifiedBy>
  <cp:revision>19</cp:revision>
  <dcterms:created xsi:type="dcterms:W3CDTF">2020-11-03T15:03:13Z</dcterms:created>
  <dcterms:modified xsi:type="dcterms:W3CDTF">2020-11-13T09:52:33Z</dcterms:modified>
</cp:coreProperties>
</file>