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58" r:id="rId6"/>
    <p:sldId id="267" r:id="rId7"/>
    <p:sldId id="272" r:id="rId8"/>
    <p:sldId id="273" r:id="rId9"/>
    <p:sldId id="274" r:id="rId10"/>
    <p:sldId id="268" r:id="rId11"/>
    <p:sldId id="260" r:id="rId12"/>
    <p:sldId id="270" r:id="rId13"/>
    <p:sldId id="275" r:id="rId14"/>
    <p:sldId id="276" r:id="rId15"/>
    <p:sldId id="271" r:id="rId16"/>
    <p:sldId id="269" r:id="rId1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C1F"/>
    <a:srgbClr val="903163"/>
    <a:srgbClr val="E1E1E1"/>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snapToGrid="0">
      <p:cViewPr varScale="1">
        <p:scale>
          <a:sx n="74" d="100"/>
          <a:sy n="74" d="100"/>
        </p:scale>
        <p:origin x="486" y="72"/>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 xmlns:a16="http://schemas.microsoft.com/office/drawing/2014/main" id="{8AAADC2F-2E9D-40B4-ACCC-562AAB4F7D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 xmlns:a16="http://schemas.microsoft.com/office/drawing/2014/main" id="{F0A9ED11-839B-4DD0-8272-FF2CD58A4E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378544-975C-442F-B895-1FA17E14C577}" type="datetime1">
              <a:rPr lang="es-ES" smtClean="0"/>
              <a:t>20/09/2020</a:t>
            </a:fld>
            <a:endParaRPr lang="es-ES"/>
          </a:p>
        </p:txBody>
      </p:sp>
      <p:sp>
        <p:nvSpPr>
          <p:cNvPr id="4" name="Marcador de pie de página 3">
            <a:extLst>
              <a:ext uri="{FF2B5EF4-FFF2-40B4-BE49-F238E27FC236}">
                <a16:creationId xmlns="" xmlns:a16="http://schemas.microsoft.com/office/drawing/2014/main" id="{249AFB2F-F007-46BA-AED7-C8C744341B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 xmlns:a16="http://schemas.microsoft.com/office/drawing/2014/main" id="{8FEAD766-34F7-4264-BC46-24C0D3BB38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06B575-782D-4783-A7B4-EDAB9FCF22E4}" type="slidenum">
              <a:rPr lang="es-ES" smtClean="0"/>
              <a:t>‹Nº›</a:t>
            </a:fld>
            <a:endParaRPr lang="es-ES"/>
          </a:p>
        </p:txBody>
      </p:sp>
    </p:spTree>
    <p:extLst>
      <p:ext uri="{BB962C8B-B14F-4D97-AF65-F5344CB8AC3E}">
        <p14:creationId xmlns:p14="http://schemas.microsoft.com/office/powerpoint/2010/main" val="61111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CC6A109-3620-46C2-AAB7-273D5AEF08BA}" type="datetime1">
              <a:rPr lang="es-ES" noProof="0" smtClean="0"/>
              <a:t>20/09/2020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2E1C88-3939-4832-BAAB-091D6FA96EB5}" type="slidenum">
              <a:rPr lang="es-ES" noProof="0" smtClean="0"/>
              <a:t>‹Nº›</a:t>
            </a:fld>
            <a:endParaRPr lang="es-ES" noProof="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t>Elimine esta diapositiva cuando haya terminado de preparar el resto de las diapositivas.</a:t>
            </a:r>
          </a:p>
        </p:txBody>
      </p:sp>
      <p:sp>
        <p:nvSpPr>
          <p:cNvPr id="4" name="Marcador de número de diapositiva 3"/>
          <p:cNvSpPr>
            <a:spLocks noGrp="1"/>
          </p:cNvSpPr>
          <p:nvPr>
            <p:ph type="sldNum" sz="quarter" idx="10"/>
          </p:nvPr>
        </p:nvSpPr>
        <p:spPr/>
        <p:txBody>
          <a:bodyPr rtlCol="0"/>
          <a:lstStyle/>
          <a:p>
            <a:pPr rtl="0"/>
            <a:fld id="{012E1C88-3939-4832-BAAB-091D6FA96EB5}" type="slidenum">
              <a:rPr lang="es-ES" smtClean="0"/>
              <a:t>1</a:t>
            </a:fld>
            <a:endParaRPr lang="es-ES"/>
          </a:p>
        </p:txBody>
      </p:sp>
    </p:spTree>
    <p:extLst>
      <p:ext uri="{BB962C8B-B14F-4D97-AF65-F5344CB8AC3E}">
        <p14:creationId xmlns:p14="http://schemas.microsoft.com/office/powerpoint/2010/main" val="49259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012E1C88-3939-4832-BAAB-091D6FA96EB5}" type="slidenum">
              <a:rPr lang="es-ES" smtClean="0"/>
              <a:t>2</a:t>
            </a:fld>
            <a:endParaRPr lang="es-ES"/>
          </a:p>
        </p:txBody>
      </p:sp>
    </p:spTree>
    <p:extLst>
      <p:ext uri="{BB962C8B-B14F-4D97-AF65-F5344CB8AC3E}">
        <p14:creationId xmlns:p14="http://schemas.microsoft.com/office/powerpoint/2010/main" val="3213529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012E1C88-3939-4832-BAAB-091D6FA96EB5}" type="slidenum">
              <a:rPr lang="es-ES" smtClean="0"/>
              <a:t>8</a:t>
            </a:fld>
            <a:endParaRPr lang="es-ES"/>
          </a:p>
        </p:txBody>
      </p:sp>
    </p:spTree>
    <p:extLst>
      <p:ext uri="{BB962C8B-B14F-4D97-AF65-F5344CB8AC3E}">
        <p14:creationId xmlns:p14="http://schemas.microsoft.com/office/powerpoint/2010/main" val="26299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99226" y="1020431"/>
            <a:ext cx="10993549" cy="1475013"/>
          </a:xfrm>
          <a:effectLst/>
        </p:spPr>
        <p:txBody>
          <a:bodyPr rtlCol="0" anchor="ctr" anchorCtr="0">
            <a:normAutofit/>
          </a:bodyPr>
          <a:lstStyle>
            <a:lvl1pPr algn="ctr">
              <a:defRPr sz="5400">
                <a:solidFill>
                  <a:schemeClr val="accent1"/>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bg1"/>
                </a:solidFill>
              </a:defRPr>
            </a:lvl1pPr>
          </a:lstStyle>
          <a:p>
            <a:pPr rtl="0"/>
            <a:fld id="{FFA8A5F0-3F68-4105-B982-4D277ECFAC79}" type="datetime8">
              <a:rPr lang="es-ES" noProof="0" smtClean="0"/>
              <a:t>20/09/2020 18:26</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bg1"/>
                </a:solidFill>
              </a:defRPr>
            </a:lvl1pPr>
          </a:lstStyle>
          <a:p>
            <a:pPr rtl="0"/>
            <a:r>
              <a:rPr lang="es-ES" noProof="0"/>
              <a:t>AGREGAR UN PIE DE PÁGINA</a:t>
            </a:r>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bg1"/>
                </a:solidFill>
              </a:defRPr>
            </a:lvl1pPr>
          </a:lstStyle>
          <a:p>
            <a:pPr rtl="0"/>
            <a:fld id="{C5C3056E-1632-4A65-A24F-3F10A1450A6E}" type="slidenum">
              <a:rPr lang="es-ES" noProof="0" smtClean="0"/>
              <a:pPr rtl="0"/>
              <a:t>‹Nº›</a:t>
            </a:fld>
            <a:endParaRPr lang="es-ES" noProof="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bg1"/>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47816" y="601200"/>
            <a:ext cx="11292840" cy="4204800"/>
          </a:xfrm>
        </p:spPr>
        <p:txBody>
          <a:bodyPr rtlCol="0"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bg1"/>
                </a:solidFill>
              </a:defRPr>
            </a:lvl1pPr>
          </a:lstStyle>
          <a:p>
            <a:pPr rtl="0"/>
            <a:fld id="{540626F3-E7EF-492C-A111-7A55985ABF6C}" type="datetime8">
              <a:rPr lang="es-ES" noProof="0" smtClean="0"/>
              <a:t>20/09/2020 18:26</a:t>
            </a:fld>
            <a:endParaRPr lang="es-ES" noProof="0"/>
          </a:p>
        </p:txBody>
      </p:sp>
      <p:sp>
        <p:nvSpPr>
          <p:cNvPr id="6" name="Marcador de pie de página 5"/>
          <p:cNvSpPr>
            <a:spLocks noGrp="1"/>
          </p:cNvSpPr>
          <p:nvPr>
            <p:ph type="ftr" sz="quarter" idx="11"/>
          </p:nvPr>
        </p:nvSpPr>
        <p:spPr/>
        <p:txBody>
          <a:bodyPr rtlCol="0"/>
          <a:lstStyle>
            <a:lvl1pPr>
              <a:defRPr>
                <a:solidFill>
                  <a:schemeClr val="bg1"/>
                </a:solidFill>
              </a:defRPr>
            </a:lvl1pPr>
          </a:lstStyle>
          <a:p>
            <a:pPr rtl="0"/>
            <a:r>
              <a:rPr lang="es-ES" noProof="0"/>
              <a:t>AGREGAR UN PIE DE PÁGINA</a:t>
            </a:r>
          </a:p>
        </p:txBody>
      </p:sp>
      <p:sp>
        <p:nvSpPr>
          <p:cNvPr id="7" name="Marcador de número de diapositiva 6"/>
          <p:cNvSpPr>
            <a:spLocks noGrp="1"/>
          </p:cNvSpPr>
          <p:nvPr>
            <p:ph type="sldNum" sz="quarter" idx="12"/>
          </p:nvPr>
        </p:nvSpPr>
        <p:spPr/>
        <p:txBody>
          <a:bodyPr rtlCol="0"/>
          <a:lstStyle>
            <a:lvl1pPr>
              <a:defRPr>
                <a:solidFill>
                  <a:schemeClr val="bg1"/>
                </a:solidFill>
              </a:defRPr>
            </a:lvl1pPr>
          </a:lstStyle>
          <a:p>
            <a:pPr rtl="0"/>
            <a:fld id="{C5C3056E-1632-4A65-A24F-3F10A1450A6E}" type="slidenum">
              <a:rPr lang="es-ES" noProof="0" smtClean="0"/>
              <a:pPr rtl="0"/>
              <a:t>‹Nº›</a:t>
            </a:fld>
            <a:endParaRPr lang="es-ES" noProof="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A1E663D7-926F-4FE8-B68E-02539203BABA}" type="datetime8">
              <a:rPr lang="es-ES" noProof="0" smtClean="0"/>
              <a:t>20/09/2020 18:26</a:t>
            </a:fld>
            <a:endParaRPr lang="es-ES" noProof="0"/>
          </a:p>
        </p:txBody>
      </p:sp>
      <p:sp>
        <p:nvSpPr>
          <p:cNvPr id="6" name="Marcador de pie de página 5"/>
          <p:cNvSpPr>
            <a:spLocks noGrp="1"/>
          </p:cNvSpPr>
          <p:nvPr>
            <p:ph type="ftr" sz="quarter" idx="11"/>
          </p:nvPr>
        </p:nvSpPr>
        <p:spPr/>
        <p:txBody>
          <a:bodyPr rtlCol="0"/>
          <a:lstStyle/>
          <a:p>
            <a:pPr rtl="0"/>
            <a:r>
              <a:rPr lang="es-ES" noProof="0"/>
              <a:t>AGREGAR UN PIE DE PÁGINA</a:t>
            </a:r>
          </a:p>
        </p:txBody>
      </p:sp>
      <p:sp>
        <p:nvSpPr>
          <p:cNvPr id="7" name="Marcador de número de diapositiva 6"/>
          <p:cNvSpPr>
            <a:spLocks noGrp="1"/>
          </p:cNvSpPr>
          <p:nvPr>
            <p:ph type="sldNum" sz="quarter" idx="12"/>
          </p:nvPr>
        </p:nvSpPr>
        <p:spPr/>
        <p:txBody>
          <a:bodyPr rtlCol="0"/>
          <a:lstStyle/>
          <a:p>
            <a:pPr rtl="0"/>
            <a:fld id="{C5C3056E-1632-4A65-A24F-3F10A1450A6E}" type="slidenum">
              <a:rPr lang="es-ES" noProof="0" smtClean="0"/>
              <a:t>‹Nº›</a:t>
            </a:fld>
            <a:endParaRPr lang="es-ES" noProof="0"/>
          </a:p>
        </p:txBody>
      </p:sp>
    </p:spTree>
    <p:extLst>
      <p:ext uri="{BB962C8B-B14F-4D97-AF65-F5344CB8AC3E}">
        <p14:creationId xmlns:p14="http://schemas.microsoft.com/office/powerpoint/2010/main" val="6692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8" name="Rectángulo 7">
            <a:extLst>
              <a:ext uri="{FF2B5EF4-FFF2-40B4-BE49-F238E27FC236}">
                <a16:creationId xmlns=""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Marcador de posición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8D6F2AA-0826-4B3A-948C-D11EF33E8F78}" type="datetime8">
              <a:rPr lang="es-ES" noProof="0" smtClean="0"/>
              <a:t>20/09/2020 18:26</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C5C3056E-1632-4A65-A24F-3F10A1450A6E}" type="slidenum">
              <a:rPr lang="es-ES" noProof="0" smtClean="0"/>
              <a:t>‹Nº›</a:t>
            </a:fld>
            <a:endParaRPr lang="es-ES" noProof="0"/>
          </a:p>
        </p:txBody>
      </p:sp>
      <p:sp>
        <p:nvSpPr>
          <p:cNvPr id="9" name="Título 1">
            <a:extLst>
              <a:ext uri="{FF2B5EF4-FFF2-40B4-BE49-F238E27FC236}">
                <a16:creationId xmlns="" xmlns:a16="http://schemas.microsoft.com/office/drawing/2014/main" id="{B5BE0FDB-DB48-E242-8A1F-5B06F79B404A}"/>
              </a:ext>
            </a:extLst>
          </p:cNvPr>
          <p:cNvSpPr>
            <a:spLocks noGrp="1"/>
          </p:cNvSpPr>
          <p:nvPr>
            <p:ph type="title"/>
          </p:nvPr>
        </p:nvSpPr>
        <p:spPr>
          <a:xfrm>
            <a:off x="581193" y="729658"/>
            <a:ext cx="11029616" cy="988332"/>
          </a:xfrm>
        </p:spPr>
        <p:txBody>
          <a:bodyPr rtlCol="0" anchor="ctr" anchorCtr="0">
            <a:normAutofit/>
          </a:bodyPr>
          <a:lstStyle>
            <a:lvl1pPr algn="ctr">
              <a:defRPr sz="4000"/>
            </a:lvl1pPr>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n con leyenda">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295292" y="773724"/>
            <a:ext cx="5315516" cy="4958862"/>
          </a:xfrm>
        </p:spPr>
        <p:txBody>
          <a:bodyPr rtlCol="0" anchor="ctr" anchorCtr="0"/>
          <a:lstStyle>
            <a:lvl1pPr>
              <a:defRPr>
                <a:solidFill>
                  <a:schemeClr val="accent1"/>
                </a:solidFill>
              </a:defRPr>
            </a:lvl1pPr>
          </a:lstStyle>
          <a:p>
            <a:pPr rtl="0"/>
            <a:r>
              <a:rPr lang="es-ES" noProof="0" smtClean="0"/>
              <a:t>Haga clic para modificar el estilo de título del patrón</a:t>
            </a:r>
            <a:endParaRPr lang="es-ES" noProof="0"/>
          </a:p>
        </p:txBody>
      </p:sp>
      <p:sp>
        <p:nvSpPr>
          <p:cNvPr id="3" name="Marcador de contenido 2"/>
          <p:cNvSpPr>
            <a:spLocks noGrp="1"/>
          </p:cNvSpPr>
          <p:nvPr>
            <p:ph idx="1" hasCustomPrompt="1"/>
          </p:nvPr>
        </p:nvSpPr>
        <p:spPr>
          <a:xfrm>
            <a:off x="581192" y="773724"/>
            <a:ext cx="5388785" cy="4958862"/>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E86D30F-56C8-4F8D-8E3D-143839AB49C6}" type="datetime8">
              <a:rPr lang="es-ES" noProof="0" smtClean="0"/>
              <a:t>20/09/2020 18:26</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C5C3056E-1632-4A65-A24F-3F10A1450A6E}" type="slidenum">
              <a:rPr lang="es-ES" noProof="0" smtClean="0"/>
              <a:t>‹Nº›</a:t>
            </a:fld>
            <a:endParaRPr lang="es-ES" noProof="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bg1"/>
                </a:solidFill>
              </a:defRPr>
            </a:lvl1pPr>
          </a:lstStyle>
          <a:p>
            <a:pPr rtl="0"/>
            <a:fld id="{2E7A2204-0C60-404C-BAF4-46570482D825}" type="datetime8">
              <a:rPr lang="es-ES" noProof="0" smtClean="0"/>
              <a:t>20/09/2020 18:26</a:t>
            </a:fld>
            <a:endParaRPr lang="es-ES" noProof="0"/>
          </a:p>
        </p:txBody>
      </p:sp>
      <p:sp>
        <p:nvSpPr>
          <p:cNvPr id="5" name="Marcador de pie de página 4"/>
          <p:cNvSpPr>
            <a:spLocks noGrp="1"/>
          </p:cNvSpPr>
          <p:nvPr>
            <p:ph type="ftr" sz="quarter" idx="11"/>
          </p:nvPr>
        </p:nvSpPr>
        <p:spPr/>
        <p:txBody>
          <a:bodyPr rtlCol="0"/>
          <a:lstStyle>
            <a:lvl1pPr>
              <a:defRPr>
                <a:solidFill>
                  <a:schemeClr val="bg1"/>
                </a:solidFill>
              </a:defRPr>
            </a:lvl1pPr>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lvl1pPr>
              <a:defRPr>
                <a:solidFill>
                  <a:schemeClr val="bg1"/>
                </a:solidFill>
              </a:defRPr>
            </a:lvl1pPr>
          </a:lstStyle>
          <a:p>
            <a:pPr rtl="0"/>
            <a:fld id="{C5C3056E-1632-4A65-A24F-3F10A1450A6E}" type="slidenum">
              <a:rPr lang="es-ES" noProof="0" smtClean="0"/>
              <a:pPr rtl="0"/>
              <a:t>‹Nº›</a:t>
            </a:fld>
            <a:endParaRPr lang="es-ES" noProof="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nchor="ctr" anchorCtr="0">
            <a:normAutofit/>
          </a:bodyPr>
          <a:lstStyle>
            <a:lvl1pPr algn="ctr">
              <a:defRPr sz="4000"/>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3C2010AE-44B9-455E-AB33-849CAFC5BE7A}" type="datetime8">
              <a:rPr lang="es-ES" noProof="0" smtClean="0"/>
              <a:t>20/09/2020 18:26</a:t>
            </a:fld>
            <a:endParaRPr lang="es-ES" noProof="0"/>
          </a:p>
        </p:txBody>
      </p:sp>
      <p:sp>
        <p:nvSpPr>
          <p:cNvPr id="6" name="Marcador de pie de página 5"/>
          <p:cNvSpPr>
            <a:spLocks noGrp="1"/>
          </p:cNvSpPr>
          <p:nvPr>
            <p:ph type="ftr" sz="quarter" idx="11"/>
          </p:nvPr>
        </p:nvSpPr>
        <p:spPr/>
        <p:txBody>
          <a:bodyPr rtlCol="0"/>
          <a:lstStyle/>
          <a:p>
            <a:pPr rtl="0"/>
            <a:r>
              <a:rPr lang="es-ES" noProof="0"/>
              <a:t>AGREGAR UN PIE DE PÁGINA</a:t>
            </a:r>
          </a:p>
        </p:txBody>
      </p:sp>
      <p:sp>
        <p:nvSpPr>
          <p:cNvPr id="7" name="Marcador de número de diapositiva 6"/>
          <p:cNvSpPr>
            <a:spLocks noGrp="1"/>
          </p:cNvSpPr>
          <p:nvPr>
            <p:ph type="sldNum" sz="quarter" idx="12"/>
          </p:nvPr>
        </p:nvSpPr>
        <p:spPr/>
        <p:txBody>
          <a:bodyPr rtlCol="0"/>
          <a:lstStyle/>
          <a:p>
            <a:pPr rtl="0"/>
            <a:fld id="{C5C3056E-1632-4A65-A24F-3F10A1450A6E}" type="slidenum">
              <a:rPr lang="es-ES" noProof="0" smtClean="0"/>
              <a:t>‹Nº›</a:t>
            </a:fld>
            <a:endParaRPr lang="es-ES" noProof="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umna de comparación 3">
    <p:spTree>
      <p:nvGrpSpPr>
        <p:cNvPr id="1" name=""/>
        <p:cNvGrpSpPr/>
        <p:nvPr/>
      </p:nvGrpSpPr>
      <p:grpSpPr>
        <a:xfrm>
          <a:off x="0" y="0"/>
          <a:ext cx="0" cy="0"/>
          <a:chOff x="0" y="0"/>
          <a:chExt cx="0" cy="0"/>
        </a:xfrm>
      </p:grpSpPr>
      <p:sp>
        <p:nvSpPr>
          <p:cNvPr id="11" name="Rectángulo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nchor="ctr" anchorCtr="0">
            <a:normAutofit/>
          </a:bodyPr>
          <a:lstStyle>
            <a:lvl1pPr algn="ctr">
              <a:defRPr sz="4000"/>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677396" y="2023139"/>
            <a:ext cx="3198328" cy="536005"/>
          </a:xfrm>
        </p:spPr>
        <p:txBody>
          <a:bodyPr rtlCol="0"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714624"/>
            <a:ext cx="3378403" cy="3194051"/>
          </a:xfrm>
        </p:spPr>
        <p:txBody>
          <a:bodyPr rtlCol="0"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lvl1pPr>
              <a:defRPr>
                <a:solidFill>
                  <a:srgbClr val="903163"/>
                </a:solidFill>
              </a:defRPr>
            </a:lvl1pPr>
          </a:lstStyle>
          <a:p>
            <a:pPr rtl="0"/>
            <a:fld id="{78A923AA-4DC8-49E8-AE56-2621FE07B23C}" type="datetime8">
              <a:rPr lang="es-ES" noProof="0" smtClean="0"/>
              <a:t>20/09/2020 18:26</a:t>
            </a:fld>
            <a:endParaRPr lang="es-ES" noProof="0"/>
          </a:p>
        </p:txBody>
      </p:sp>
      <p:sp>
        <p:nvSpPr>
          <p:cNvPr id="8" name="Marcador de pie de página 7"/>
          <p:cNvSpPr>
            <a:spLocks noGrp="1"/>
          </p:cNvSpPr>
          <p:nvPr>
            <p:ph type="ftr" sz="quarter" idx="11"/>
          </p:nvPr>
        </p:nvSpPr>
        <p:spPr>
          <a:xfrm>
            <a:off x="581192" y="5951811"/>
            <a:ext cx="6917210" cy="365125"/>
          </a:xfrm>
        </p:spPr>
        <p:txBody>
          <a:bodyPr rtlCol="0"/>
          <a:lstStyle>
            <a:lvl1pPr>
              <a:defRPr>
                <a:solidFill>
                  <a:srgbClr val="903163"/>
                </a:solidFill>
              </a:defRPr>
            </a:lvl1pPr>
          </a:lstStyle>
          <a:p>
            <a:pPr rtl="0"/>
            <a:r>
              <a:rPr lang="es-ES" noProof="0"/>
              <a:t>AGREGAR UN PIE DE PÁGINA</a:t>
            </a:r>
          </a:p>
        </p:txBody>
      </p:sp>
      <p:sp>
        <p:nvSpPr>
          <p:cNvPr id="23" name="Marcador de posición de contenido 3">
            <a:extLst>
              <a:ext uri="{FF2B5EF4-FFF2-40B4-BE49-F238E27FC236}">
                <a16:creationId xmlns="" xmlns:a16="http://schemas.microsoft.com/office/drawing/2014/main" id="{6D289ABA-BA71-41AF-AA30-58CB8F426F6C}"/>
              </a:ext>
            </a:extLst>
          </p:cNvPr>
          <p:cNvSpPr>
            <a:spLocks noGrp="1"/>
          </p:cNvSpPr>
          <p:nvPr>
            <p:ph sz="half" idx="15" hasCustomPrompt="1"/>
          </p:nvPr>
        </p:nvSpPr>
        <p:spPr>
          <a:xfrm>
            <a:off x="8145430" y="2714624"/>
            <a:ext cx="3378403" cy="3194051"/>
          </a:xfrm>
        </p:spPr>
        <p:txBody>
          <a:bodyPr rtlCol="0"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9" name="Marcador de número de diapositiva 8"/>
          <p:cNvSpPr>
            <a:spLocks noGrp="1"/>
          </p:cNvSpPr>
          <p:nvPr>
            <p:ph type="sldNum" sz="quarter" idx="12"/>
          </p:nvPr>
        </p:nvSpPr>
        <p:spPr/>
        <p:txBody>
          <a:bodyPr rtlCol="0"/>
          <a:lstStyle>
            <a:lvl1pPr>
              <a:defRPr>
                <a:solidFill>
                  <a:srgbClr val="903163"/>
                </a:solidFill>
              </a:defRPr>
            </a:lvl1pPr>
          </a:lstStyle>
          <a:p>
            <a:pPr rtl="0"/>
            <a:fld id="{C5C3056E-1632-4A65-A24F-3F10A1450A6E}" type="slidenum">
              <a:rPr lang="es-ES" noProof="0" smtClean="0"/>
              <a:pPr rtl="0"/>
              <a:t>‹Nº›</a:t>
            </a:fld>
            <a:endParaRPr lang="es-ES" noProof="0"/>
          </a:p>
        </p:txBody>
      </p:sp>
      <p:sp>
        <p:nvSpPr>
          <p:cNvPr id="22" name="Marcador de posición de contenido 3">
            <a:extLst>
              <a:ext uri="{FF2B5EF4-FFF2-40B4-BE49-F238E27FC236}">
                <a16:creationId xmlns="" xmlns:a16="http://schemas.microsoft.com/office/drawing/2014/main" id="{C06DFC81-3912-4844-B25C-E1D7CBCD80A0}"/>
              </a:ext>
            </a:extLst>
          </p:cNvPr>
          <p:cNvSpPr>
            <a:spLocks noGrp="1"/>
          </p:cNvSpPr>
          <p:nvPr>
            <p:ph sz="half" idx="14" hasCustomPrompt="1"/>
          </p:nvPr>
        </p:nvSpPr>
        <p:spPr>
          <a:xfrm>
            <a:off x="4400414" y="2714624"/>
            <a:ext cx="3378403" cy="3194051"/>
          </a:xfrm>
        </p:spPr>
        <p:txBody>
          <a:bodyPr rtlCol="0"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4" name="Marcador de posición de texto 2">
            <a:extLst>
              <a:ext uri="{FF2B5EF4-FFF2-40B4-BE49-F238E27FC236}">
                <a16:creationId xmlns="" xmlns:a16="http://schemas.microsoft.com/office/drawing/2014/main" id="{11556C46-FD2A-4916-B30C-DB066CAEA471}"/>
              </a:ext>
            </a:extLst>
          </p:cNvPr>
          <p:cNvSpPr>
            <a:spLocks noGrp="1"/>
          </p:cNvSpPr>
          <p:nvPr>
            <p:ph type="body" idx="16" hasCustomPrompt="1"/>
          </p:nvPr>
        </p:nvSpPr>
        <p:spPr>
          <a:xfrm>
            <a:off x="8241852" y="2023139"/>
            <a:ext cx="3198328" cy="536005"/>
          </a:xfrm>
        </p:spPr>
        <p:txBody>
          <a:bodyPr rtlCol="0"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cxnSp>
        <p:nvCxnSpPr>
          <p:cNvPr id="19" name="Conector recto 18">
            <a:extLst>
              <a:ext uri="{FF2B5EF4-FFF2-40B4-BE49-F238E27FC236}">
                <a16:creationId xmlns="" xmlns:a16="http://schemas.microsoft.com/office/drawing/2014/main" id="{E2328988-0888-4C1A-8F73-17D455B6F882}"/>
              </a:ext>
              <a:ext uri="{C183D7F6-B498-43B3-948B-1728B52AA6E4}">
                <adec:decorative xmlns=""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Conector recto 19">
            <a:extLst>
              <a:ext uri="{FF2B5EF4-FFF2-40B4-BE49-F238E27FC236}">
                <a16:creationId xmlns="" xmlns:a16="http://schemas.microsoft.com/office/drawing/2014/main" id="{D81892BA-72AB-4029-BF58-4D6F90C43628}"/>
              </a:ext>
              <a:ext uri="{C183D7F6-B498-43B3-948B-1728B52AA6E4}">
                <adec:decorative xmlns=""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Marcador de posición de texto 2">
            <a:extLst>
              <a:ext uri="{FF2B5EF4-FFF2-40B4-BE49-F238E27FC236}">
                <a16:creationId xmlns="" xmlns:a16="http://schemas.microsoft.com/office/drawing/2014/main" id="{8E232301-6803-418F-8637-ABBAC64416DA}"/>
              </a:ext>
            </a:extLst>
          </p:cNvPr>
          <p:cNvSpPr>
            <a:spLocks noGrp="1"/>
          </p:cNvSpPr>
          <p:nvPr>
            <p:ph type="body" idx="13" hasCustomPrompt="1"/>
          </p:nvPr>
        </p:nvSpPr>
        <p:spPr>
          <a:xfrm>
            <a:off x="4496836" y="2023139"/>
            <a:ext cx="3198328" cy="536005"/>
          </a:xfrm>
        </p:spPr>
        <p:txBody>
          <a:bodyPr rtlCol="0"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nchor="ctr" anchorCtr="0">
            <a:normAutofit/>
          </a:bodyPr>
          <a:lstStyle>
            <a:lvl1pPr algn="ctr">
              <a:defRPr sz="4000"/>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581193" y="2250892"/>
            <a:ext cx="5393102" cy="536005"/>
          </a:xfrm>
        </p:spPr>
        <p:txBody>
          <a:bodyPr rtlCol="0"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217707" y="2250892"/>
            <a:ext cx="5393102" cy="553373"/>
          </a:xfrm>
        </p:spPr>
        <p:txBody>
          <a:bodyPr rtlCol="0"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lvl1pPr>
              <a:defRPr>
                <a:solidFill>
                  <a:srgbClr val="903163"/>
                </a:solidFill>
              </a:defRPr>
            </a:lvl1pPr>
          </a:lstStyle>
          <a:p>
            <a:pPr rtl="0"/>
            <a:fld id="{9347F3D9-63C1-409D-8BB8-AB9AC45AB431}" type="datetime8">
              <a:rPr lang="es-ES" noProof="0" smtClean="0"/>
              <a:t>20/09/2020 18:26</a:t>
            </a:fld>
            <a:endParaRPr lang="es-ES" noProof="0"/>
          </a:p>
        </p:txBody>
      </p:sp>
      <p:sp>
        <p:nvSpPr>
          <p:cNvPr id="8" name="Marcador de pie de página 7"/>
          <p:cNvSpPr>
            <a:spLocks noGrp="1"/>
          </p:cNvSpPr>
          <p:nvPr>
            <p:ph type="ftr" sz="quarter" idx="11"/>
          </p:nvPr>
        </p:nvSpPr>
        <p:spPr/>
        <p:txBody>
          <a:bodyPr rtlCol="0"/>
          <a:lstStyle>
            <a:lvl1pPr>
              <a:defRPr>
                <a:solidFill>
                  <a:srgbClr val="903163"/>
                </a:solidFill>
              </a:defRPr>
            </a:lvl1pPr>
          </a:lstStyle>
          <a:p>
            <a:pPr rtl="0"/>
            <a:r>
              <a:rPr lang="es-ES" noProof="0"/>
              <a:t>AGREGAR UN PIE DE PÁGINA</a:t>
            </a:r>
          </a:p>
        </p:txBody>
      </p:sp>
      <p:sp>
        <p:nvSpPr>
          <p:cNvPr id="9" name="Marcador de número de diapositiva 8"/>
          <p:cNvSpPr>
            <a:spLocks noGrp="1"/>
          </p:cNvSpPr>
          <p:nvPr>
            <p:ph type="sldNum" sz="quarter" idx="12"/>
          </p:nvPr>
        </p:nvSpPr>
        <p:spPr/>
        <p:txBody>
          <a:bodyPr rtlCol="0"/>
          <a:lstStyle>
            <a:lvl1pPr>
              <a:defRPr>
                <a:solidFill>
                  <a:srgbClr val="903163"/>
                </a:solidFill>
              </a:defRPr>
            </a:lvl1pPr>
          </a:lstStyle>
          <a:p>
            <a:pPr rtl="0"/>
            <a:fld id="{C5C3056E-1632-4A65-A24F-3F10A1450A6E}" type="slidenum">
              <a:rPr lang="es-ES" noProof="0" smtClean="0"/>
              <a:pPr rtl="0"/>
              <a:t>‹Nº›</a:t>
            </a:fld>
            <a:endParaRPr lang="es-ES" noProof="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7" name="Rectángulo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Marcador de fecha 2"/>
          <p:cNvSpPr>
            <a:spLocks noGrp="1"/>
          </p:cNvSpPr>
          <p:nvPr>
            <p:ph type="dt" sz="half" idx="10"/>
          </p:nvPr>
        </p:nvSpPr>
        <p:spPr/>
        <p:txBody>
          <a:bodyPr rtlCol="0"/>
          <a:lstStyle/>
          <a:p>
            <a:pPr rtl="0"/>
            <a:fld id="{4169EEC8-605E-4E58-948B-0991A8446E7F}" type="datetime8">
              <a:rPr lang="es-ES" noProof="0" smtClean="0"/>
              <a:t>20/09/2020 18:26</a:t>
            </a:fld>
            <a:endParaRPr lang="es-ES" noProof="0"/>
          </a:p>
        </p:txBody>
      </p:sp>
      <p:sp>
        <p:nvSpPr>
          <p:cNvPr id="4" name="Marcador de pie de página 3"/>
          <p:cNvSpPr>
            <a:spLocks noGrp="1"/>
          </p:cNvSpPr>
          <p:nvPr>
            <p:ph type="ftr" sz="quarter" idx="11"/>
          </p:nvPr>
        </p:nvSpPr>
        <p:spPr/>
        <p:txBody>
          <a:bodyPr rtlCol="0"/>
          <a:lstStyle/>
          <a:p>
            <a:pPr rtl="0"/>
            <a:r>
              <a:rPr lang="es-ES" noProof="0"/>
              <a:t>AGREGAR UN PIE DE PÁGINA</a:t>
            </a:r>
          </a:p>
        </p:txBody>
      </p:sp>
      <p:sp>
        <p:nvSpPr>
          <p:cNvPr id="5" name="Marcador de número de diapositiva 4"/>
          <p:cNvSpPr>
            <a:spLocks noGrp="1"/>
          </p:cNvSpPr>
          <p:nvPr>
            <p:ph type="sldNum" sz="quarter" idx="12"/>
          </p:nvPr>
        </p:nvSpPr>
        <p:spPr/>
        <p:txBody>
          <a:bodyPr rtlCol="0"/>
          <a:lstStyle/>
          <a:p>
            <a:pPr rtl="0"/>
            <a:fld id="{C5C3056E-1632-4A65-A24F-3F10A1450A6E}" type="slidenum">
              <a:rPr lang="es-ES" noProof="0" smtClean="0"/>
              <a:t>‹Nº›</a:t>
            </a:fld>
            <a:endParaRPr lang="es-ES" noProof="0"/>
          </a:p>
        </p:txBody>
      </p:sp>
      <p:sp>
        <p:nvSpPr>
          <p:cNvPr id="9" name="Título 1">
            <a:extLst>
              <a:ext uri="{FF2B5EF4-FFF2-40B4-BE49-F238E27FC236}">
                <a16:creationId xmlns="" xmlns:a16="http://schemas.microsoft.com/office/drawing/2014/main" id="{5CEC16FA-81A4-6F41-9FCE-6262A4533E5C}"/>
              </a:ext>
            </a:extLst>
          </p:cNvPr>
          <p:cNvSpPr>
            <a:spLocks noGrp="1"/>
          </p:cNvSpPr>
          <p:nvPr>
            <p:ph type="title"/>
          </p:nvPr>
        </p:nvSpPr>
        <p:spPr>
          <a:xfrm>
            <a:off x="581193" y="729658"/>
            <a:ext cx="11029616" cy="988332"/>
          </a:xfrm>
        </p:spPr>
        <p:txBody>
          <a:bodyPr rtlCol="0" anchor="ctr" anchorCtr="0">
            <a:normAutofit/>
          </a:bodyPr>
          <a:lstStyle>
            <a:lvl1pPr algn="ctr">
              <a:defRPr sz="4000"/>
            </a:lvl1pPr>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lvl1pPr>
              <a:defRPr>
                <a:solidFill>
                  <a:srgbClr val="903163"/>
                </a:solidFill>
              </a:defRPr>
            </a:lvl1pPr>
          </a:lstStyle>
          <a:p>
            <a:pPr rtl="0"/>
            <a:fld id="{7BEF09C4-505A-407E-8C34-648786B9CFE9}" type="datetime8">
              <a:rPr lang="es-ES" noProof="0" smtClean="0"/>
              <a:t>20/09/2020 18:26</a:t>
            </a:fld>
            <a:endParaRPr lang="es-ES" noProof="0"/>
          </a:p>
        </p:txBody>
      </p:sp>
      <p:sp>
        <p:nvSpPr>
          <p:cNvPr id="3" name="Marcador de pie de página 2"/>
          <p:cNvSpPr>
            <a:spLocks noGrp="1"/>
          </p:cNvSpPr>
          <p:nvPr>
            <p:ph type="ftr" sz="quarter" idx="11"/>
          </p:nvPr>
        </p:nvSpPr>
        <p:spPr/>
        <p:txBody>
          <a:bodyPr rtlCol="0"/>
          <a:lstStyle>
            <a:lvl1pPr>
              <a:defRPr>
                <a:solidFill>
                  <a:srgbClr val="903163"/>
                </a:solidFill>
              </a:defRPr>
            </a:lvl1pPr>
          </a:lstStyle>
          <a:p>
            <a:pPr rtl="0"/>
            <a:r>
              <a:rPr lang="es-ES" noProof="0"/>
              <a:t>AGREGAR UN PIE DE PÁGINA</a:t>
            </a:r>
          </a:p>
        </p:txBody>
      </p:sp>
      <p:sp>
        <p:nvSpPr>
          <p:cNvPr id="4" name="Marcador de número de diapositiva 3"/>
          <p:cNvSpPr>
            <a:spLocks noGrp="1"/>
          </p:cNvSpPr>
          <p:nvPr>
            <p:ph type="sldNum" sz="quarter" idx="12"/>
          </p:nvPr>
        </p:nvSpPr>
        <p:spPr/>
        <p:txBody>
          <a:bodyPr rtlCol="0"/>
          <a:lstStyle>
            <a:lvl1pPr>
              <a:defRPr>
                <a:solidFill>
                  <a:srgbClr val="903163"/>
                </a:solidFill>
              </a:defRPr>
            </a:lvl1pPr>
          </a:lstStyle>
          <a:p>
            <a:pPr rtl="0"/>
            <a:fld id="{C5C3056E-1632-4A65-A24F-3F10A1450A6E}" type="slidenum">
              <a:rPr lang="es-ES" noProof="0" smtClean="0"/>
              <a:pPr rtl="0"/>
              <a:t>‹Nº›</a:t>
            </a:fld>
            <a:endParaRPr lang="es-ES" noProof="0"/>
          </a:p>
        </p:txBody>
      </p:sp>
      <p:sp>
        <p:nvSpPr>
          <p:cNvPr id="5" name="Título 4">
            <a:extLst>
              <a:ext uri="{FF2B5EF4-FFF2-40B4-BE49-F238E27FC236}">
                <a16:creationId xmlns="" xmlns:a16="http://schemas.microsoft.com/office/drawing/2014/main" id="{DFBB0525-CFF9-4A39-B5EA-579253994F60}"/>
              </a:ext>
            </a:extLst>
          </p:cNvPr>
          <p:cNvSpPr>
            <a:spLocks noGrp="1"/>
          </p:cNvSpPr>
          <p:nvPr>
            <p:ph type="title"/>
          </p:nvPr>
        </p:nvSpPr>
        <p:spPr/>
        <p:txBody>
          <a:bodyPr rtlCol="0"/>
          <a:lstStyle>
            <a:lvl1pPr>
              <a:defRPr>
                <a:solidFill>
                  <a:schemeClr val="tx1"/>
                </a:solidFill>
              </a:defRPr>
            </a:lvl1pPr>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FD38B9AE-B550-41DD-9BBC-01F451A3BA6D}" type="datetime8">
              <a:rPr lang="es-ES" noProof="0" smtClean="0"/>
              <a:t>20/09/2020 18:26</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r>
              <a:rPr lang="es-ES" noProof="0"/>
              <a:t>AGREGAR UN PIE DE PÁGINA</a:t>
            </a:r>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C5C3056E-1632-4A65-A24F-3F10A1450A6E}" type="slidenum">
              <a:rPr lang="es-ES" noProof="0" smtClean="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6E9EA0F-FD88-464F-99D9-0E151D11E785}"/>
              </a:ext>
            </a:extLst>
          </p:cNvPr>
          <p:cNvSpPr>
            <a:spLocks noGrp="1"/>
          </p:cNvSpPr>
          <p:nvPr>
            <p:ph type="ctrTitle"/>
          </p:nvPr>
        </p:nvSpPr>
        <p:spPr>
          <a:xfrm>
            <a:off x="447675" y="965199"/>
            <a:ext cx="11243732" cy="1750010"/>
          </a:xfrm>
        </p:spPr>
        <p:txBody>
          <a:bodyPr rtlCol="0" anchor="ctr">
            <a:normAutofit/>
          </a:bodyPr>
          <a:lstStyle/>
          <a:p>
            <a:pPr algn="ctr" rtl="0"/>
            <a:r>
              <a:rPr lang="es-ES" sz="4000" dirty="0" smtClean="0"/>
              <a:t>ARQUITECTURA IGUAL A IGUAL</a:t>
            </a:r>
            <a:br>
              <a:rPr lang="es-ES" sz="4000" dirty="0" smtClean="0"/>
            </a:br>
            <a:r>
              <a:rPr lang="es-ES" sz="4000" dirty="0" smtClean="0"/>
              <a:t>(peer-to-peer)</a:t>
            </a:r>
            <a:endParaRPr lang="es-ES" sz="4000" dirty="0"/>
          </a:p>
        </p:txBody>
      </p:sp>
      <p:sp>
        <p:nvSpPr>
          <p:cNvPr id="3" name="Subtítulo 2">
            <a:extLst>
              <a:ext uri="{FF2B5EF4-FFF2-40B4-BE49-F238E27FC236}">
                <a16:creationId xmlns="" xmlns:a16="http://schemas.microsoft.com/office/drawing/2014/main" id="{7932A20C-8823-4E5C-BF21-C75BA56E76DE}"/>
              </a:ext>
            </a:extLst>
          </p:cNvPr>
          <p:cNvSpPr>
            <a:spLocks noGrp="1"/>
          </p:cNvSpPr>
          <p:nvPr>
            <p:ph type="subTitle" idx="1"/>
          </p:nvPr>
        </p:nvSpPr>
        <p:spPr bwMode="black">
          <a:xfrm>
            <a:off x="666749" y="3443489"/>
            <a:ext cx="10805583" cy="2800349"/>
          </a:xfrm>
        </p:spPr>
        <p:txBody>
          <a:bodyPr rtlCol="0" anchor="ctr">
            <a:normAutofit fontScale="25000" lnSpcReduction="20000"/>
          </a:bodyPr>
          <a:lstStyle/>
          <a:p>
            <a:pPr lvl="1">
              <a:spcAft>
                <a:spcPts val="3000"/>
              </a:spcAft>
            </a:pPr>
            <a:r>
              <a:rPr lang="es-ES" sz="7200" cap="none" dirty="0" smtClean="0">
                <a:solidFill>
                  <a:srgbClr val="FFFFFF"/>
                </a:solidFill>
              </a:rPr>
              <a:t>Juan Felipe Arboleda Henao</a:t>
            </a:r>
            <a:endParaRPr lang="es-ES" sz="7200" cap="none" dirty="0">
              <a:solidFill>
                <a:srgbClr val="FFFFFF"/>
              </a:solidFill>
            </a:endParaRPr>
          </a:p>
          <a:p>
            <a:pPr lvl="1">
              <a:spcAft>
                <a:spcPts val="3000"/>
              </a:spcAft>
            </a:pPr>
            <a:r>
              <a:rPr lang="es-ES" sz="7200" cap="none" dirty="0" smtClean="0">
                <a:solidFill>
                  <a:srgbClr val="FFFFFF"/>
                </a:solidFill>
              </a:rPr>
              <a:t>Ana Bentancur</a:t>
            </a:r>
          </a:p>
          <a:p>
            <a:pPr lvl="1">
              <a:spcAft>
                <a:spcPts val="3000"/>
              </a:spcAft>
            </a:pPr>
            <a:r>
              <a:rPr lang="es-ES" sz="7200" cap="none" dirty="0" smtClean="0">
                <a:solidFill>
                  <a:srgbClr val="FFFFFF"/>
                </a:solidFill>
              </a:rPr>
              <a:t>Roberto Carlos de la Ossa</a:t>
            </a:r>
          </a:p>
          <a:p>
            <a:pPr lvl="1">
              <a:spcAft>
                <a:spcPts val="3000"/>
              </a:spcAft>
            </a:pPr>
            <a:r>
              <a:rPr lang="es-ES" sz="7200" cap="none" dirty="0" smtClean="0">
                <a:solidFill>
                  <a:srgbClr val="FFFFFF"/>
                </a:solidFill>
              </a:rPr>
              <a:t>Eidy Graciano Cardenas</a:t>
            </a:r>
          </a:p>
          <a:p>
            <a:pPr lvl="1">
              <a:spcAft>
                <a:spcPts val="3000"/>
              </a:spcAft>
            </a:pPr>
            <a:r>
              <a:rPr lang="es-ES" sz="7200" cap="none" dirty="0" smtClean="0">
                <a:solidFill>
                  <a:srgbClr val="FFFFFF"/>
                </a:solidFill>
              </a:rPr>
              <a:t>Andres Olea</a:t>
            </a:r>
            <a:endParaRPr lang="es-ES" sz="7200" cap="none" dirty="0" smtClean="0">
              <a:solidFill>
                <a:srgbClr val="FFFFFF"/>
              </a:solidFill>
            </a:endParaRPr>
          </a:p>
          <a:p>
            <a:pPr algn="l" rtl="0">
              <a:spcAft>
                <a:spcPts val="3000"/>
              </a:spcAft>
            </a:pPr>
            <a:endParaRPr lang="es-ES" sz="2000" cap="none" dirty="0" smtClean="0">
              <a:solidFill>
                <a:srgbClr val="FFFFFF"/>
              </a:solidFill>
            </a:endParaRPr>
          </a:p>
        </p:txBody>
      </p:sp>
    </p:spTree>
    <p:extLst>
      <p:ext uri="{BB962C8B-B14F-4D97-AF65-F5344CB8AC3E}">
        <p14:creationId xmlns:p14="http://schemas.microsoft.com/office/powerpoint/2010/main" val="18060378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INSTALACIÓN.</a:t>
            </a:r>
            <a:endParaRPr lang="es-ES" dirty="0"/>
          </a:p>
        </p:txBody>
      </p:sp>
      <p:sp>
        <p:nvSpPr>
          <p:cNvPr id="3" name="Marcador de contenido 2"/>
          <p:cNvSpPr>
            <a:spLocks noGrp="1"/>
          </p:cNvSpPr>
          <p:nvPr>
            <p:ph sz="half" idx="1"/>
          </p:nvPr>
        </p:nvSpPr>
        <p:spPr/>
        <p:txBody>
          <a:bodyPr>
            <a:normAutofit/>
          </a:bodyPr>
          <a:lstStyle/>
          <a:p>
            <a:pPr algn="just"/>
            <a:r>
              <a:rPr lang="es-ES" sz="2000" dirty="0"/>
              <a:t>Las redes entre iguales no requieren los mismos niveles de rendimiento y seguridad que las redes de servidores exclusivos. Por esta razón, se puede utilizar Windows NT Workstation, Windows for Workgroups o Windows 95, ya que todos estos sistemas operativos cuentan con todas las funciones requeridas para una red entre pares.</a:t>
            </a:r>
          </a:p>
        </p:txBody>
      </p:sp>
      <p:pic>
        <p:nvPicPr>
          <p:cNvPr id="5" name="Marcador de contenido 4"/>
          <p:cNvPicPr>
            <a:picLocks noGrp="1" noChangeAspect="1"/>
          </p:cNvPicPr>
          <p:nvPr>
            <p:ph sz="half" idx="2"/>
          </p:nvPr>
        </p:nvPicPr>
        <p:blipFill>
          <a:blip r:embed="rId2"/>
          <a:stretch>
            <a:fillRect/>
          </a:stretch>
        </p:blipFill>
        <p:spPr>
          <a:xfrm>
            <a:off x="7082631" y="2227263"/>
            <a:ext cx="3633787" cy="3633787"/>
          </a:xfrm>
          <a:prstGeom prst="rect">
            <a:avLst/>
          </a:prstGeom>
        </p:spPr>
      </p:pic>
    </p:spTree>
    <p:extLst>
      <p:ext uri="{BB962C8B-B14F-4D97-AF65-F5344CB8AC3E}">
        <p14:creationId xmlns:p14="http://schemas.microsoft.com/office/powerpoint/2010/main" val="92605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Nociones de seguridad.</a:t>
            </a:r>
            <a:endParaRPr lang="es-ES" dirty="0"/>
          </a:p>
        </p:txBody>
      </p:sp>
      <p:sp>
        <p:nvSpPr>
          <p:cNvPr id="3" name="Marcador de contenido 2"/>
          <p:cNvSpPr>
            <a:spLocks noGrp="1"/>
          </p:cNvSpPr>
          <p:nvPr>
            <p:ph sz="half" idx="1"/>
          </p:nvPr>
        </p:nvSpPr>
        <p:spPr/>
        <p:txBody>
          <a:bodyPr>
            <a:normAutofit/>
          </a:bodyPr>
          <a:lstStyle/>
          <a:p>
            <a:pPr algn="just"/>
            <a:r>
              <a:rPr lang="es-ES" sz="2000" dirty="0"/>
              <a:t>La política de seguridad mínima consiste en proteger con una contraseña el acceso a un recurso. Los usuarios de redes entre pares definen su propia seguridad y como todos los equipos pueden compartir sus recursos, es difícil implementar un control centralizado. Esto también plantea un problema de seguridad global de la red, ya que algunos usuarios no protegen en lo absoluto sus </a:t>
            </a:r>
            <a:r>
              <a:rPr lang="es-ES" sz="2000" dirty="0" smtClean="0"/>
              <a:t>recursos.</a:t>
            </a:r>
            <a:endParaRPr lang="es-ES" sz="2000" dirty="0"/>
          </a:p>
        </p:txBody>
      </p:sp>
      <p:pic>
        <p:nvPicPr>
          <p:cNvPr id="5" name="Marcador de contenido 4"/>
          <p:cNvPicPr>
            <a:picLocks noGrp="1" noChangeAspect="1"/>
          </p:cNvPicPr>
          <p:nvPr>
            <p:ph sz="half" idx="2"/>
          </p:nvPr>
        </p:nvPicPr>
        <p:blipFill>
          <a:blip r:embed="rId2"/>
          <a:stretch>
            <a:fillRect/>
          </a:stretch>
        </p:blipFill>
        <p:spPr>
          <a:xfrm>
            <a:off x="7392474" y="2228003"/>
            <a:ext cx="3754696" cy="3754696"/>
          </a:xfrm>
          <a:prstGeom prst="rect">
            <a:avLst/>
          </a:prstGeom>
        </p:spPr>
      </p:pic>
    </p:spTree>
    <p:extLst>
      <p:ext uri="{BB962C8B-B14F-4D97-AF65-F5344CB8AC3E}">
        <p14:creationId xmlns:p14="http://schemas.microsoft.com/office/powerpoint/2010/main" val="293613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DESARROLLO HISTORICO.</a:t>
            </a:r>
            <a:endParaRPr lang="es-ES" dirty="0"/>
          </a:p>
        </p:txBody>
      </p:sp>
      <p:sp>
        <p:nvSpPr>
          <p:cNvPr id="3" name="Marcador de contenido 2"/>
          <p:cNvSpPr>
            <a:spLocks noGrp="1"/>
          </p:cNvSpPr>
          <p:nvPr>
            <p:ph sz="half" idx="1"/>
          </p:nvPr>
        </p:nvSpPr>
        <p:spPr>
          <a:xfrm>
            <a:off x="581193" y="2228003"/>
            <a:ext cx="6476430" cy="4520527"/>
          </a:xfrm>
        </p:spPr>
        <p:txBody>
          <a:bodyPr>
            <a:normAutofit/>
          </a:bodyPr>
          <a:lstStyle/>
          <a:p>
            <a:r>
              <a:rPr lang="es-ES" sz="2000" b="1" dirty="0" smtClean="0"/>
              <a:t>HISTORIA.</a:t>
            </a:r>
          </a:p>
          <a:p>
            <a:pPr marL="0" indent="0">
              <a:buNone/>
            </a:pPr>
            <a:r>
              <a:rPr lang="es-ES" b="1" dirty="0"/>
              <a:t>-</a:t>
            </a:r>
            <a:r>
              <a:rPr lang="es-ES" b="1" dirty="0" smtClean="0"/>
              <a:t>Año </a:t>
            </a:r>
            <a:r>
              <a:rPr lang="es-ES" b="1" dirty="0"/>
              <a:t>1996</a:t>
            </a:r>
            <a:r>
              <a:rPr lang="es-ES" dirty="0"/>
              <a:t>: Aparece Hotline Connect, la primera aplicación P2P, desarrollada por el progra­mador australiano Adam Hinkley</a:t>
            </a:r>
            <a:r>
              <a:rPr lang="es-ES" dirty="0" smtClean="0"/>
              <a:t>.</a:t>
            </a:r>
          </a:p>
          <a:p>
            <a:pPr marL="0" indent="0">
              <a:buNone/>
            </a:pPr>
            <a:r>
              <a:rPr lang="es-ES" b="1" dirty="0" smtClean="0"/>
              <a:t>-Año </a:t>
            </a:r>
            <a:r>
              <a:rPr lang="es-ES" b="1" dirty="0"/>
              <a:t>1999:</a:t>
            </a:r>
            <a:r>
              <a:rPr lang="es-ES" dirty="0"/>
              <a:t> El 1 de junio se pone en marcha Napster, creado por Shawn Fanning (alias Napster) y su amigo Sean Parker</a:t>
            </a:r>
            <a:r>
              <a:rPr lang="es-ES" dirty="0" smtClean="0"/>
              <a:t>.</a:t>
            </a:r>
          </a:p>
          <a:p>
            <a:pPr marL="0" indent="0">
              <a:buNone/>
            </a:pPr>
            <a:r>
              <a:rPr lang="es-ES" b="1" dirty="0" smtClean="0"/>
              <a:t>-</a:t>
            </a:r>
            <a:r>
              <a:rPr lang="es-ES" b="1" dirty="0"/>
              <a:t>Años 2000</a:t>
            </a:r>
            <a:r>
              <a:rPr lang="es-ES" dirty="0"/>
              <a:t>: Justin Frankel y Tom Peeper desarrollan Gnutella, segunda generación de </a:t>
            </a:r>
            <a:r>
              <a:rPr lang="es-ES" dirty="0" smtClean="0"/>
              <a:t>P2P</a:t>
            </a:r>
            <a:r>
              <a:rPr lang="es-ES" dirty="0"/>
              <a:t>.</a:t>
            </a:r>
            <a:endParaRPr lang="es-ES" dirty="0" smtClean="0"/>
          </a:p>
          <a:p>
            <a:pPr marL="0" indent="0">
              <a:buNone/>
            </a:pPr>
            <a:r>
              <a:rPr lang="es-ES" b="1" dirty="0" smtClean="0"/>
              <a:t>-</a:t>
            </a:r>
            <a:r>
              <a:rPr lang="es-ES" b="1" dirty="0"/>
              <a:t>Año 2001</a:t>
            </a:r>
            <a:r>
              <a:rPr lang="es-ES" dirty="0"/>
              <a:t>: Napster alcanza la cota de los 13 millones y medio de usuarios y un juez decide cerrarlo porque considera </a:t>
            </a:r>
            <a:r>
              <a:rPr lang="es-ES" dirty="0" smtClean="0"/>
              <a:t>ilegal</a:t>
            </a:r>
          </a:p>
          <a:p>
            <a:pPr marL="0" indent="0">
              <a:buNone/>
            </a:pPr>
            <a:r>
              <a:rPr lang="es-ES" b="1" dirty="0" smtClean="0"/>
              <a:t>-</a:t>
            </a:r>
            <a:r>
              <a:rPr lang="es-ES" b="1" dirty="0"/>
              <a:t>Año 2002</a:t>
            </a:r>
            <a:r>
              <a:rPr lang="es-ES" dirty="0"/>
              <a:t>: Nace eMule, que per­tenece a la segunda generación de servidores de la red eDonkey</a:t>
            </a:r>
            <a:r>
              <a:rPr lang="es-ES" dirty="0" smtClean="0"/>
              <a:t>.</a:t>
            </a:r>
          </a:p>
          <a:p>
            <a:pPr marL="0" indent="0">
              <a:buNone/>
            </a:pPr>
            <a:r>
              <a:rPr lang="es-ES" b="1" dirty="0" smtClean="0"/>
              <a:t>-</a:t>
            </a:r>
            <a:r>
              <a:rPr lang="es-ES" b="1" dirty="0"/>
              <a:t>Año 2007</a:t>
            </a:r>
            <a:r>
              <a:rPr lang="es-ES" dirty="0"/>
              <a:t>: </a:t>
            </a:r>
            <a:r>
              <a:rPr lang="es-ES" dirty="0" smtClean="0"/>
              <a:t>Programas </a:t>
            </a:r>
            <a:r>
              <a:rPr lang="es-ES" dirty="0"/>
              <a:t>más populares de descarga de </a:t>
            </a:r>
            <a:r>
              <a:rPr lang="es-ES" dirty="0" smtClean="0"/>
              <a:t>archivos.</a:t>
            </a:r>
            <a:endParaRPr lang="es-ES" b="1" dirty="0"/>
          </a:p>
          <a:p>
            <a:pPr marL="0" indent="0">
              <a:buNone/>
            </a:pPr>
            <a:endParaRPr lang="es-ES" b="1" dirty="0"/>
          </a:p>
          <a:p>
            <a:pPr marL="0" indent="0">
              <a:buNone/>
            </a:pPr>
            <a:endParaRPr lang="es-ES" dirty="0"/>
          </a:p>
        </p:txBody>
      </p:sp>
      <p:pic>
        <p:nvPicPr>
          <p:cNvPr id="6" name="Marcador de contenido 5"/>
          <p:cNvPicPr>
            <a:picLocks noGrp="1" noChangeAspect="1"/>
          </p:cNvPicPr>
          <p:nvPr>
            <p:ph sz="half" idx="2"/>
          </p:nvPr>
        </p:nvPicPr>
        <p:blipFill rotWithShape="1">
          <a:blip r:embed="rId2"/>
          <a:srcRect b="10133"/>
          <a:stretch/>
        </p:blipFill>
        <p:spPr>
          <a:xfrm>
            <a:off x="7311372" y="2720986"/>
            <a:ext cx="4389589" cy="2855566"/>
          </a:xfrm>
          <a:prstGeom prst="rect">
            <a:avLst/>
          </a:prstGeom>
        </p:spPr>
      </p:pic>
    </p:spTree>
    <p:extLst>
      <p:ext uri="{BB962C8B-B14F-4D97-AF65-F5344CB8AC3E}">
        <p14:creationId xmlns:p14="http://schemas.microsoft.com/office/powerpoint/2010/main" val="313087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b="1" dirty="0"/>
              <a:t>Problemas de </a:t>
            </a:r>
            <a:r>
              <a:rPr lang="es-ES" b="1" dirty="0" smtClean="0"/>
              <a:t>funcionamiento.</a:t>
            </a:r>
            <a:endParaRPr lang="es-ES" b="1" dirty="0"/>
          </a:p>
        </p:txBody>
      </p:sp>
      <p:sp>
        <p:nvSpPr>
          <p:cNvPr id="6" name="Marcador de contenido 5"/>
          <p:cNvSpPr>
            <a:spLocks noGrp="1"/>
          </p:cNvSpPr>
          <p:nvPr>
            <p:ph sz="half" idx="1"/>
          </p:nvPr>
        </p:nvSpPr>
        <p:spPr>
          <a:xfrm>
            <a:off x="581192" y="2228003"/>
            <a:ext cx="5729455" cy="4173210"/>
          </a:xfrm>
        </p:spPr>
        <p:txBody>
          <a:bodyPr>
            <a:normAutofit/>
          </a:bodyPr>
          <a:lstStyle/>
          <a:p>
            <a:pPr algn="just"/>
            <a:r>
              <a:rPr lang="es-ES" sz="2000" dirty="0"/>
              <a:t>La mayor parte de los nodos de Internet no disponen de una dirección IP fija o siquiera accesible para otros nodos de Internet. Este es el caso, por ejemplo, de los nodos que se conectan a través de redes locales como Wifi o Ethernet, de aquellos que tienen algún tipo de cortafuegos y NAT o de los que se conectan a través de la mayor parte de los ISPs del mundo. </a:t>
            </a:r>
          </a:p>
        </p:txBody>
      </p:sp>
      <p:pic>
        <p:nvPicPr>
          <p:cNvPr id="8" name="Marcador de contenido 7"/>
          <p:cNvPicPr>
            <a:picLocks noGrp="1" noChangeAspect="1"/>
          </p:cNvPicPr>
          <p:nvPr>
            <p:ph sz="half" idx="2"/>
          </p:nvPr>
        </p:nvPicPr>
        <p:blipFill>
          <a:blip r:embed="rId2"/>
          <a:stretch>
            <a:fillRect/>
          </a:stretch>
        </p:blipFill>
        <p:spPr>
          <a:xfrm>
            <a:off x="7109139" y="2227263"/>
            <a:ext cx="4173950" cy="4173950"/>
          </a:xfrm>
          <a:prstGeom prst="rect">
            <a:avLst/>
          </a:prstGeom>
        </p:spPr>
      </p:pic>
    </p:spTree>
    <p:extLst>
      <p:ext uri="{BB962C8B-B14F-4D97-AF65-F5344CB8AC3E}">
        <p14:creationId xmlns:p14="http://schemas.microsoft.com/office/powerpoint/2010/main" val="112154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descr="Profesor">
            <a:extLst>
              <a:ext uri="{FF2B5EF4-FFF2-40B4-BE49-F238E27FC236}">
                <a16:creationId xmlns=""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13925" y="633056"/>
            <a:ext cx="1152000" cy="1152000"/>
          </a:xfrm>
          <a:prstGeom prst="rect">
            <a:avLst/>
          </a:prstGeom>
        </p:spPr>
      </p:pic>
      <p:sp>
        <p:nvSpPr>
          <p:cNvPr id="3" name="Marcador de contenido 2">
            <a:extLst>
              <a:ext uri="{FF2B5EF4-FFF2-40B4-BE49-F238E27FC236}">
                <a16:creationId xmlns="" xmlns:a16="http://schemas.microsoft.com/office/drawing/2014/main" id="{D5B13C35-702B-4BCE-824F-AAADB30905F6}"/>
              </a:ext>
            </a:extLst>
          </p:cNvPr>
          <p:cNvSpPr>
            <a:spLocks noGrp="1"/>
          </p:cNvSpPr>
          <p:nvPr>
            <p:ph idx="1"/>
          </p:nvPr>
        </p:nvSpPr>
        <p:spPr/>
        <p:txBody>
          <a:bodyPr rtlCol="0">
            <a:normAutofit lnSpcReduction="10000"/>
          </a:bodyPr>
          <a:lstStyle/>
          <a:p>
            <a:pPr rtl="0"/>
            <a:r>
              <a:rPr lang="es-ES" dirty="0" smtClean="0"/>
              <a:t>¿Qué es?</a:t>
            </a:r>
          </a:p>
          <a:p>
            <a:r>
              <a:rPr lang="es-ES" dirty="0" smtClean="0"/>
              <a:t>Características</a:t>
            </a:r>
            <a:r>
              <a:rPr lang="es-ES" dirty="0" smtClean="0"/>
              <a:t>.</a:t>
            </a:r>
          </a:p>
          <a:p>
            <a:pPr rtl="0"/>
            <a:r>
              <a:rPr lang="es-ES" dirty="0" smtClean="0"/>
              <a:t>Ventajas.</a:t>
            </a:r>
          </a:p>
          <a:p>
            <a:pPr rtl="0"/>
            <a:r>
              <a:rPr lang="es-ES" dirty="0" smtClean="0"/>
              <a:t>Desventajas</a:t>
            </a:r>
            <a:r>
              <a:rPr lang="es-ES" dirty="0" smtClean="0"/>
              <a:t>.</a:t>
            </a:r>
          </a:p>
          <a:p>
            <a:r>
              <a:rPr lang="es-ES" dirty="0"/>
              <a:t>Desarrollo histórico (¿Quién lo invento? Evolución del sistema) </a:t>
            </a:r>
            <a:r>
              <a:rPr lang="es-ES" dirty="0" smtClean="0"/>
              <a:t>.</a:t>
            </a:r>
          </a:p>
          <a:p>
            <a:r>
              <a:rPr lang="es-ES" dirty="0" smtClean="0"/>
              <a:t>Instalación.</a:t>
            </a:r>
          </a:p>
          <a:p>
            <a:r>
              <a:rPr lang="es-ES" dirty="0" smtClean="0"/>
              <a:t>Nociones de seguridad.</a:t>
            </a:r>
            <a:endParaRPr lang="es-ES" dirty="0" smtClean="0"/>
          </a:p>
          <a:p>
            <a:pPr rtl="0"/>
            <a:r>
              <a:rPr lang="es-ES" dirty="0" smtClean="0"/>
              <a:t>Ap</a:t>
            </a:r>
            <a:r>
              <a:rPr lang="es-ES" dirty="0" smtClean="0"/>
              <a:t>licaciones de las redes P2P.</a:t>
            </a:r>
          </a:p>
          <a:p>
            <a:r>
              <a:rPr lang="es-ES" dirty="0"/>
              <a:t>Problemas de </a:t>
            </a:r>
            <a:r>
              <a:rPr lang="es-ES" dirty="0" smtClean="0"/>
              <a:t>funcionamiento.</a:t>
            </a:r>
            <a:endParaRPr lang="es-ES" dirty="0" smtClean="0"/>
          </a:p>
          <a:p>
            <a:pPr rtl="0"/>
            <a:endParaRPr lang="es-ES" dirty="0"/>
          </a:p>
          <a:p>
            <a:pPr rtl="0"/>
            <a:endParaRPr lang="es-ES" dirty="0" smtClean="0"/>
          </a:p>
          <a:p>
            <a:pPr rtl="0"/>
            <a:endParaRPr lang="es-ES" dirty="0"/>
          </a:p>
        </p:txBody>
      </p:sp>
      <p:sp>
        <p:nvSpPr>
          <p:cNvPr id="2" name="Título 1">
            <a:extLst>
              <a:ext uri="{FF2B5EF4-FFF2-40B4-BE49-F238E27FC236}">
                <a16:creationId xmlns="" xmlns:a16="http://schemas.microsoft.com/office/drawing/2014/main" id="{AC93C0E1-1796-41B4-AF64-2A823C4C83E8}"/>
              </a:ext>
            </a:extLst>
          </p:cNvPr>
          <p:cNvSpPr>
            <a:spLocks noGrp="1"/>
          </p:cNvSpPr>
          <p:nvPr>
            <p:ph type="title"/>
          </p:nvPr>
        </p:nvSpPr>
        <p:spPr/>
        <p:txBody>
          <a:bodyPr rtlCol="0"/>
          <a:lstStyle/>
          <a:p>
            <a:pPr rtl="0"/>
            <a:r>
              <a:rPr lang="es-ES" dirty="0" smtClean="0"/>
              <a:t>INDÍCE</a:t>
            </a:r>
            <a:endParaRPr lang="es-ES" dirty="0"/>
          </a:p>
        </p:txBody>
      </p:sp>
    </p:spTree>
    <p:extLst>
      <p:ext uri="{BB962C8B-B14F-4D97-AF65-F5344CB8AC3E}">
        <p14:creationId xmlns:p14="http://schemas.microsoft.com/office/powerpoint/2010/main" val="109803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b="1" dirty="0" smtClean="0"/>
              <a:t>¿QUÉ ES?</a:t>
            </a:r>
            <a:endParaRPr lang="es-ES" b="1" dirty="0"/>
          </a:p>
        </p:txBody>
      </p:sp>
      <p:sp>
        <p:nvSpPr>
          <p:cNvPr id="2" name="Marcador de contenido 1"/>
          <p:cNvSpPr>
            <a:spLocks noGrp="1"/>
          </p:cNvSpPr>
          <p:nvPr>
            <p:ph sz="half" idx="1"/>
          </p:nvPr>
        </p:nvSpPr>
        <p:spPr/>
        <p:txBody>
          <a:bodyPr>
            <a:normAutofit/>
          </a:bodyPr>
          <a:lstStyle/>
          <a:p>
            <a:pPr algn="just"/>
            <a:r>
              <a:rPr lang="es-ES" sz="2000" dirty="0" smtClean="0"/>
              <a:t>Es </a:t>
            </a:r>
            <a:r>
              <a:rPr lang="es-ES" sz="2000" dirty="0"/>
              <a:t>una red de computadores en la que todos o algunos aspectos funcionan sin clientes ni servidores fijos, sino una serie de nodos que se comportan como iguales entre sí. Es decir, actúan al tiempo como clientes y servidores respecto a los demás nodos de la red. Las redes de igual a igual permiten el intercambio directo de información, en cualquier formato, entre los ordenadores interconectados. </a:t>
            </a:r>
          </a:p>
        </p:txBody>
      </p:sp>
      <p:pic>
        <p:nvPicPr>
          <p:cNvPr id="5" name="Marcador de contenido 4"/>
          <p:cNvPicPr>
            <a:picLocks noGrp="1" noChangeAspect="1"/>
          </p:cNvPicPr>
          <p:nvPr>
            <p:ph sz="half" idx="2"/>
          </p:nvPr>
        </p:nvPicPr>
        <p:blipFill rotWithShape="1">
          <a:blip r:embed="rId2"/>
          <a:srcRect b="11728"/>
          <a:stretch/>
        </p:blipFill>
        <p:spPr>
          <a:xfrm>
            <a:off x="6669467" y="2228003"/>
            <a:ext cx="4941342" cy="3207622"/>
          </a:xfrm>
          <a:prstGeom prst="rect">
            <a:avLst/>
          </a:prstGeom>
        </p:spPr>
      </p:pic>
    </p:spTree>
    <p:extLst>
      <p:ext uri="{BB962C8B-B14F-4D97-AF65-F5344CB8AC3E}">
        <p14:creationId xmlns:p14="http://schemas.microsoft.com/office/powerpoint/2010/main" val="394940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Características.</a:t>
            </a:r>
            <a:endParaRPr lang="es-ES" dirty="0"/>
          </a:p>
        </p:txBody>
      </p:sp>
      <p:sp>
        <p:nvSpPr>
          <p:cNvPr id="3" name="Marcador de contenido 2"/>
          <p:cNvSpPr>
            <a:spLocks noGrp="1"/>
          </p:cNvSpPr>
          <p:nvPr>
            <p:ph sz="half" idx="1"/>
          </p:nvPr>
        </p:nvSpPr>
        <p:spPr/>
        <p:txBody>
          <a:bodyPr/>
          <a:lstStyle/>
          <a:p>
            <a:r>
              <a:rPr lang="es-ES" dirty="0" smtClean="0"/>
              <a:t>Escalabilidad.</a:t>
            </a:r>
          </a:p>
          <a:p>
            <a:r>
              <a:rPr lang="es-ES" dirty="0"/>
              <a:t>Robustez</a:t>
            </a:r>
            <a:r>
              <a:rPr lang="es-ES" dirty="0" smtClean="0"/>
              <a:t>.</a:t>
            </a:r>
          </a:p>
          <a:p>
            <a:r>
              <a:rPr lang="es-ES" dirty="0"/>
              <a:t>Descentralización. </a:t>
            </a:r>
            <a:endParaRPr lang="es-ES" dirty="0" smtClean="0"/>
          </a:p>
          <a:p>
            <a:r>
              <a:rPr lang="es-ES" dirty="0"/>
              <a:t>Distribución de costes entre los </a:t>
            </a:r>
            <a:r>
              <a:rPr lang="es-ES" dirty="0" smtClean="0"/>
              <a:t>usuarios.</a:t>
            </a:r>
          </a:p>
          <a:p>
            <a:r>
              <a:rPr lang="es-ES" dirty="0"/>
              <a:t>Anonimato</a:t>
            </a:r>
            <a:r>
              <a:rPr lang="es-ES" dirty="0" smtClean="0"/>
              <a:t>.</a:t>
            </a:r>
          </a:p>
          <a:p>
            <a:r>
              <a:rPr lang="es-ES" dirty="0" smtClean="0"/>
              <a:t>Seguridad.</a:t>
            </a:r>
            <a:endParaRPr lang="es-ES" dirty="0"/>
          </a:p>
        </p:txBody>
      </p:sp>
      <p:pic>
        <p:nvPicPr>
          <p:cNvPr id="5" name="Marcador de contenido 4"/>
          <p:cNvPicPr>
            <a:picLocks noGrp="1" noChangeAspect="1"/>
          </p:cNvPicPr>
          <p:nvPr>
            <p:ph sz="half" idx="2"/>
          </p:nvPr>
        </p:nvPicPr>
        <p:blipFill>
          <a:blip r:embed="rId2"/>
          <a:stretch>
            <a:fillRect/>
          </a:stretch>
        </p:blipFill>
        <p:spPr>
          <a:xfrm>
            <a:off x="7508068" y="2228003"/>
            <a:ext cx="4102741" cy="3077056"/>
          </a:xfrm>
          <a:prstGeom prst="rect">
            <a:avLst/>
          </a:prstGeom>
        </p:spPr>
      </p:pic>
    </p:spTree>
    <p:extLst>
      <p:ext uri="{BB962C8B-B14F-4D97-AF65-F5344CB8AC3E}">
        <p14:creationId xmlns:p14="http://schemas.microsoft.com/office/powerpoint/2010/main" val="332515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a:t>
            </a:r>
            <a:endParaRPr lang="es-ES" dirty="0"/>
          </a:p>
        </p:txBody>
      </p:sp>
      <p:sp>
        <p:nvSpPr>
          <p:cNvPr id="3" name="Marcador de contenido 2"/>
          <p:cNvSpPr>
            <a:spLocks noGrp="1"/>
          </p:cNvSpPr>
          <p:nvPr>
            <p:ph sz="half" idx="1"/>
          </p:nvPr>
        </p:nvSpPr>
        <p:spPr/>
        <p:txBody>
          <a:bodyPr/>
          <a:lstStyle/>
          <a:p>
            <a:r>
              <a:rPr lang="es-ES" dirty="0" smtClean="0"/>
              <a:t>C</a:t>
            </a:r>
            <a:r>
              <a:rPr lang="es-ES" sz="2400" dirty="0" smtClean="0"/>
              <a:t>omo </a:t>
            </a:r>
            <a:r>
              <a:rPr lang="es-ES" sz="2400" dirty="0"/>
              <a:t>el costo reducido (los costos de dichas redes son el hardware, el cableado y el mantenimiento) y la simplicidad.</a:t>
            </a:r>
          </a:p>
        </p:txBody>
      </p:sp>
      <p:pic>
        <p:nvPicPr>
          <p:cNvPr id="5" name="Marcador de contenido 4"/>
          <p:cNvPicPr>
            <a:picLocks noGrp="1" noChangeAspect="1"/>
          </p:cNvPicPr>
          <p:nvPr>
            <p:ph sz="half" idx="2"/>
          </p:nvPr>
        </p:nvPicPr>
        <p:blipFill>
          <a:blip r:embed="rId2"/>
          <a:stretch>
            <a:fillRect/>
          </a:stretch>
        </p:blipFill>
        <p:spPr>
          <a:xfrm>
            <a:off x="8107713" y="2228003"/>
            <a:ext cx="3503096" cy="3503096"/>
          </a:xfrm>
          <a:prstGeom prst="rect">
            <a:avLst/>
          </a:prstGeom>
        </p:spPr>
      </p:pic>
    </p:spTree>
    <p:extLst>
      <p:ext uri="{BB962C8B-B14F-4D97-AF65-F5344CB8AC3E}">
        <p14:creationId xmlns:p14="http://schemas.microsoft.com/office/powerpoint/2010/main" val="68803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Desventajas.</a:t>
            </a:r>
            <a:endParaRPr lang="es-ES" dirty="0"/>
          </a:p>
        </p:txBody>
      </p:sp>
      <p:sp>
        <p:nvSpPr>
          <p:cNvPr id="3" name="Marcador de contenido 2"/>
          <p:cNvSpPr>
            <a:spLocks noGrp="1"/>
          </p:cNvSpPr>
          <p:nvPr>
            <p:ph sz="half" idx="1"/>
          </p:nvPr>
        </p:nvSpPr>
        <p:spPr/>
        <p:txBody>
          <a:bodyPr>
            <a:normAutofit/>
          </a:bodyPr>
          <a:lstStyle/>
          <a:p>
            <a:r>
              <a:rPr lang="es-ES" sz="2000" dirty="0"/>
              <a:t>Las redes peer-to-peer presentan diversas desventajas. Puesto que el sistema no está centralizado, es difícil la administración. Además no es seguro. Ningún eslabón en la red es fiable. Por lo tanto, las redes entre iguales solo son útiles para una pequeña cantidad de </a:t>
            </a:r>
            <a:r>
              <a:rPr lang="es-ES" sz="2000" dirty="0" smtClean="0"/>
              <a:t>equipos.</a:t>
            </a:r>
            <a:endParaRPr lang="es-ES" sz="2000" dirty="0"/>
          </a:p>
        </p:txBody>
      </p:sp>
      <p:pic>
        <p:nvPicPr>
          <p:cNvPr id="5" name="Marcador de contenido 4"/>
          <p:cNvPicPr>
            <a:picLocks noGrp="1" noChangeAspect="1"/>
          </p:cNvPicPr>
          <p:nvPr>
            <p:ph sz="half" idx="2"/>
          </p:nvPr>
        </p:nvPicPr>
        <p:blipFill>
          <a:blip r:embed="rId2"/>
          <a:stretch>
            <a:fillRect/>
          </a:stretch>
        </p:blipFill>
        <p:spPr>
          <a:xfrm>
            <a:off x="7662931" y="2227263"/>
            <a:ext cx="3780454" cy="3780454"/>
          </a:xfrm>
          <a:prstGeom prst="rect">
            <a:avLst/>
          </a:prstGeom>
        </p:spPr>
      </p:pic>
    </p:spTree>
    <p:extLst>
      <p:ext uri="{BB962C8B-B14F-4D97-AF65-F5344CB8AC3E}">
        <p14:creationId xmlns:p14="http://schemas.microsoft.com/office/powerpoint/2010/main" val="361984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es-ES" b="1" dirty="0"/>
              <a:t>Aplicaciones de las redes P2P</a:t>
            </a:r>
            <a:r>
              <a:rPr lang="es-ES" b="1" dirty="0" smtClean="0"/>
              <a:t>.</a:t>
            </a:r>
            <a:endParaRPr lang="es-ES" b="1" dirty="0"/>
          </a:p>
        </p:txBody>
      </p:sp>
      <p:sp>
        <p:nvSpPr>
          <p:cNvPr id="2" name="Marcador de contenido 1"/>
          <p:cNvSpPr>
            <a:spLocks noGrp="1"/>
          </p:cNvSpPr>
          <p:nvPr>
            <p:ph sz="half" idx="1"/>
          </p:nvPr>
        </p:nvSpPr>
        <p:spPr/>
        <p:txBody>
          <a:bodyPr>
            <a:normAutofit/>
          </a:bodyPr>
          <a:lstStyle/>
          <a:p>
            <a:pPr algn="just"/>
            <a:r>
              <a:rPr lang="es-ES" sz="2000" dirty="0"/>
              <a:t>Actualmente, en Internet el ancho de banda o las </a:t>
            </a:r>
            <a:r>
              <a:rPr lang="es-ES" sz="2000" dirty="0" smtClean="0"/>
              <a:t>capacidades de </a:t>
            </a:r>
            <a:r>
              <a:rPr lang="es-ES" sz="2000" dirty="0"/>
              <a:t>almacenamiento y </a:t>
            </a:r>
            <a:r>
              <a:rPr lang="es-ES" sz="2000" dirty="0" smtClean="0"/>
              <a:t>computo </a:t>
            </a:r>
            <a:r>
              <a:rPr lang="es-ES" sz="2000" dirty="0"/>
              <a:t>son recursos caros. En aquellas aplicaciones y servicios que requieran una enorme cantidad de recursos pueden usarse las redes P2P.</a:t>
            </a:r>
          </a:p>
        </p:txBody>
      </p:sp>
      <p:pic>
        <p:nvPicPr>
          <p:cNvPr id="5" name="Marcador de contenido 4"/>
          <p:cNvPicPr>
            <a:picLocks noGrp="1" noChangeAspect="1"/>
          </p:cNvPicPr>
          <p:nvPr>
            <p:ph sz="half" idx="2"/>
          </p:nvPr>
        </p:nvPicPr>
        <p:blipFill>
          <a:blip r:embed="rId2"/>
          <a:stretch>
            <a:fillRect/>
          </a:stretch>
        </p:blipFill>
        <p:spPr>
          <a:xfrm>
            <a:off x="6187909" y="2519335"/>
            <a:ext cx="5422900" cy="3050381"/>
          </a:xfrm>
          <a:prstGeom prst="rect">
            <a:avLst/>
          </a:prstGeom>
        </p:spPr>
      </p:pic>
    </p:spTree>
    <p:extLst>
      <p:ext uri="{BB962C8B-B14F-4D97-AF65-F5344CB8AC3E}">
        <p14:creationId xmlns:p14="http://schemas.microsoft.com/office/powerpoint/2010/main" val="309595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24E7AA8-036D-4F28-96BA-A52B66A33BD9}"/>
              </a:ext>
            </a:extLst>
          </p:cNvPr>
          <p:cNvSpPr>
            <a:spLocks noGrp="1"/>
          </p:cNvSpPr>
          <p:nvPr>
            <p:ph type="title"/>
          </p:nvPr>
        </p:nvSpPr>
        <p:spPr/>
        <p:txBody>
          <a:bodyPr rtlCol="0"/>
          <a:lstStyle/>
          <a:p>
            <a:pPr rtl="0"/>
            <a:r>
              <a:rPr lang="es-ES" b="1" dirty="0" smtClean="0"/>
              <a:t>DESARROLLO HISTORICO.</a:t>
            </a:r>
            <a:endParaRPr lang="es-ES" b="1" dirty="0"/>
          </a:p>
        </p:txBody>
      </p:sp>
      <p:sp>
        <p:nvSpPr>
          <p:cNvPr id="3" name="Marcador de contenido 2">
            <a:extLst>
              <a:ext uri="{FF2B5EF4-FFF2-40B4-BE49-F238E27FC236}">
                <a16:creationId xmlns="" xmlns:a16="http://schemas.microsoft.com/office/drawing/2014/main" id="{46EBE25F-EA7E-41D8-8362-014D6953C631}"/>
              </a:ext>
            </a:extLst>
          </p:cNvPr>
          <p:cNvSpPr>
            <a:spLocks noGrp="1"/>
          </p:cNvSpPr>
          <p:nvPr>
            <p:ph sz="half" idx="1"/>
          </p:nvPr>
        </p:nvSpPr>
        <p:spPr/>
        <p:txBody>
          <a:bodyPr rtlCol="0">
            <a:normAutofit/>
          </a:bodyPr>
          <a:lstStyle/>
          <a:p>
            <a:pPr rtl="0"/>
            <a:r>
              <a:rPr lang="es-ES" sz="2000" b="1" dirty="0" smtClean="0"/>
              <a:t>¿QUIÉN LO INVENTÓ?</a:t>
            </a:r>
          </a:p>
          <a:p>
            <a:pPr marL="0" indent="0">
              <a:buNone/>
            </a:pPr>
            <a:r>
              <a:rPr lang="es-ES" sz="2000" dirty="0"/>
              <a:t>El inventor del P2P fue </a:t>
            </a:r>
            <a:r>
              <a:rPr lang="es-ES" sz="2000" b="1" dirty="0"/>
              <a:t>Adam Hinkley en 1996</a:t>
            </a:r>
            <a:r>
              <a:rPr lang="es-ES" sz="2000" dirty="0"/>
              <a:t>. El primer programa con el sistema de comunicación P2P se llamaba Hotline Connect y fue creado para </a:t>
            </a:r>
            <a:r>
              <a:rPr lang="es-ES" sz="2000" dirty="0" smtClean="0"/>
              <a:t>su </a:t>
            </a:r>
            <a:r>
              <a:rPr lang="es-ES" sz="2000" dirty="0"/>
              <a:t>uso en universidades</a:t>
            </a:r>
            <a:r>
              <a:rPr lang="es-ES" sz="2000" dirty="0" smtClean="0"/>
              <a:t>.</a:t>
            </a:r>
          </a:p>
          <a:p>
            <a:pPr marL="0" indent="0">
              <a:buNone/>
            </a:pPr>
            <a:r>
              <a:rPr lang="es-ES" sz="2000" dirty="0"/>
              <a:t>Pero no tardó en verse su utilidad entre ordenadores particulares para el intercambio de música en formato mp3 y software de todo tipo.</a:t>
            </a:r>
            <a:endParaRPr lang="es-ES" sz="2000" dirty="0"/>
          </a:p>
        </p:txBody>
      </p:sp>
      <p:pic>
        <p:nvPicPr>
          <p:cNvPr id="6" name="Marcador de contenido 5"/>
          <p:cNvPicPr>
            <a:picLocks noGrp="1" noChangeAspect="1"/>
          </p:cNvPicPr>
          <p:nvPr>
            <p:ph sz="half" idx="2"/>
          </p:nvPr>
        </p:nvPicPr>
        <p:blipFill>
          <a:blip r:embed="rId3"/>
          <a:stretch>
            <a:fillRect/>
          </a:stretch>
        </p:blipFill>
        <p:spPr>
          <a:xfrm>
            <a:off x="8094241" y="2227263"/>
            <a:ext cx="3516568" cy="3633787"/>
          </a:xfrm>
          <a:prstGeom prst="rect">
            <a:avLst/>
          </a:prstGeom>
        </p:spPr>
      </p:pic>
    </p:spTree>
    <p:extLst>
      <p:ext uri="{BB962C8B-B14F-4D97-AF65-F5344CB8AC3E}">
        <p14:creationId xmlns:p14="http://schemas.microsoft.com/office/powerpoint/2010/main" val="293108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DESARROLLO HISTORICO.</a:t>
            </a:r>
            <a:endParaRPr lang="es-ES" dirty="0"/>
          </a:p>
        </p:txBody>
      </p:sp>
      <p:sp>
        <p:nvSpPr>
          <p:cNvPr id="3" name="Marcador de contenido 2"/>
          <p:cNvSpPr>
            <a:spLocks noGrp="1"/>
          </p:cNvSpPr>
          <p:nvPr>
            <p:ph sz="half" idx="1"/>
          </p:nvPr>
        </p:nvSpPr>
        <p:spPr/>
        <p:txBody>
          <a:bodyPr>
            <a:normAutofit/>
          </a:bodyPr>
          <a:lstStyle/>
          <a:p>
            <a:r>
              <a:rPr lang="es-ES" sz="2000" b="1" dirty="0" smtClean="0"/>
              <a:t>EVOLUCIÓN DEL SISTEMA P2P</a:t>
            </a:r>
          </a:p>
          <a:p>
            <a:pPr>
              <a:buFontTx/>
              <a:buChar char="-"/>
            </a:pPr>
            <a:r>
              <a:rPr lang="es-ES" sz="2000" dirty="0" smtClean="0"/>
              <a:t>Napster </a:t>
            </a:r>
            <a:r>
              <a:rPr lang="es-ES" sz="2000" dirty="0"/>
              <a:t>fue creada por un estudiante de la Universidad de Boston en 1999. </a:t>
            </a:r>
            <a:endParaRPr lang="es-ES" sz="2000" dirty="0" smtClean="0"/>
          </a:p>
          <a:p>
            <a:pPr>
              <a:buFontTx/>
              <a:buChar char="-"/>
            </a:pPr>
            <a:r>
              <a:rPr lang="es-ES" sz="2000" b="1" dirty="0"/>
              <a:t> </a:t>
            </a:r>
            <a:r>
              <a:rPr lang="es-ES" sz="2000" dirty="0"/>
              <a:t>Napster tuvo que cerrar en 2001 debido a las denuncias de </a:t>
            </a:r>
            <a:r>
              <a:rPr lang="es-ES" sz="2000" dirty="0" smtClean="0"/>
              <a:t>pirateo.</a:t>
            </a:r>
          </a:p>
          <a:p>
            <a:pPr>
              <a:buFontTx/>
              <a:buChar char="-"/>
            </a:pPr>
            <a:r>
              <a:rPr lang="es-ES" sz="2000" dirty="0"/>
              <a:t>En 2002 </a:t>
            </a:r>
            <a:r>
              <a:rPr lang="es-ES" sz="2000" dirty="0" smtClean="0"/>
              <a:t>aparecen </a:t>
            </a:r>
            <a:r>
              <a:rPr lang="es-ES" sz="2000" dirty="0"/>
              <a:t>redes </a:t>
            </a:r>
            <a:r>
              <a:rPr lang="es-ES" sz="2000" dirty="0" smtClean="0"/>
              <a:t>descentralizadas.</a:t>
            </a:r>
          </a:p>
          <a:p>
            <a:pPr>
              <a:buFontTx/>
              <a:buChar char="-"/>
            </a:pPr>
            <a:r>
              <a:rPr lang="es-ES" sz="2000" dirty="0" smtClean="0"/>
              <a:t>En 2002 </a:t>
            </a:r>
            <a:r>
              <a:rPr lang="es-ES" sz="2000" dirty="0"/>
              <a:t>aparece por primera vez eMule en </a:t>
            </a:r>
            <a:r>
              <a:rPr lang="es-ES" sz="2000" dirty="0" smtClean="0"/>
              <a:t>Internet.</a:t>
            </a:r>
            <a:endParaRPr lang="es-ES" sz="2000" b="1" dirty="0"/>
          </a:p>
        </p:txBody>
      </p:sp>
      <p:pic>
        <p:nvPicPr>
          <p:cNvPr id="5" name="Marcador de contenido 4"/>
          <p:cNvPicPr>
            <a:picLocks noGrp="1" noChangeAspect="1"/>
          </p:cNvPicPr>
          <p:nvPr>
            <p:ph sz="half" idx="2"/>
          </p:nvPr>
        </p:nvPicPr>
        <p:blipFill>
          <a:blip r:embed="rId2"/>
          <a:stretch>
            <a:fillRect/>
          </a:stretch>
        </p:blipFill>
        <p:spPr>
          <a:xfrm>
            <a:off x="7253829" y="2228003"/>
            <a:ext cx="3899274" cy="3978851"/>
          </a:xfrm>
          <a:prstGeom prst="rect">
            <a:avLst/>
          </a:prstGeom>
        </p:spPr>
      </p:pic>
    </p:spTree>
    <p:extLst>
      <p:ext uri="{BB962C8B-B14F-4D97-AF65-F5344CB8AC3E}">
        <p14:creationId xmlns:p14="http://schemas.microsoft.com/office/powerpoint/2010/main" val="2250572479"/>
      </p:ext>
    </p:extLst>
  </p:cSld>
  <p:clrMapOvr>
    <a:masterClrMapping/>
  </p:clrMapOvr>
</p:sld>
</file>

<file path=ppt/theme/theme1.xml><?xml version="1.0" encoding="utf-8"?>
<a:theme xmlns:a="http://schemas.openxmlformats.org/drawingml/2006/main" name="Dividendo">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Office_30478011_TF00315753" id="{D1E8010F-3DBA-428A-9B32-A8AA99AD8BF1}" vid="{C524538D-DC32-4A1C-A6E4-BABDD843EF2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C4EF74-2977-4065-95FE-55F8E4B639D4}">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53253B1-1887-43EF-BBA6-7E1941C427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58AF07-9E42-47AF-83DF-C9E8FADF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lluvia de ideas</Template>
  <TotalTime>0</TotalTime>
  <Words>619</Words>
  <Application>Microsoft Office PowerPoint</Application>
  <PresentationFormat>Panorámica</PresentationFormat>
  <Paragraphs>60</Paragraphs>
  <Slides>13</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Calibri</vt:lpstr>
      <vt:lpstr>Candara</vt:lpstr>
      <vt:lpstr>Wingdings 2</vt:lpstr>
      <vt:lpstr>Dividendo</vt:lpstr>
      <vt:lpstr>ARQUITECTURA IGUAL A IGUAL (peer-to-peer)</vt:lpstr>
      <vt:lpstr>INDÍCE</vt:lpstr>
      <vt:lpstr>¿QUÉ ES?</vt:lpstr>
      <vt:lpstr>Características.</vt:lpstr>
      <vt:lpstr>ventajas-.</vt:lpstr>
      <vt:lpstr>Desventajas.</vt:lpstr>
      <vt:lpstr>Aplicaciones de las redes P2P.</vt:lpstr>
      <vt:lpstr>DESARROLLO HISTORICO.</vt:lpstr>
      <vt:lpstr>DESARROLLO HISTORICO.</vt:lpstr>
      <vt:lpstr>INSTALACIÓN.</vt:lpstr>
      <vt:lpstr>Nociones de seguridad.</vt:lpstr>
      <vt:lpstr>DESARROLLO HISTORICO.</vt:lpstr>
      <vt:lpstr>Problemas de funcionamiento.</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2020-09-18T23:38:18Z</dcterms:created>
  <dcterms:modified xsi:type="dcterms:W3CDTF">2020-09-21T02:07:00Z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