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46" d="100"/>
          <a:sy n="46" d="100"/>
        </p:scale>
        <p:origin x="684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FA3A-1EBD-4FBE-A08A-4B8BCFDC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7A22-3BF6-4493-A051-02B533A1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EAE0-3E13-41EF-BD5E-A9296DF6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C230-4349-4374-926B-60DAC0F2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A90A-763D-4A33-802A-F0280703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592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6BBD-51E8-4A89-AE6F-C06B833C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4AF39-1625-4313-B9C6-C334049E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A714-765F-43B9-AF74-9129080A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8213-1BC4-4416-A11E-22C743BD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3ED5-B9ED-4128-BB75-D89D2167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528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14CC7-76AC-4100-AEE8-8FAADA8CE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114F6-0218-4D28-84AD-E0226F05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113D-63C4-460A-87E4-6BE37E11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B244-D0DE-46DC-ADD5-C77BFB1A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E377-56DF-45B9-AA94-D4E218AB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19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19A2-81F6-4FFD-ACA2-CCA6D814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842E-3F5C-498C-9CCA-1904A79C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0EB4-B3C9-459D-9929-96C09E2F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2663-7C9F-4069-ACEF-E1C684A7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664D-1E31-4C46-993E-2EDED5FF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866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B183-D41F-4CDF-9A27-927EE286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21CCB-7C2C-43F0-BAA4-58F99EE9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71DC-6E5E-40C8-BAC4-43E565CC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C063-E96F-4356-A810-90AEFE93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50D8-5C1E-4CC6-B3F9-7112CB45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440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8C1-BC1C-415E-88A7-97AF1EDD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39E5-9156-4588-BA01-0A0F4CD77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F71CE-2808-4491-B440-3E445F971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B354E-1625-4D74-9870-C3B2811C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C47BE-9FF3-4ACC-97E3-1A34D9C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06989-E5F3-429E-B612-34321671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5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FD8A-18F2-42BC-9A14-F1E2112D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C1F84-A141-4ABA-803C-E329BA23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27361-C44C-478A-B867-EF419FB1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E1DF3-C917-465B-81E2-02CCD8DF8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91AD8-8770-4CCA-B5CE-086832DB7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2BB73-9D69-4809-9E5C-AEB97387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F21DE-4710-4750-8B5F-E24FDD2A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806DD-0AA5-4051-8760-666E5010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08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3A3E-0168-4835-BD98-22135DD4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42F85-071D-4D04-8FA1-3EC37681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753D9-C89E-438E-BF38-C1064A9E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CE2C-04AF-4328-97F3-AAE54067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488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BAD48-B767-4215-BD5F-3486D145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70D3-F189-43DB-96E1-F0410D35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7EFAE-6916-4453-8894-F1B727EC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595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727-DD52-4EBD-BF53-BF37DDE0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F366-3F3F-4C25-A46D-D20A4219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FCEAA-2082-4B38-AAC6-B286EE6B9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33C7-1D98-4E53-8999-444C7E3A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9136C-EC7B-46CD-B69D-AB4D1B4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DB97A-55DE-4DB2-BEEE-BD917FF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510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219D-C007-4C86-BA10-8C92C338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855DC-2F7F-440C-88BD-0ADFF434E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9E18-A9FB-456C-BF58-5B6863064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4DF95-38D6-403C-86F1-0A85C9AA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9881-DF1F-4308-8625-37235226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C8291-ED5F-4081-9ACF-5006C3F9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29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609EC-1842-417B-8DC7-91E9053E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29289-5E78-406D-94FA-5F48E691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C371-ED49-448B-88B9-C10B0B07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E606-3D5D-4E1B-860B-9E00CFE9C516}" type="datetimeFigureOut">
              <a:rPr lang="en-PH" smtClean="0"/>
              <a:t>25/11/2019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D1D4-F59D-4290-95FC-A0C3E2ADC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456F-A4A1-4D35-939D-2204C3B9E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F654-444F-41B5-AB97-57593F3676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76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lock of birds sitting on top of a sunset&#10;&#10;Description automatically generated">
            <a:extLst>
              <a:ext uri="{FF2B5EF4-FFF2-40B4-BE49-F238E27FC236}">
                <a16:creationId xmlns:a16="http://schemas.microsoft.com/office/drawing/2014/main" id="{65714A26-E3BB-40D6-9DD7-82948A74D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building, fireplace, door, clock&#10;&#10;Description automatically generated">
            <a:extLst>
              <a:ext uri="{FF2B5EF4-FFF2-40B4-BE49-F238E27FC236}">
                <a16:creationId xmlns:a16="http://schemas.microsoft.com/office/drawing/2014/main" id="{41EF43F9-BF73-4E8A-B9E8-77B56D60B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33AEB5B6-E4E3-4B65-8785-B139515A6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EC5D0-AA88-4096-817B-07D680AEDE8B}"/>
              </a:ext>
            </a:extLst>
          </p:cNvPr>
          <p:cNvSpPr txBox="1"/>
          <p:nvPr/>
        </p:nvSpPr>
        <p:spPr>
          <a:xfrm>
            <a:off x="6509288" y="2921168"/>
            <a:ext cx="468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Christine Camacho</a:t>
            </a:r>
          </a:p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Producer</a:t>
            </a:r>
            <a:endParaRPr lang="en-PH" sz="3600" i="1" dirty="0">
              <a:solidFill>
                <a:schemeClr val="accent2">
                  <a:lumMod val="7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19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35"/>
    </mc:Choice>
    <mc:Fallback>
      <p:transition spd="slow" advTm="12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lock of birds sitting on top of a sunset&#10;&#10;Description automatically generated">
            <a:extLst>
              <a:ext uri="{FF2B5EF4-FFF2-40B4-BE49-F238E27FC236}">
                <a16:creationId xmlns:a16="http://schemas.microsoft.com/office/drawing/2014/main" id="{65714A26-E3BB-40D6-9DD7-82948A74D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building, fireplace, door, clock&#10;&#10;Description automatically generated">
            <a:extLst>
              <a:ext uri="{FF2B5EF4-FFF2-40B4-BE49-F238E27FC236}">
                <a16:creationId xmlns:a16="http://schemas.microsoft.com/office/drawing/2014/main" id="{41EF43F9-BF73-4E8A-B9E8-77B56D60B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computer, shirt&#10;&#10;Description automatically generated">
            <a:extLst>
              <a:ext uri="{FF2B5EF4-FFF2-40B4-BE49-F238E27FC236}">
                <a16:creationId xmlns:a16="http://schemas.microsoft.com/office/drawing/2014/main" id="{917D47C2-B808-407F-8E87-1C4B44B62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EC5D0-AA88-4096-817B-07D680AEDE8B}"/>
              </a:ext>
            </a:extLst>
          </p:cNvPr>
          <p:cNvSpPr txBox="1"/>
          <p:nvPr/>
        </p:nvSpPr>
        <p:spPr>
          <a:xfrm>
            <a:off x="6509288" y="2921168"/>
            <a:ext cx="468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Aaron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Magnaye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Project Manager</a:t>
            </a:r>
            <a:endParaRPr lang="en-PH" sz="3600" i="1" dirty="0">
              <a:solidFill>
                <a:schemeClr val="accent2">
                  <a:lumMod val="7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lock of birds sitting on top of a sunset&#10;&#10;Description automatically generated">
            <a:extLst>
              <a:ext uri="{FF2B5EF4-FFF2-40B4-BE49-F238E27FC236}">
                <a16:creationId xmlns:a16="http://schemas.microsoft.com/office/drawing/2014/main" id="{65714A26-E3BB-40D6-9DD7-82948A74D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building, fireplace, door, clock&#10;&#10;Description automatically generated">
            <a:extLst>
              <a:ext uri="{FF2B5EF4-FFF2-40B4-BE49-F238E27FC236}">
                <a16:creationId xmlns:a16="http://schemas.microsoft.com/office/drawing/2014/main" id="{41EF43F9-BF73-4E8A-B9E8-77B56D60B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20DE253-29CB-4ACB-B6F9-27CD1433C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EC5D0-AA88-4096-817B-07D680AEDE8B}"/>
              </a:ext>
            </a:extLst>
          </p:cNvPr>
          <p:cNvSpPr txBox="1"/>
          <p:nvPr/>
        </p:nvSpPr>
        <p:spPr>
          <a:xfrm>
            <a:off x="6509288" y="2921168"/>
            <a:ext cx="468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Marvin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Villador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Developer</a:t>
            </a:r>
            <a:endParaRPr lang="en-PH" sz="3600" i="1" dirty="0">
              <a:solidFill>
                <a:schemeClr val="accent2">
                  <a:lumMod val="7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4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lock of birds sitting on top of a sunset&#10;&#10;Description automatically generated">
            <a:extLst>
              <a:ext uri="{FF2B5EF4-FFF2-40B4-BE49-F238E27FC236}">
                <a16:creationId xmlns:a16="http://schemas.microsoft.com/office/drawing/2014/main" id="{65714A26-E3BB-40D6-9DD7-82948A74D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building, fireplace, door, clock&#10;&#10;Description automatically generated">
            <a:extLst>
              <a:ext uri="{FF2B5EF4-FFF2-40B4-BE49-F238E27FC236}">
                <a16:creationId xmlns:a16="http://schemas.microsoft.com/office/drawing/2014/main" id="{41EF43F9-BF73-4E8A-B9E8-77B56D60B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A444AAE-2A3E-46D1-B160-2EFFAC6F2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EC5D0-AA88-4096-817B-07D680AEDE8B}"/>
              </a:ext>
            </a:extLst>
          </p:cNvPr>
          <p:cNvSpPr txBox="1"/>
          <p:nvPr/>
        </p:nvSpPr>
        <p:spPr>
          <a:xfrm>
            <a:off x="6509288" y="2921168"/>
            <a:ext cx="468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Jill Dorothy Monzon</a:t>
            </a:r>
          </a:p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Designer</a:t>
            </a:r>
            <a:endParaRPr lang="en-PH" sz="3600" i="1" dirty="0">
              <a:solidFill>
                <a:schemeClr val="accent2">
                  <a:lumMod val="7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Dorothy Monzon</dc:creator>
  <cp:lastModifiedBy>Jill Dorothy Monzon</cp:lastModifiedBy>
  <cp:revision>5</cp:revision>
  <dcterms:created xsi:type="dcterms:W3CDTF">2019-11-25T08:50:19Z</dcterms:created>
  <dcterms:modified xsi:type="dcterms:W3CDTF">2019-11-25T09:34:18Z</dcterms:modified>
</cp:coreProperties>
</file>