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581" y="11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3EE4-6BC4-402D-831A-B0E9169BC052}" type="datetimeFigureOut">
              <a:rPr lang="en-US" smtClean="0"/>
              <a:t>8/18/2009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E05F-FD2D-43F5-B79E-7CF3ED10F30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3EE4-6BC4-402D-831A-B0E9169BC052}" type="datetimeFigureOut">
              <a:rPr lang="en-US" smtClean="0"/>
              <a:t>8/18/2009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E05F-FD2D-43F5-B79E-7CF3ED10F30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3EE4-6BC4-402D-831A-B0E9169BC052}" type="datetimeFigureOut">
              <a:rPr lang="en-US" smtClean="0"/>
              <a:t>8/18/2009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E05F-FD2D-43F5-B79E-7CF3ED10F30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3EE4-6BC4-402D-831A-B0E9169BC052}" type="datetimeFigureOut">
              <a:rPr lang="en-US" smtClean="0"/>
              <a:t>8/18/2009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E05F-FD2D-43F5-B79E-7CF3ED10F30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3EE4-6BC4-402D-831A-B0E9169BC052}" type="datetimeFigureOut">
              <a:rPr lang="en-US" smtClean="0"/>
              <a:t>8/18/2009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E05F-FD2D-43F5-B79E-7CF3ED10F30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3EE4-6BC4-402D-831A-B0E9169BC052}" type="datetimeFigureOut">
              <a:rPr lang="en-US" smtClean="0"/>
              <a:t>8/18/2009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E05F-FD2D-43F5-B79E-7CF3ED10F30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3EE4-6BC4-402D-831A-B0E9169BC052}" type="datetimeFigureOut">
              <a:rPr lang="en-US" smtClean="0"/>
              <a:t>8/18/2009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E05F-FD2D-43F5-B79E-7CF3ED10F30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3EE4-6BC4-402D-831A-B0E9169BC052}" type="datetimeFigureOut">
              <a:rPr lang="en-US" smtClean="0"/>
              <a:t>8/18/2009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E05F-FD2D-43F5-B79E-7CF3ED10F30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3EE4-6BC4-402D-831A-B0E9169BC052}" type="datetimeFigureOut">
              <a:rPr lang="en-US" smtClean="0"/>
              <a:t>8/18/2009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E05F-FD2D-43F5-B79E-7CF3ED10F30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3EE4-6BC4-402D-831A-B0E9169BC052}" type="datetimeFigureOut">
              <a:rPr lang="en-US" smtClean="0"/>
              <a:t>8/18/2009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E05F-FD2D-43F5-B79E-7CF3ED10F30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3EE4-6BC4-402D-831A-B0E9169BC052}" type="datetimeFigureOut">
              <a:rPr lang="en-US" smtClean="0"/>
              <a:t>8/18/2009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E05F-FD2D-43F5-B79E-7CF3ED10F30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73EE4-6BC4-402D-831A-B0E9169BC052}" type="datetimeFigureOut">
              <a:rPr lang="en-US" smtClean="0"/>
              <a:t>8/18/2009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0E05F-FD2D-43F5-B79E-7CF3ED10F30E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hteck 115"/>
          <p:cNvSpPr/>
          <p:nvPr/>
        </p:nvSpPr>
        <p:spPr>
          <a:xfrm>
            <a:off x="3143240" y="571480"/>
            <a:ext cx="2832088" cy="471490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sp>
        <p:nvSpPr>
          <p:cNvPr id="115" name="Rechteck 114"/>
          <p:cNvSpPr/>
          <p:nvPr/>
        </p:nvSpPr>
        <p:spPr>
          <a:xfrm>
            <a:off x="6858016" y="571480"/>
            <a:ext cx="2260584" cy="471490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cxnSp>
        <p:nvCxnSpPr>
          <p:cNvPr id="93" name="Gerade Verbindung mit Pfeil 92"/>
          <p:cNvCxnSpPr/>
          <p:nvPr/>
        </p:nvCxnSpPr>
        <p:spPr>
          <a:xfrm rot="10800000">
            <a:off x="5500694" y="2071678"/>
            <a:ext cx="185738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/>
          <p:nvPr/>
        </p:nvCxnSpPr>
        <p:spPr>
          <a:xfrm>
            <a:off x="5500694" y="1785926"/>
            <a:ext cx="185738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Gerade Verbindung mit Pfeil 88"/>
          <p:cNvCxnSpPr/>
          <p:nvPr/>
        </p:nvCxnSpPr>
        <p:spPr>
          <a:xfrm>
            <a:off x="2500298" y="1785926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Abgerundetes Rechteck 3"/>
          <p:cNvSpPr/>
          <p:nvPr/>
        </p:nvSpPr>
        <p:spPr>
          <a:xfrm>
            <a:off x="3357554" y="1714488"/>
            <a:ext cx="1428760" cy="428628"/>
          </a:xfrm>
          <a:prstGeom prst="round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XS_HTTP_CONN_MODUE</a:t>
            </a:r>
            <a:endParaRPr lang="en-US" sz="900" dirty="0"/>
          </a:p>
        </p:txBody>
      </p:sp>
      <p:sp>
        <p:nvSpPr>
          <p:cNvPr id="20" name="Rechteck 19"/>
          <p:cNvSpPr/>
          <p:nvPr/>
        </p:nvSpPr>
        <p:spPr>
          <a:xfrm>
            <a:off x="2643174" y="1571612"/>
            <a:ext cx="571504" cy="214314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STRING</a:t>
            </a:r>
            <a:endParaRPr lang="en-US" sz="900" dirty="0" smtClean="0"/>
          </a:p>
        </p:txBody>
      </p:sp>
      <p:sp>
        <p:nvSpPr>
          <p:cNvPr id="21" name="Abgerundetes Rechteck 20"/>
          <p:cNvSpPr/>
          <p:nvPr/>
        </p:nvSpPr>
        <p:spPr>
          <a:xfrm>
            <a:off x="7358082" y="1714488"/>
            <a:ext cx="1714512" cy="428628"/>
          </a:xfrm>
          <a:prstGeom prst="roundRect">
            <a:avLst/>
          </a:prstGeom>
          <a:ln w="63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XWA_SERVER_CONN_HANDLER</a:t>
            </a:r>
            <a:endParaRPr lang="en-US" sz="9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1428728" y="1357298"/>
            <a:ext cx="928694" cy="500066"/>
          </a:xfrm>
          <a:prstGeom prst="round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HTTP Server</a:t>
            </a:r>
            <a:endParaRPr lang="en-US" sz="900" dirty="0" smtClean="0"/>
          </a:p>
        </p:txBody>
      </p:sp>
      <p:sp>
        <p:nvSpPr>
          <p:cNvPr id="10" name="Abgerundetes Rechteck 9"/>
          <p:cNvSpPr/>
          <p:nvPr/>
        </p:nvSpPr>
        <p:spPr>
          <a:xfrm>
            <a:off x="1571604" y="1714488"/>
            <a:ext cx="928694" cy="428628"/>
          </a:xfrm>
          <a:prstGeom prst="roundRect">
            <a:avLst/>
          </a:prstGeom>
          <a:ln w="63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900" dirty="0" err="1" smtClean="0"/>
              <a:t>Xebra</a:t>
            </a:r>
            <a:r>
              <a:rPr lang="de-CH" sz="900" dirty="0" smtClean="0"/>
              <a:t> HTTP Server </a:t>
            </a:r>
            <a:r>
              <a:rPr lang="de-CH" sz="900" dirty="0" err="1" smtClean="0"/>
              <a:t>Plugin</a:t>
            </a:r>
            <a:endParaRPr lang="en-US" sz="900" dirty="0" smtClean="0"/>
          </a:p>
        </p:txBody>
      </p:sp>
      <p:sp>
        <p:nvSpPr>
          <p:cNvPr id="53" name="Rechteck 52"/>
          <p:cNvSpPr/>
          <p:nvPr/>
        </p:nvSpPr>
        <p:spPr>
          <a:xfrm>
            <a:off x="5715008" y="1571612"/>
            <a:ext cx="1428760" cy="214314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XC_WEBAPP_COMMAND</a:t>
            </a:r>
          </a:p>
        </p:txBody>
      </p:sp>
      <p:sp>
        <p:nvSpPr>
          <p:cNvPr id="55" name="Rechteck 54"/>
          <p:cNvSpPr/>
          <p:nvPr/>
        </p:nvSpPr>
        <p:spPr>
          <a:xfrm>
            <a:off x="5715008" y="2071678"/>
            <a:ext cx="1500198" cy="214314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XC_COMMAND_RESPONSE</a:t>
            </a:r>
          </a:p>
        </p:txBody>
      </p:sp>
      <p:cxnSp>
        <p:nvCxnSpPr>
          <p:cNvPr id="87" name="Gerade Verbindung mit Pfeil 86"/>
          <p:cNvCxnSpPr/>
          <p:nvPr/>
        </p:nvCxnSpPr>
        <p:spPr>
          <a:xfrm>
            <a:off x="642910" y="1500174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Gerade Verbindung mit Pfeil 95"/>
          <p:cNvCxnSpPr/>
          <p:nvPr/>
        </p:nvCxnSpPr>
        <p:spPr>
          <a:xfrm rot="10800000">
            <a:off x="2500298" y="2000240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2643174" y="2000240"/>
            <a:ext cx="571504" cy="214314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STRING</a:t>
            </a:r>
            <a:endParaRPr lang="en-US" sz="900" dirty="0" smtClean="0"/>
          </a:p>
        </p:txBody>
      </p:sp>
      <p:cxnSp>
        <p:nvCxnSpPr>
          <p:cNvPr id="102" name="Gerade Verbindung mit Pfeil 101"/>
          <p:cNvCxnSpPr/>
          <p:nvPr/>
        </p:nvCxnSpPr>
        <p:spPr>
          <a:xfrm rot="10800000">
            <a:off x="571472" y="1714488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5" name="Rechteck 84"/>
          <p:cNvSpPr/>
          <p:nvPr/>
        </p:nvSpPr>
        <p:spPr>
          <a:xfrm>
            <a:off x="714348" y="1714488"/>
            <a:ext cx="642942" cy="214314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Response</a:t>
            </a:r>
            <a:endParaRPr lang="en-US" sz="900" dirty="0" smtClean="0"/>
          </a:p>
        </p:txBody>
      </p:sp>
      <p:sp>
        <p:nvSpPr>
          <p:cNvPr id="84" name="Rechteck 83"/>
          <p:cNvSpPr/>
          <p:nvPr/>
        </p:nvSpPr>
        <p:spPr>
          <a:xfrm>
            <a:off x="714348" y="1285860"/>
            <a:ext cx="581028" cy="214314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Request</a:t>
            </a:r>
            <a:endParaRPr lang="en-US" sz="900" dirty="0" smtClean="0"/>
          </a:p>
        </p:txBody>
      </p:sp>
      <p:sp>
        <p:nvSpPr>
          <p:cNvPr id="24" name="Ellipse 23"/>
          <p:cNvSpPr/>
          <p:nvPr/>
        </p:nvSpPr>
        <p:spPr>
          <a:xfrm>
            <a:off x="71406" y="1357298"/>
            <a:ext cx="571472" cy="42862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User</a:t>
            </a:r>
            <a:endParaRPr lang="en-US" sz="900" dirty="0" smtClean="0"/>
          </a:p>
        </p:txBody>
      </p:sp>
      <p:sp>
        <p:nvSpPr>
          <p:cNvPr id="103" name="Abgerundetes Rechteck 102"/>
          <p:cNvSpPr/>
          <p:nvPr/>
        </p:nvSpPr>
        <p:spPr>
          <a:xfrm>
            <a:off x="4786314" y="1714488"/>
            <a:ext cx="714380" cy="428628"/>
          </a:xfrm>
          <a:prstGeom prst="round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XS_SEND</a:t>
            </a:r>
            <a:endParaRPr lang="en-US" sz="900" dirty="0"/>
          </a:p>
        </p:txBody>
      </p:sp>
      <p:cxnSp>
        <p:nvCxnSpPr>
          <p:cNvPr id="108" name="Gerade Verbindung mit Pfeil 107"/>
          <p:cNvCxnSpPr/>
          <p:nvPr/>
        </p:nvCxnSpPr>
        <p:spPr>
          <a:xfrm rot="10800000">
            <a:off x="5500694" y="4071942"/>
            <a:ext cx="185738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Gerade Verbindung mit Pfeil 108"/>
          <p:cNvCxnSpPr/>
          <p:nvPr/>
        </p:nvCxnSpPr>
        <p:spPr>
          <a:xfrm>
            <a:off x="5500694" y="4357694"/>
            <a:ext cx="185738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0" name="Abgerundetes Rechteck 109"/>
          <p:cNvSpPr/>
          <p:nvPr/>
        </p:nvSpPr>
        <p:spPr>
          <a:xfrm>
            <a:off x="3929058" y="4000504"/>
            <a:ext cx="1571636" cy="428628"/>
          </a:xfrm>
          <a:prstGeom prst="round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XS_WEBAPP_CMD_MODULE</a:t>
            </a:r>
            <a:endParaRPr lang="en-US" sz="900" dirty="0"/>
          </a:p>
        </p:txBody>
      </p:sp>
      <p:sp>
        <p:nvSpPr>
          <p:cNvPr id="111" name="Abgerundetes Rechteck 110"/>
          <p:cNvSpPr/>
          <p:nvPr/>
        </p:nvSpPr>
        <p:spPr>
          <a:xfrm>
            <a:off x="7358082" y="4000504"/>
            <a:ext cx="1714512" cy="428628"/>
          </a:xfrm>
          <a:prstGeom prst="roundRect">
            <a:avLst/>
          </a:prstGeom>
          <a:ln w="63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XWA_SERVER_CONTROL</a:t>
            </a:r>
            <a:endParaRPr lang="en-US" sz="900" dirty="0"/>
          </a:p>
        </p:txBody>
      </p:sp>
      <p:sp>
        <p:nvSpPr>
          <p:cNvPr id="112" name="Rechteck 111"/>
          <p:cNvSpPr/>
          <p:nvPr/>
        </p:nvSpPr>
        <p:spPr>
          <a:xfrm>
            <a:off x="5715008" y="3857628"/>
            <a:ext cx="1428760" cy="214314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XC_SERVER_COMMAND</a:t>
            </a:r>
          </a:p>
        </p:txBody>
      </p:sp>
      <p:sp>
        <p:nvSpPr>
          <p:cNvPr id="113" name="Rechteck 112"/>
          <p:cNvSpPr/>
          <p:nvPr/>
        </p:nvSpPr>
        <p:spPr>
          <a:xfrm>
            <a:off x="5715008" y="4357694"/>
            <a:ext cx="1500198" cy="214314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XC_COMMAND_RESPONSE</a:t>
            </a:r>
          </a:p>
        </p:txBody>
      </p:sp>
      <p:sp>
        <p:nvSpPr>
          <p:cNvPr id="119" name="Abgerundetes Rechteck 118"/>
          <p:cNvSpPr/>
          <p:nvPr/>
        </p:nvSpPr>
        <p:spPr>
          <a:xfrm>
            <a:off x="3143240" y="571480"/>
            <a:ext cx="1428760" cy="28575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 smtClean="0"/>
              <a:t>Xebra</a:t>
            </a:r>
            <a:r>
              <a:rPr lang="de-CH" sz="1200" dirty="0" smtClean="0"/>
              <a:t> Server</a:t>
            </a:r>
            <a:endParaRPr lang="en-US" sz="1200" dirty="0" smtClean="0"/>
          </a:p>
        </p:txBody>
      </p:sp>
      <p:sp>
        <p:nvSpPr>
          <p:cNvPr id="120" name="Abgerundetes Rechteck 119"/>
          <p:cNvSpPr/>
          <p:nvPr/>
        </p:nvSpPr>
        <p:spPr>
          <a:xfrm>
            <a:off x="6858016" y="571480"/>
            <a:ext cx="1428760" cy="285752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 smtClean="0"/>
              <a:t>Xebra</a:t>
            </a:r>
            <a:r>
              <a:rPr lang="de-CH" sz="1200" dirty="0" smtClean="0"/>
              <a:t> </a:t>
            </a:r>
            <a:r>
              <a:rPr lang="de-CH" sz="1200" dirty="0" err="1" smtClean="0"/>
              <a:t>Webapp</a:t>
            </a:r>
            <a:endParaRPr lang="en-US" sz="1200" dirty="0" smtClean="0"/>
          </a:p>
        </p:txBody>
      </p:sp>
      <p:sp>
        <p:nvSpPr>
          <p:cNvPr id="124" name="Rechteck 123"/>
          <p:cNvSpPr/>
          <p:nvPr/>
        </p:nvSpPr>
        <p:spPr>
          <a:xfrm>
            <a:off x="0" y="3429000"/>
            <a:ext cx="9144000" cy="171451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sp>
        <p:nvSpPr>
          <p:cNvPr id="126" name="Rechteck 125"/>
          <p:cNvSpPr/>
          <p:nvPr/>
        </p:nvSpPr>
        <p:spPr>
          <a:xfrm>
            <a:off x="0" y="4786322"/>
            <a:ext cx="2928926" cy="35719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The </a:t>
            </a:r>
            <a:r>
              <a:rPr lang="en-US" sz="1000" dirty="0" err="1" smtClean="0"/>
              <a:t>webapp</a:t>
            </a:r>
            <a:r>
              <a:rPr lang="en-US" sz="1000" dirty="0" smtClean="0"/>
              <a:t> sends a command to the server. </a:t>
            </a:r>
            <a:r>
              <a:rPr lang="en-US" sz="1000" dirty="0" err="1" smtClean="0"/>
              <a:t>Webapp</a:t>
            </a:r>
            <a:r>
              <a:rPr lang="en-US" sz="1000" dirty="0" smtClean="0"/>
              <a:t> connects to server.</a:t>
            </a:r>
            <a:endParaRPr lang="en-US" sz="1200" dirty="0" smtClean="0"/>
          </a:p>
        </p:txBody>
      </p:sp>
      <p:sp>
        <p:nvSpPr>
          <p:cNvPr id="127" name="Rechteck 126"/>
          <p:cNvSpPr/>
          <p:nvPr/>
        </p:nvSpPr>
        <p:spPr>
          <a:xfrm>
            <a:off x="0" y="2500306"/>
            <a:ext cx="2928926" cy="35719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A request is forwarded from the HTTP Server to the </a:t>
            </a:r>
            <a:r>
              <a:rPr lang="en-US" sz="1000" dirty="0" err="1" smtClean="0"/>
              <a:t>webapp</a:t>
            </a:r>
            <a:r>
              <a:rPr lang="en-US" sz="1000" dirty="0" smtClean="0"/>
              <a:t>. Server connects to </a:t>
            </a:r>
            <a:r>
              <a:rPr lang="en-US" sz="1000" dirty="0" err="1" smtClean="0"/>
              <a:t>webapp</a:t>
            </a:r>
            <a:r>
              <a:rPr lang="en-US" sz="1000" dirty="0" smtClean="0"/>
              <a:t>. </a:t>
            </a:r>
            <a:endParaRPr lang="en-US" sz="1000" dirty="0"/>
          </a:p>
        </p:txBody>
      </p:sp>
      <p:sp>
        <p:nvSpPr>
          <p:cNvPr id="128" name="Rechteck 127"/>
          <p:cNvSpPr/>
          <p:nvPr/>
        </p:nvSpPr>
        <p:spPr>
          <a:xfrm>
            <a:off x="0" y="1142984"/>
            <a:ext cx="9144000" cy="171451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 sz="1200" dirty="0" smtClean="0"/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lnDef>
      <a:spPr>
        <a:ln>
          <a:tailEnd type="arrow"/>
        </a:ln>
      </a:spPr>
      <a:bodyPr/>
      <a:lstStyle/>
      <a:style>
        <a:lnRef idx="2">
          <a:schemeClr val="accent2"/>
        </a:lnRef>
        <a:fillRef idx="0">
          <a:schemeClr val="accent2"/>
        </a:fillRef>
        <a:effectRef idx="1">
          <a:schemeClr val="accent2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</Words>
  <Application>Microsoft Office PowerPoint</Application>
  <PresentationFormat>Bildschirmpräsentation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FabioZund</dc:creator>
  <cp:lastModifiedBy>FabioZund</cp:lastModifiedBy>
  <cp:revision>9</cp:revision>
  <dcterms:created xsi:type="dcterms:W3CDTF">2009-08-18T15:50:48Z</dcterms:created>
  <dcterms:modified xsi:type="dcterms:W3CDTF">2009-08-18T17:01:46Z</dcterms:modified>
</cp:coreProperties>
</file>