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57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12D1-47CD-43D9-AFCC-F9714CFDB121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428628"/>
            <a:ext cx="114297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HTTP Server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57158" y="928694"/>
            <a:ext cx="10001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Plugin</a:t>
            </a:r>
            <a:endParaRPr lang="de-CH" sz="120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2071670" y="785794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</a:p>
        </p:txBody>
      </p:sp>
      <p:cxnSp>
        <p:nvCxnSpPr>
          <p:cNvPr id="18" name="Gewinkelte Verbindung 17"/>
          <p:cNvCxnSpPr>
            <a:stCxn id="6" idx="3"/>
            <a:endCxn id="8" idx="1"/>
          </p:cNvCxnSpPr>
          <p:nvPr/>
        </p:nvCxnSpPr>
        <p:spPr>
          <a:xfrm flipV="1">
            <a:off x="1357290" y="1071546"/>
            <a:ext cx="714380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8" idx="3"/>
            <a:endCxn id="28" idx="1"/>
          </p:cNvCxnSpPr>
          <p:nvPr/>
        </p:nvCxnSpPr>
        <p:spPr>
          <a:xfrm flipV="1">
            <a:off x="3500430" y="285752"/>
            <a:ext cx="1214446" cy="785794"/>
          </a:xfrm>
          <a:prstGeom prst="bentConnector3">
            <a:avLst>
              <a:gd name="adj1" fmla="val 6061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714876" y="0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cxnSp>
        <p:nvCxnSpPr>
          <p:cNvPr id="30" name="Gewinkelte Verbindung 29"/>
          <p:cNvCxnSpPr>
            <a:stCxn id="8" idx="3"/>
            <a:endCxn id="31" idx="1"/>
          </p:cNvCxnSpPr>
          <p:nvPr/>
        </p:nvCxnSpPr>
        <p:spPr>
          <a:xfrm>
            <a:off x="3500430" y="1071546"/>
            <a:ext cx="1214446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4714876" y="785818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cxnSp>
        <p:nvCxnSpPr>
          <p:cNvPr id="32" name="Gewinkelte Verbindung 31"/>
          <p:cNvCxnSpPr>
            <a:stCxn id="8" idx="3"/>
            <a:endCxn id="33" idx="1"/>
          </p:cNvCxnSpPr>
          <p:nvPr/>
        </p:nvCxnSpPr>
        <p:spPr>
          <a:xfrm>
            <a:off x="3500430" y="1071546"/>
            <a:ext cx="1214446" cy="785842"/>
          </a:xfrm>
          <a:prstGeom prst="bentConnector3">
            <a:avLst>
              <a:gd name="adj1" fmla="val 6013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714876" y="1571636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Application</a:t>
            </a:r>
            <a:endParaRPr lang="de-CH" sz="1200" dirty="0" smtClean="0"/>
          </a:p>
        </p:txBody>
      </p:sp>
      <p:sp>
        <p:nvSpPr>
          <p:cNvPr id="46" name="Textfeld 45"/>
          <p:cNvSpPr txBox="1"/>
          <p:nvPr/>
        </p:nvSpPr>
        <p:spPr>
          <a:xfrm>
            <a:off x="1500166" y="85725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1)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3857620" y="85725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928926" y="0"/>
            <a:ext cx="4143404" cy="3429024"/>
          </a:xfrm>
          <a:prstGeom prst="roundRect">
            <a:avLst>
              <a:gd name="adj" fmla="val 5003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357554" y="1571636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MY_APP_SERVLET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3357554" y="500066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MY_APP_REQUEST_HANDLER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3357554" y="2643206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MY_APP_CONTROLLER</a:t>
            </a:r>
            <a:endParaRPr lang="en-US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26" y="0"/>
            <a:ext cx="2143140" cy="28575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28926" y="0"/>
            <a:ext cx="214314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chemeClr val="bg1"/>
                </a:solidFill>
              </a:rPr>
              <a:t>XEbra</a:t>
            </a:r>
            <a:r>
              <a:rPr lang="de-CH" sz="1200" dirty="0" smtClean="0">
                <a:solidFill>
                  <a:schemeClr val="bg1"/>
                </a:solidFill>
              </a:rPr>
              <a:t> </a:t>
            </a:r>
            <a:r>
              <a:rPr lang="de-CH" sz="1200" dirty="0" err="1" smtClean="0">
                <a:solidFill>
                  <a:schemeClr val="bg1"/>
                </a:solidFill>
              </a:rPr>
              <a:t>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0" y="500042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</a:p>
        </p:txBody>
      </p:sp>
      <p:cxnSp>
        <p:nvCxnSpPr>
          <p:cNvPr id="16" name="Gewinkelte Verbindung 15"/>
          <p:cNvCxnSpPr>
            <a:stCxn id="15" idx="3"/>
            <a:endCxn id="6" idx="1"/>
          </p:cNvCxnSpPr>
          <p:nvPr/>
        </p:nvCxnSpPr>
        <p:spPr>
          <a:xfrm>
            <a:off x="1714512" y="785794"/>
            <a:ext cx="1643042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572132" y="1714512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err="1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Presenation</a:t>
            </a:r>
            <a:r>
              <a:rPr lang="de-CH" sz="1200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 </a:t>
            </a:r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286116" y="1500198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5572132" y="2786082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Business 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286116" y="2571768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81"/>
          <p:cNvSpPr txBox="1"/>
          <p:nvPr/>
        </p:nvSpPr>
        <p:spPr>
          <a:xfrm>
            <a:off x="4357686" y="121442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</a:t>
            </a:r>
            <a:r>
              <a:rPr lang="de-CH" sz="1200" dirty="0" smtClean="0"/>
              <a:t>)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4357686" y="221455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3</a:t>
            </a:r>
            <a:r>
              <a:rPr lang="de-CH" sz="1200" dirty="0" smtClean="0"/>
              <a:t>)</a:t>
            </a:r>
            <a:endParaRPr lang="en-US" dirty="0"/>
          </a:p>
        </p:txBody>
      </p:sp>
      <p:cxnSp>
        <p:nvCxnSpPr>
          <p:cNvPr id="11" name="Gewinkelte Verbindung 10"/>
          <p:cNvCxnSpPr>
            <a:stCxn id="5" idx="2"/>
            <a:endCxn id="7" idx="0"/>
          </p:cNvCxnSpPr>
          <p:nvPr/>
        </p:nvCxnSpPr>
        <p:spPr>
          <a:xfrm rot="5400000">
            <a:off x="4179091" y="2393173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6" idx="2"/>
            <a:endCxn id="5" idx="0"/>
          </p:cNvCxnSpPr>
          <p:nvPr/>
        </p:nvCxnSpPr>
        <p:spPr>
          <a:xfrm rot="5400000">
            <a:off x="4179091" y="1321603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2357422" y="57148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20</cp:revision>
  <dcterms:created xsi:type="dcterms:W3CDTF">2009-03-06T23:03:09Z</dcterms:created>
  <dcterms:modified xsi:type="dcterms:W3CDTF">2009-03-11T18:38:56Z</dcterms:modified>
</cp:coreProperties>
</file>