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embeddedFontLst>
    <p:embeddedFont>
      <p:font typeface="Calibri" pitchFamily="34" charset="0"/>
      <p:regular r:id="rId3"/>
      <p:bold r:id="rId4"/>
      <p:italic r:id="rId5"/>
      <p:boldItalic r:id="rId6"/>
    </p:embeddedFont>
    <p:embeddedFont>
      <p:font typeface="Mongolian Baiti" pitchFamily="66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00FF"/>
    <a:srgbClr val="FF9933"/>
    <a:srgbClr val="E4930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20" autoAdjust="0"/>
    <p:restoredTop sz="94687" autoAdjust="0"/>
  </p:normalViewPr>
  <p:slideViewPr>
    <p:cSldViewPr>
      <p:cViewPr>
        <p:scale>
          <a:sx n="96" d="100"/>
          <a:sy n="96" d="100"/>
        </p:scale>
        <p:origin x="-104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539-AE5F-4A30-82FB-C6B65AB5BCD0}" type="datetimeFigureOut">
              <a:rPr lang="en-US" smtClean="0"/>
              <a:pPr/>
              <a:t>3/6/2009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539-AE5F-4A30-82FB-C6B65AB5BCD0}" type="datetimeFigureOut">
              <a:rPr lang="en-US" smtClean="0"/>
              <a:pPr/>
              <a:t>3/6/2009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539-AE5F-4A30-82FB-C6B65AB5BCD0}" type="datetimeFigureOut">
              <a:rPr lang="en-US" smtClean="0"/>
              <a:pPr/>
              <a:t>3/6/2009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539-AE5F-4A30-82FB-C6B65AB5BCD0}" type="datetimeFigureOut">
              <a:rPr lang="en-US" smtClean="0"/>
              <a:pPr/>
              <a:t>3/6/2009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539-AE5F-4A30-82FB-C6B65AB5BCD0}" type="datetimeFigureOut">
              <a:rPr lang="en-US" smtClean="0"/>
              <a:pPr/>
              <a:t>3/6/2009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539-AE5F-4A30-82FB-C6B65AB5BCD0}" type="datetimeFigureOut">
              <a:rPr lang="en-US" smtClean="0"/>
              <a:pPr/>
              <a:t>3/6/2009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539-AE5F-4A30-82FB-C6B65AB5BCD0}" type="datetimeFigureOut">
              <a:rPr lang="en-US" smtClean="0"/>
              <a:pPr/>
              <a:t>3/6/2009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539-AE5F-4A30-82FB-C6B65AB5BCD0}" type="datetimeFigureOut">
              <a:rPr lang="en-US" smtClean="0"/>
              <a:pPr/>
              <a:t>3/6/2009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539-AE5F-4A30-82FB-C6B65AB5BCD0}" type="datetimeFigureOut">
              <a:rPr lang="en-US" smtClean="0"/>
              <a:pPr/>
              <a:t>3/6/2009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539-AE5F-4A30-82FB-C6B65AB5BCD0}" type="datetimeFigureOut">
              <a:rPr lang="en-US" smtClean="0"/>
              <a:pPr/>
              <a:t>3/6/2009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539-AE5F-4A30-82FB-C6B65AB5BCD0}" type="datetimeFigureOut">
              <a:rPr lang="en-US" smtClean="0"/>
              <a:pPr/>
              <a:t>3/6/2009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F9539-AE5F-4A30-82FB-C6B65AB5BCD0}" type="datetimeFigureOut">
              <a:rPr lang="en-US" smtClean="0"/>
              <a:pPr/>
              <a:t>3/6/2009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erade Verbindung 53"/>
          <p:cNvCxnSpPr/>
          <p:nvPr/>
        </p:nvCxnSpPr>
        <p:spPr>
          <a:xfrm>
            <a:off x="0" y="4786322"/>
            <a:ext cx="9144000" cy="1588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0" y="2285992"/>
            <a:ext cx="9144000" cy="1588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hteck 15"/>
          <p:cNvSpPr>
            <a:spLocks/>
          </p:cNvSpPr>
          <p:nvPr/>
        </p:nvSpPr>
        <p:spPr>
          <a:xfrm rot="-5400000">
            <a:off x="-857244" y="857244"/>
            <a:ext cx="2285992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DESIGNING</a:t>
            </a:r>
            <a:endParaRPr lang="en-US" dirty="0"/>
          </a:p>
        </p:txBody>
      </p:sp>
      <p:sp>
        <p:nvSpPr>
          <p:cNvPr id="17" name="Rechteck 16"/>
          <p:cNvSpPr>
            <a:spLocks/>
          </p:cNvSpPr>
          <p:nvPr/>
        </p:nvSpPr>
        <p:spPr>
          <a:xfrm rot="-5400000">
            <a:off x="-964413" y="3250405"/>
            <a:ext cx="2500330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ENGINEERING</a:t>
            </a:r>
            <a:endParaRPr lang="en-US" dirty="0"/>
          </a:p>
        </p:txBody>
      </p:sp>
      <p:sp>
        <p:nvSpPr>
          <p:cNvPr id="18" name="Rechteck 17"/>
          <p:cNvSpPr>
            <a:spLocks/>
          </p:cNvSpPr>
          <p:nvPr/>
        </p:nvSpPr>
        <p:spPr>
          <a:xfrm rot="-5400000">
            <a:off x="-750087" y="5536409"/>
            <a:ext cx="2071678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DEPLOYING</a:t>
            </a:r>
            <a:endParaRPr lang="en-US" dirty="0"/>
          </a:p>
        </p:txBody>
      </p:sp>
      <p:sp>
        <p:nvSpPr>
          <p:cNvPr id="19" name="Abgerundetes Rechteck 18"/>
          <p:cNvSpPr/>
          <p:nvPr/>
        </p:nvSpPr>
        <p:spPr>
          <a:xfrm>
            <a:off x="3143208" y="214290"/>
            <a:ext cx="1785950" cy="8572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HTML Editor</a:t>
            </a:r>
          </a:p>
        </p:txBody>
      </p:sp>
      <p:sp>
        <p:nvSpPr>
          <p:cNvPr id="20" name="Pfeil nach unten 19"/>
          <p:cNvSpPr/>
          <p:nvPr/>
        </p:nvSpPr>
        <p:spPr>
          <a:xfrm>
            <a:off x="3714744" y="2143116"/>
            <a:ext cx="500066" cy="35719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4929158" y="214290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i="1" dirty="0" smtClean="0"/>
              <a:t>Design </a:t>
            </a:r>
            <a:r>
              <a:rPr lang="de-CH" sz="1400" i="1" dirty="0" err="1" smtClean="0"/>
              <a:t>website</a:t>
            </a:r>
            <a:r>
              <a:rPr lang="de-CH" sz="1400" i="1" dirty="0" smtClean="0"/>
              <a:t> </a:t>
            </a:r>
            <a:r>
              <a:rPr lang="de-CH" sz="1400" i="1" dirty="0" err="1" smtClean="0"/>
              <a:t>using</a:t>
            </a:r>
            <a:r>
              <a:rPr lang="de-CH" sz="1400" i="1" dirty="0" smtClean="0"/>
              <a:t> </a:t>
            </a:r>
            <a:r>
              <a:rPr lang="de-CH" sz="1400" i="1" dirty="0" smtClean="0"/>
              <a:t>XHTML </a:t>
            </a:r>
            <a:r>
              <a:rPr lang="de-CH" sz="1400" i="1" dirty="0" err="1" smtClean="0"/>
              <a:t>and</a:t>
            </a:r>
            <a:r>
              <a:rPr lang="de-CH" sz="1400" i="1" dirty="0" smtClean="0"/>
              <a:t> </a:t>
            </a:r>
            <a:r>
              <a:rPr lang="de-CH" sz="1400" i="1" dirty="0" err="1" smtClean="0"/>
              <a:t>XEbra</a:t>
            </a:r>
            <a:r>
              <a:rPr lang="de-CH" sz="1400" i="1" dirty="0" smtClean="0"/>
              <a:t> </a:t>
            </a:r>
            <a:r>
              <a:rPr lang="de-CH" sz="1400" i="1" dirty="0"/>
              <a:t>S</a:t>
            </a:r>
            <a:r>
              <a:rPr lang="de-CH" sz="1400" i="1" dirty="0" smtClean="0"/>
              <a:t>cript </a:t>
            </a:r>
            <a:r>
              <a:rPr lang="de-CH" sz="1400" i="1" dirty="0"/>
              <a:t>C</a:t>
            </a:r>
            <a:r>
              <a:rPr lang="de-CH" sz="1400" i="1" dirty="0" smtClean="0"/>
              <a:t>ode</a:t>
            </a:r>
            <a:endParaRPr lang="en-US" sz="1400" i="1" dirty="0"/>
          </a:p>
        </p:txBody>
      </p:sp>
      <p:sp>
        <p:nvSpPr>
          <p:cNvPr id="22" name="Rechteck 21"/>
          <p:cNvSpPr/>
          <p:nvPr/>
        </p:nvSpPr>
        <p:spPr>
          <a:xfrm>
            <a:off x="642910" y="142852"/>
            <a:ext cx="2428892" cy="20717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Mongolian Baiti" pitchFamily="66" charset="0"/>
                <a:cs typeface="Mongolian Baiti" pitchFamily="66" charset="0"/>
              </a:rPr>
              <a:t>&lt;</a:t>
            </a:r>
            <a:r>
              <a:rPr lang="de-CH" sz="1400" dirty="0" err="1" smtClean="0">
                <a:solidFill>
                  <a:schemeClr val="tx1"/>
                </a:solidFill>
                <a:latin typeface="Mongolian Baiti" pitchFamily="66" charset="0"/>
                <a:cs typeface="Mongolian Baiti" pitchFamily="66" charset="0"/>
              </a:rPr>
              <a:t>html</a:t>
            </a:r>
            <a:r>
              <a:rPr lang="de-CH" sz="1400" dirty="0" smtClean="0">
                <a:solidFill>
                  <a:schemeClr val="tx1"/>
                </a:solidFill>
                <a:latin typeface="Mongolian Baiti" pitchFamily="66" charset="0"/>
                <a:cs typeface="Mongolian Baiti" pitchFamily="66" charset="0"/>
              </a:rPr>
              <a:t>&gt;</a:t>
            </a:r>
          </a:p>
          <a:p>
            <a:r>
              <a:rPr lang="de-CH" sz="1400" dirty="0">
                <a:solidFill>
                  <a:schemeClr val="tx1"/>
                </a:solidFill>
                <a:latin typeface="Mongolian Baiti" pitchFamily="66" charset="0"/>
                <a:cs typeface="Mongolian Baiti" pitchFamily="66" charset="0"/>
              </a:rPr>
              <a:t> </a:t>
            </a:r>
            <a:r>
              <a:rPr lang="de-CH" sz="1400" dirty="0" smtClean="0">
                <a:solidFill>
                  <a:schemeClr val="tx1"/>
                </a:solidFill>
                <a:latin typeface="Mongolian Baiti" pitchFamily="66" charset="0"/>
                <a:cs typeface="Mongolian Baiti" pitchFamily="66" charset="0"/>
              </a:rPr>
              <a:t> &lt;</a:t>
            </a:r>
            <a:r>
              <a:rPr lang="de-CH" sz="1400" dirty="0" err="1" smtClean="0">
                <a:solidFill>
                  <a:schemeClr val="tx1"/>
                </a:solidFill>
                <a:latin typeface="Mongolian Baiti" pitchFamily="66" charset="0"/>
                <a:cs typeface="Mongolian Baiti" pitchFamily="66" charset="0"/>
              </a:rPr>
              <a:t>body</a:t>
            </a:r>
            <a:r>
              <a:rPr lang="de-CH" sz="1400" dirty="0" smtClean="0">
                <a:solidFill>
                  <a:schemeClr val="tx1"/>
                </a:solidFill>
                <a:latin typeface="Mongolian Baiti" pitchFamily="66" charset="0"/>
                <a:cs typeface="Mongolian Baiti" pitchFamily="66" charset="0"/>
              </a:rPr>
              <a:t>&gt;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ongolian Baiti" pitchFamily="66" charset="0"/>
                <a:cs typeface="Mongolian Baiti" pitchFamily="66" charset="0"/>
              </a:rPr>
              <a:t>     &lt;</a:t>
            </a:r>
            <a:r>
              <a:rPr lang="en-US" sz="1400" dirty="0" smtClean="0">
                <a:solidFill>
                  <a:schemeClr val="tx1"/>
                </a:solidFill>
                <a:latin typeface="Mongolian Baiti" pitchFamily="66" charset="0"/>
                <a:cs typeface="Mongolian Baiti" pitchFamily="66" charset="0"/>
              </a:rPr>
              <a:t>h1&gt;Hi!&lt;</a:t>
            </a:r>
            <a:r>
              <a:rPr lang="en-US" sz="1400" dirty="0" smtClean="0">
                <a:solidFill>
                  <a:schemeClr val="tx1"/>
                </a:solidFill>
                <a:latin typeface="Mongolian Baiti" pitchFamily="66" charset="0"/>
                <a:cs typeface="Mongolian Baiti" pitchFamily="66" charset="0"/>
              </a:rPr>
              <a:t>h2&gt;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ongolian Baiti" pitchFamily="66" charset="0"/>
                <a:cs typeface="Mongolian Baiti" pitchFamily="66" charset="0"/>
              </a:rPr>
              <a:t>     </a:t>
            </a:r>
            <a:r>
              <a:rPr lang="en-US" sz="1400" dirty="0" smtClean="0">
                <a:solidFill>
                  <a:schemeClr val="tx1"/>
                </a:solidFill>
                <a:latin typeface="Mongolian Baiti" pitchFamily="66" charset="0"/>
                <a:cs typeface="Mongolian Baiti" pitchFamily="66" charset="0"/>
              </a:rPr>
              <a:t>&lt;%=</a:t>
            </a:r>
            <a:r>
              <a:rPr lang="en-US" sz="1400" dirty="0" err="1" smtClean="0">
                <a:solidFill>
                  <a:schemeClr val="tx1"/>
                </a:solidFill>
                <a:latin typeface="Mongolian Baiti" pitchFamily="66" charset="0"/>
                <a:cs typeface="Mongolian Baiti" pitchFamily="66" charset="0"/>
              </a:rPr>
              <a:t>say_hi</a:t>
            </a:r>
            <a:r>
              <a:rPr lang="en-US" sz="1400" dirty="0" smtClean="0">
                <a:solidFill>
                  <a:schemeClr val="tx1"/>
                </a:solidFill>
                <a:latin typeface="Mongolian Baiti" pitchFamily="66" charset="0"/>
                <a:cs typeface="Mongolian Baiti" pitchFamily="66" charset="0"/>
              </a:rPr>
              <a:t>%&gt;</a:t>
            </a:r>
            <a:endParaRPr lang="en-US" sz="1400" dirty="0" smtClean="0">
              <a:solidFill>
                <a:schemeClr val="tx1"/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Mongolian Baiti" pitchFamily="66" charset="0"/>
                <a:cs typeface="Mongolian Baiti" pitchFamily="66" charset="0"/>
              </a:rPr>
              <a:t>  &lt;/</a:t>
            </a:r>
            <a:r>
              <a:rPr lang="de-CH" sz="1400" dirty="0" err="1" smtClean="0">
                <a:solidFill>
                  <a:schemeClr val="tx1"/>
                </a:solidFill>
                <a:latin typeface="Mongolian Baiti" pitchFamily="66" charset="0"/>
                <a:cs typeface="Mongolian Baiti" pitchFamily="66" charset="0"/>
              </a:rPr>
              <a:t>body</a:t>
            </a:r>
            <a:r>
              <a:rPr lang="de-CH" sz="1400" dirty="0" smtClean="0">
                <a:solidFill>
                  <a:schemeClr val="tx1"/>
                </a:solidFill>
                <a:latin typeface="Mongolian Baiti" pitchFamily="66" charset="0"/>
                <a:cs typeface="Mongolian Baiti" pitchFamily="66" charset="0"/>
              </a:rPr>
              <a:t>&gt;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Mongolian Baiti" pitchFamily="66" charset="0"/>
                <a:cs typeface="Mongolian Baiti" pitchFamily="66" charset="0"/>
              </a:rPr>
              <a:t>&lt;/</a:t>
            </a:r>
            <a:r>
              <a:rPr lang="de-CH" sz="1400" dirty="0" err="1" smtClean="0">
                <a:solidFill>
                  <a:schemeClr val="tx1"/>
                </a:solidFill>
                <a:latin typeface="Mongolian Baiti" pitchFamily="66" charset="0"/>
                <a:cs typeface="Mongolian Baiti" pitchFamily="66" charset="0"/>
              </a:rPr>
              <a:t>html</a:t>
            </a:r>
            <a:r>
              <a:rPr lang="de-CH" sz="1100" dirty="0" smtClean="0">
                <a:solidFill>
                  <a:schemeClr val="tx1"/>
                </a:solidFill>
                <a:latin typeface="Mongolian Baiti" pitchFamily="66" charset="0"/>
                <a:cs typeface="Mongolian Baiti" pitchFamily="66" charset="0"/>
              </a:rPr>
              <a:t>&gt;</a:t>
            </a:r>
            <a:endParaRPr lang="en-US" sz="1100" dirty="0">
              <a:solidFill>
                <a:schemeClr val="tx1"/>
              </a:solidFill>
              <a:latin typeface="Mongolian Baiti" pitchFamily="66" charset="0"/>
              <a:cs typeface="Mongolian Baiti" pitchFamily="66" charset="0"/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3428960" y="1500174"/>
            <a:ext cx="1071570" cy="5715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hi.xeb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Pfeil nach unten 30"/>
          <p:cNvSpPr/>
          <p:nvPr/>
        </p:nvSpPr>
        <p:spPr>
          <a:xfrm>
            <a:off x="3714712" y="1142984"/>
            <a:ext cx="500066" cy="28575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Gerade Verbindung 32"/>
          <p:cNvCxnSpPr>
            <a:endCxn id="30" idx="2"/>
          </p:cNvCxnSpPr>
          <p:nvPr/>
        </p:nvCxnSpPr>
        <p:spPr>
          <a:xfrm>
            <a:off x="3071802" y="1785926"/>
            <a:ext cx="35715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Abgerundetes Rechteck 34"/>
          <p:cNvSpPr/>
          <p:nvPr/>
        </p:nvSpPr>
        <p:spPr>
          <a:xfrm>
            <a:off x="3143240" y="2571744"/>
            <a:ext cx="178595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XEbra</a:t>
            </a:r>
            <a:r>
              <a:rPr lang="de-CH" dirty="0" smtClean="0"/>
              <a:t> </a:t>
            </a:r>
            <a:r>
              <a:rPr lang="de-CH" dirty="0" err="1" smtClean="0"/>
              <a:t>Translator</a:t>
            </a:r>
            <a:endParaRPr lang="de-CH" dirty="0" smtClean="0"/>
          </a:p>
        </p:txBody>
      </p:sp>
      <p:sp>
        <p:nvSpPr>
          <p:cNvPr id="38" name="Rechteck 37"/>
          <p:cNvSpPr/>
          <p:nvPr/>
        </p:nvSpPr>
        <p:spPr>
          <a:xfrm>
            <a:off x="642910" y="2357430"/>
            <a:ext cx="2428892" cy="23574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class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 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   HI_SERVLET</a:t>
            </a:r>
            <a:endParaRPr lang="en-US" sz="900" dirty="0" smtClean="0">
              <a:solidFill>
                <a:schemeClr val="tx2">
                  <a:lumMod val="75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inherit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    XB_SERVLET</a:t>
            </a:r>
            <a:endParaRPr lang="en-US" sz="900" dirty="0" smtClean="0">
              <a:solidFill>
                <a:schemeClr val="tx2">
                  <a:lumMod val="75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feature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 -- Service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 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handle_request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(request: </a:t>
            </a: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REQUEST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): </a:t>
            </a: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RESPONSE</a:t>
            </a:r>
            <a:endParaRPr lang="en-US" sz="900" dirty="0" smtClean="0">
              <a:solidFill>
                <a:schemeClr val="tx2">
                  <a:lumMod val="75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do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     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        create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Result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.make</a:t>
            </a:r>
            <a:endParaRPr lang="en-US" sz="900" dirty="0" smtClean="0">
              <a:solidFill>
                <a:schemeClr val="tx2">
                  <a:lumMod val="75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     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Result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.append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 ("&lt;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h1&gt;Hi!&lt;h2&gt;")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     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Result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.append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(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controller.say_hi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)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     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Result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.append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("&lt;/body&gt;&lt;/html&gt;")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         end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latin typeface="Mongolian Baiti" pitchFamily="66" charset="0"/>
              <a:cs typeface="Mongolian Baiti" pitchFamily="66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end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	</a:t>
            </a:r>
            <a:endParaRPr lang="en-US" sz="900" dirty="0">
              <a:solidFill>
                <a:schemeClr val="tx2">
                  <a:lumMod val="75000"/>
                </a:schemeClr>
              </a:solidFill>
              <a:latin typeface="Mongolian Baiti" pitchFamily="66" charset="0"/>
              <a:cs typeface="Mongolian Baiti" pitchFamily="66" charset="0"/>
            </a:endParaRPr>
          </a:p>
        </p:txBody>
      </p:sp>
      <p:cxnSp>
        <p:nvCxnSpPr>
          <p:cNvPr id="39" name="Gerade Verbindung 38"/>
          <p:cNvCxnSpPr/>
          <p:nvPr/>
        </p:nvCxnSpPr>
        <p:spPr>
          <a:xfrm>
            <a:off x="3071802" y="4071942"/>
            <a:ext cx="2857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7143768" y="3714752"/>
            <a:ext cx="171451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Eiffel Compiler</a:t>
            </a:r>
          </a:p>
        </p:txBody>
      </p:sp>
      <p:sp>
        <p:nvSpPr>
          <p:cNvPr id="43" name="Pfeil nach unten 42"/>
          <p:cNvSpPr/>
          <p:nvPr/>
        </p:nvSpPr>
        <p:spPr>
          <a:xfrm>
            <a:off x="3714712" y="3071810"/>
            <a:ext cx="500066" cy="714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feld 44"/>
          <p:cNvSpPr txBox="1"/>
          <p:nvPr/>
        </p:nvSpPr>
        <p:spPr>
          <a:xfrm>
            <a:off x="4357654" y="3071810"/>
            <a:ext cx="1714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i="1" dirty="0" err="1" smtClean="0"/>
              <a:t>Compile</a:t>
            </a:r>
            <a:r>
              <a:rPr lang="de-CH" sz="1400" i="1" dirty="0" smtClean="0"/>
              <a:t> </a:t>
            </a:r>
            <a:r>
              <a:rPr lang="de-CH" sz="1400" i="1" dirty="0" err="1" smtClean="0"/>
              <a:t>script</a:t>
            </a:r>
            <a:r>
              <a:rPr lang="de-CH" sz="1400" i="1" dirty="0" smtClean="0"/>
              <a:t> </a:t>
            </a:r>
            <a:r>
              <a:rPr lang="de-CH" sz="1400" i="1" dirty="0" err="1" smtClean="0"/>
              <a:t>and</a:t>
            </a:r>
            <a:r>
              <a:rPr lang="de-CH" sz="1400" i="1" dirty="0" smtClean="0"/>
              <a:t> </a:t>
            </a:r>
            <a:r>
              <a:rPr lang="de-CH" sz="1400" i="1" dirty="0" err="1" smtClean="0"/>
              <a:t>add</a:t>
            </a:r>
            <a:r>
              <a:rPr lang="de-CH" sz="1400" i="1" dirty="0" smtClean="0"/>
              <a:t> </a:t>
            </a:r>
            <a:r>
              <a:rPr lang="de-CH" sz="1400" i="1" dirty="0" err="1" smtClean="0"/>
              <a:t>it</a:t>
            </a:r>
            <a:r>
              <a:rPr lang="de-CH" sz="1400" i="1" dirty="0" smtClean="0"/>
              <a:t> </a:t>
            </a:r>
            <a:r>
              <a:rPr lang="de-CH" sz="1400" i="1" dirty="0" err="1" smtClean="0"/>
              <a:t>to</a:t>
            </a:r>
            <a:r>
              <a:rPr lang="de-CH" sz="1400" i="1" dirty="0" smtClean="0"/>
              <a:t> </a:t>
            </a:r>
            <a:r>
              <a:rPr lang="de-CH" sz="1400" i="1" dirty="0" err="1" smtClean="0"/>
              <a:t>the</a:t>
            </a:r>
            <a:r>
              <a:rPr lang="de-CH" sz="1400" i="1" dirty="0" smtClean="0"/>
              <a:t> </a:t>
            </a:r>
            <a:r>
              <a:rPr lang="de-CH" sz="1400" i="1" dirty="0" err="1" smtClean="0"/>
              <a:t>rest</a:t>
            </a:r>
            <a:r>
              <a:rPr lang="de-CH" sz="1400" i="1" dirty="0" smtClean="0"/>
              <a:t> </a:t>
            </a:r>
            <a:r>
              <a:rPr lang="de-CH" sz="1400" i="1" dirty="0" err="1" smtClean="0"/>
              <a:t>of</a:t>
            </a:r>
            <a:r>
              <a:rPr lang="de-CH" sz="1400" i="1" dirty="0" smtClean="0"/>
              <a:t> </a:t>
            </a:r>
            <a:r>
              <a:rPr lang="de-CH" sz="1400" i="1" dirty="0" err="1" smtClean="0"/>
              <a:t>the</a:t>
            </a:r>
            <a:r>
              <a:rPr lang="de-CH" sz="1400" i="1" dirty="0" smtClean="0"/>
              <a:t> web </a:t>
            </a:r>
            <a:r>
              <a:rPr lang="de-CH" sz="1400" i="1" dirty="0" err="1" smtClean="0"/>
              <a:t>application</a:t>
            </a:r>
            <a:endParaRPr lang="en-US" sz="1400" i="1" dirty="0"/>
          </a:p>
        </p:txBody>
      </p:sp>
      <p:sp>
        <p:nvSpPr>
          <p:cNvPr id="46" name="Textfeld 45"/>
          <p:cNvSpPr txBox="1"/>
          <p:nvPr/>
        </p:nvSpPr>
        <p:spPr>
          <a:xfrm>
            <a:off x="6072198" y="2357430"/>
            <a:ext cx="1357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i="1" dirty="0" smtClean="0"/>
              <a:t>Create </a:t>
            </a:r>
            <a:r>
              <a:rPr lang="de-CH" sz="1400" i="1" dirty="0" err="1" smtClean="0"/>
              <a:t>domain</a:t>
            </a:r>
            <a:r>
              <a:rPr lang="de-CH" sz="1400" i="1" dirty="0" smtClean="0"/>
              <a:t> </a:t>
            </a:r>
            <a:r>
              <a:rPr lang="de-CH" sz="1400" i="1" dirty="0" err="1" smtClean="0"/>
              <a:t>specific</a:t>
            </a:r>
            <a:r>
              <a:rPr lang="de-CH" sz="1400" i="1" dirty="0" smtClean="0"/>
              <a:t> </a:t>
            </a:r>
            <a:r>
              <a:rPr lang="de-CH" sz="1400" i="1" dirty="0" err="1" smtClean="0"/>
              <a:t>classes</a:t>
            </a:r>
            <a:r>
              <a:rPr lang="de-CH" sz="1400" i="1" dirty="0" smtClean="0"/>
              <a:t> in Eiffel Studio</a:t>
            </a:r>
            <a:endParaRPr lang="en-US" sz="1400" i="1" dirty="0"/>
          </a:p>
        </p:txBody>
      </p:sp>
      <p:sp>
        <p:nvSpPr>
          <p:cNvPr id="57" name="Ellipse 56"/>
          <p:cNvSpPr/>
          <p:nvPr/>
        </p:nvSpPr>
        <p:spPr>
          <a:xfrm>
            <a:off x="3357554" y="3857628"/>
            <a:ext cx="1285884" cy="50006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hi_servlet.e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7286644" y="2357430"/>
            <a:ext cx="1571636" cy="7143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hi_controller.e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Pfeil nach unten 59"/>
          <p:cNvSpPr/>
          <p:nvPr/>
        </p:nvSpPr>
        <p:spPr>
          <a:xfrm rot="16200000">
            <a:off x="5643570" y="2928934"/>
            <a:ext cx="500066" cy="235745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Pfeil nach unten 62"/>
          <p:cNvSpPr/>
          <p:nvPr/>
        </p:nvSpPr>
        <p:spPr>
          <a:xfrm>
            <a:off x="7786710" y="3143248"/>
            <a:ext cx="500066" cy="50006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Pfeil nach unten 65"/>
          <p:cNvSpPr/>
          <p:nvPr/>
        </p:nvSpPr>
        <p:spPr>
          <a:xfrm>
            <a:off x="7786710" y="4714884"/>
            <a:ext cx="500066" cy="50006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Ellipse 66"/>
          <p:cNvSpPr/>
          <p:nvPr/>
        </p:nvSpPr>
        <p:spPr>
          <a:xfrm>
            <a:off x="7429520" y="5286388"/>
            <a:ext cx="1143008" cy="5715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hi_app.exe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4286248" y="5429264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i="1" dirty="0" err="1" smtClean="0"/>
              <a:t>Compile</a:t>
            </a:r>
            <a:r>
              <a:rPr lang="de-CH" sz="1400" i="1" dirty="0" smtClean="0"/>
              <a:t> </a:t>
            </a:r>
            <a:r>
              <a:rPr lang="de-CH" sz="1400" i="1" dirty="0" err="1" smtClean="0"/>
              <a:t>application</a:t>
            </a:r>
            <a:r>
              <a:rPr lang="de-CH" sz="1400" i="1" dirty="0" smtClean="0"/>
              <a:t> in Eiffel Studio </a:t>
            </a:r>
            <a:r>
              <a:rPr lang="de-CH" sz="1400" i="1" dirty="0" err="1" smtClean="0"/>
              <a:t>and</a:t>
            </a:r>
            <a:r>
              <a:rPr lang="de-CH" sz="1400" i="1" dirty="0" smtClean="0"/>
              <a:t> </a:t>
            </a:r>
            <a:r>
              <a:rPr lang="de-CH" sz="1400" i="1" dirty="0" err="1" smtClean="0"/>
              <a:t>load</a:t>
            </a:r>
            <a:r>
              <a:rPr lang="de-CH" sz="1400" i="1" dirty="0" smtClean="0"/>
              <a:t> </a:t>
            </a:r>
            <a:r>
              <a:rPr lang="de-CH" sz="1400" i="1" dirty="0" err="1" smtClean="0"/>
              <a:t>it</a:t>
            </a:r>
            <a:r>
              <a:rPr lang="de-CH" sz="1400" i="1" dirty="0" smtClean="0"/>
              <a:t> </a:t>
            </a:r>
            <a:r>
              <a:rPr lang="de-CH" sz="1400" i="1" dirty="0" err="1" smtClean="0"/>
              <a:t>into</a:t>
            </a:r>
            <a:r>
              <a:rPr lang="de-CH" sz="1400" i="1" dirty="0" smtClean="0"/>
              <a:t> </a:t>
            </a:r>
            <a:r>
              <a:rPr lang="de-CH" sz="1400" i="1" dirty="0" err="1" smtClean="0"/>
              <a:t>XEbraServer</a:t>
            </a:r>
            <a:endParaRPr lang="en-US" sz="14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Bildschirmpräsentation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Mongolian Baiti</vt:lpstr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FabioZund</dc:creator>
  <cp:lastModifiedBy>FabioZund</cp:lastModifiedBy>
  <cp:revision>19</cp:revision>
  <dcterms:created xsi:type="dcterms:W3CDTF">2009-02-25T17:17:25Z</dcterms:created>
  <dcterms:modified xsi:type="dcterms:W3CDTF">2009-03-07T00:30:34Z</dcterms:modified>
</cp:coreProperties>
</file>