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embeddedFontLst>
    <p:embeddedFont>
      <p:font typeface="Calibri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FF"/>
    <a:srgbClr val="FF9933"/>
    <a:srgbClr val="E493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87" autoAdjust="0"/>
  </p:normalViewPr>
  <p:slideViewPr>
    <p:cSldViewPr>
      <p:cViewPr>
        <p:scale>
          <a:sx n="96" d="100"/>
          <a:sy n="96" d="100"/>
        </p:scale>
        <p:origin x="-1046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9539-AE5F-4A30-82FB-C6B65AB5BCD0}" type="datetimeFigureOut">
              <a:rPr lang="en-US" smtClean="0"/>
              <a:pPr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60F3-70FF-45DE-901C-165DEC6B8A1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erade Verbindung 55"/>
          <p:cNvCxnSpPr/>
          <p:nvPr/>
        </p:nvCxnSpPr>
        <p:spPr>
          <a:xfrm>
            <a:off x="0" y="5357826"/>
            <a:ext cx="9144000" cy="158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0" y="1214422"/>
            <a:ext cx="9144000" cy="1588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-71470" y="2428868"/>
            <a:ext cx="921547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hteck 15"/>
          <p:cNvSpPr>
            <a:spLocks/>
          </p:cNvSpPr>
          <p:nvPr/>
        </p:nvSpPr>
        <p:spPr>
          <a:xfrm rot="-5400000">
            <a:off x="-321459" y="321459"/>
            <a:ext cx="121442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DESIGN</a:t>
            </a:r>
            <a:endParaRPr lang="en-US" dirty="0"/>
          </a:p>
        </p:txBody>
      </p:sp>
      <p:sp>
        <p:nvSpPr>
          <p:cNvPr id="17" name="Rechteck 16"/>
          <p:cNvSpPr>
            <a:spLocks/>
          </p:cNvSpPr>
          <p:nvPr/>
        </p:nvSpPr>
        <p:spPr>
          <a:xfrm rot="-5400000">
            <a:off x="-321459" y="1535881"/>
            <a:ext cx="121442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LOGIC</a:t>
            </a:r>
            <a:endParaRPr lang="en-US" dirty="0"/>
          </a:p>
        </p:txBody>
      </p:sp>
      <p:sp>
        <p:nvSpPr>
          <p:cNvPr id="19" name="Abgerundetes Rechteck 18"/>
          <p:cNvSpPr/>
          <p:nvPr/>
        </p:nvSpPr>
        <p:spPr>
          <a:xfrm>
            <a:off x="714348" y="214290"/>
            <a:ext cx="1571636" cy="6429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HTML Editor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500298" y="214290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i="1" dirty="0" smtClean="0"/>
              <a:t>Design </a:t>
            </a:r>
            <a:r>
              <a:rPr lang="de-CH" sz="1400" i="1" dirty="0" err="1" smtClean="0"/>
              <a:t>website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using</a:t>
            </a:r>
            <a:r>
              <a:rPr lang="de-CH" sz="1400" i="1" dirty="0" smtClean="0"/>
              <a:t> XHTML </a:t>
            </a:r>
            <a:r>
              <a:rPr lang="de-CH" sz="1400" i="1" dirty="0" err="1" smtClean="0"/>
              <a:t>and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Xebra</a:t>
            </a:r>
            <a:r>
              <a:rPr lang="de-CH" sz="1400" i="1" dirty="0" smtClean="0"/>
              <a:t> Tags</a:t>
            </a:r>
            <a:endParaRPr lang="en-US" sz="1400" i="1" dirty="0"/>
          </a:p>
        </p:txBody>
      </p:sp>
      <p:sp>
        <p:nvSpPr>
          <p:cNvPr id="31" name="Pfeil nach unten 30"/>
          <p:cNvSpPr/>
          <p:nvPr/>
        </p:nvSpPr>
        <p:spPr>
          <a:xfrm>
            <a:off x="1214414" y="928670"/>
            <a:ext cx="500066" cy="185738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bgerundetes Rechteck 41"/>
          <p:cNvSpPr/>
          <p:nvPr/>
        </p:nvSpPr>
        <p:spPr>
          <a:xfrm>
            <a:off x="6000760" y="1357298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Eiffel </a:t>
            </a:r>
            <a:r>
              <a:rPr lang="de-CH" dirty="0" smtClean="0"/>
              <a:t>Studio</a:t>
            </a:r>
            <a:endParaRPr lang="de-CH" dirty="0" smtClean="0"/>
          </a:p>
        </p:txBody>
      </p:sp>
      <p:sp>
        <p:nvSpPr>
          <p:cNvPr id="46" name="Textfeld 45"/>
          <p:cNvSpPr txBox="1"/>
          <p:nvPr/>
        </p:nvSpPr>
        <p:spPr>
          <a:xfrm>
            <a:off x="4000496" y="135729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i="1" dirty="0" smtClean="0"/>
              <a:t>Create </a:t>
            </a:r>
            <a:r>
              <a:rPr lang="de-CH" sz="1400" i="1" dirty="0" err="1" smtClean="0"/>
              <a:t>domain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specific</a:t>
            </a:r>
            <a:r>
              <a:rPr lang="de-CH" sz="1400" i="1" dirty="0" smtClean="0"/>
              <a:t> </a:t>
            </a:r>
            <a:r>
              <a:rPr lang="de-CH" sz="1400" i="1" dirty="0" err="1" smtClean="0"/>
              <a:t>classes</a:t>
            </a:r>
            <a:r>
              <a:rPr lang="de-CH" sz="1400" i="1" dirty="0" smtClean="0"/>
              <a:t> in Eiffel Studio</a:t>
            </a:r>
            <a:endParaRPr lang="en-US" sz="1400" i="1" dirty="0"/>
          </a:p>
        </p:txBody>
      </p:sp>
      <p:sp>
        <p:nvSpPr>
          <p:cNvPr id="28" name="Rechteck 27"/>
          <p:cNvSpPr/>
          <p:nvPr/>
        </p:nvSpPr>
        <p:spPr>
          <a:xfrm>
            <a:off x="1000100" y="2857496"/>
            <a:ext cx="92869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index.xeb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000100" y="3214686"/>
            <a:ext cx="92869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h</a:t>
            </a:r>
            <a:r>
              <a:rPr lang="de-CH" sz="1000" dirty="0" smtClean="0">
                <a:solidFill>
                  <a:schemeClr val="tx1"/>
                </a:solidFill>
              </a:rPr>
              <a:t>ome.xeb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000100" y="3571876"/>
            <a:ext cx="92869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master.xeb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>
            <a:spLocks/>
          </p:cNvSpPr>
          <p:nvPr/>
        </p:nvSpPr>
        <p:spPr>
          <a:xfrm rot="-5400000">
            <a:off x="-1178727" y="3607595"/>
            <a:ext cx="2928958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DEPLOY</a:t>
            </a:r>
            <a:endParaRPr lang="en-US" dirty="0"/>
          </a:p>
        </p:txBody>
      </p:sp>
      <p:sp>
        <p:nvSpPr>
          <p:cNvPr id="37" name="Pfeil nach unten 36"/>
          <p:cNvSpPr/>
          <p:nvPr/>
        </p:nvSpPr>
        <p:spPr>
          <a:xfrm>
            <a:off x="6572264" y="2071678"/>
            <a:ext cx="500066" cy="714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6215074" y="2857496"/>
            <a:ext cx="128588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main_controller.e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6215074" y="3214686"/>
            <a:ext cx="128588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database.e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215074" y="3571876"/>
            <a:ext cx="1285884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user.e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3286116" y="3071810"/>
            <a:ext cx="1571636" cy="8572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Xebra</a:t>
            </a:r>
            <a:r>
              <a:rPr lang="de-CH" dirty="0" smtClean="0"/>
              <a:t> Server</a:t>
            </a:r>
          </a:p>
          <a:p>
            <a:pPr algn="ctr"/>
            <a:endParaRPr lang="en-US" dirty="0"/>
          </a:p>
        </p:txBody>
      </p:sp>
      <p:sp>
        <p:nvSpPr>
          <p:cNvPr id="48" name="Pfeil nach unten 47"/>
          <p:cNvSpPr/>
          <p:nvPr/>
        </p:nvSpPr>
        <p:spPr>
          <a:xfrm rot="5400000">
            <a:off x="5286380" y="2786058"/>
            <a:ext cx="500066" cy="12144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Pfeil nach unten 48"/>
          <p:cNvSpPr/>
          <p:nvPr/>
        </p:nvSpPr>
        <p:spPr>
          <a:xfrm rot="16200000">
            <a:off x="2357422" y="2786058"/>
            <a:ext cx="500066" cy="121444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Pfeil nach unten 49"/>
          <p:cNvSpPr/>
          <p:nvPr/>
        </p:nvSpPr>
        <p:spPr>
          <a:xfrm>
            <a:off x="3786182" y="4143380"/>
            <a:ext cx="500066" cy="714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3428992" y="4929198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your_webapp.exe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4071934" y="3786190"/>
            <a:ext cx="1071570" cy="276228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Eiffel Compiler</a:t>
            </a:r>
            <a:endParaRPr lang="de-CH" sz="1000" dirty="0" smtClean="0"/>
          </a:p>
        </p:txBody>
      </p:sp>
      <p:sp>
        <p:nvSpPr>
          <p:cNvPr id="55" name="Abgerundetes Rechteck 54"/>
          <p:cNvSpPr/>
          <p:nvPr/>
        </p:nvSpPr>
        <p:spPr>
          <a:xfrm>
            <a:off x="2928926" y="3786190"/>
            <a:ext cx="1071570" cy="276228"/>
          </a:xfrm>
          <a:prstGeom prst="roundRect">
            <a:avLst/>
          </a:prstGeom>
          <a:ln w="952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Xebra</a:t>
            </a:r>
            <a:r>
              <a:rPr lang="de-CH" sz="1000" dirty="0" smtClean="0"/>
              <a:t> </a:t>
            </a:r>
            <a:r>
              <a:rPr lang="de-CH" sz="1000" dirty="0" err="1" smtClean="0"/>
              <a:t>Translator</a:t>
            </a:r>
            <a:endParaRPr lang="de-CH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FabioZund</dc:creator>
  <cp:lastModifiedBy>FabioZund</cp:lastModifiedBy>
  <cp:revision>22</cp:revision>
  <dcterms:created xsi:type="dcterms:W3CDTF">2009-02-25T17:17:25Z</dcterms:created>
  <dcterms:modified xsi:type="dcterms:W3CDTF">2009-08-18T17:24:53Z</dcterms:modified>
</cp:coreProperties>
</file>