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581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eck 115"/>
          <p:cNvSpPr/>
          <p:nvPr/>
        </p:nvSpPr>
        <p:spPr>
          <a:xfrm>
            <a:off x="3143240" y="571480"/>
            <a:ext cx="2832088" cy="47149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15" name="Rechteck 114"/>
          <p:cNvSpPr/>
          <p:nvPr/>
        </p:nvSpPr>
        <p:spPr>
          <a:xfrm>
            <a:off x="6858016" y="571480"/>
            <a:ext cx="2260584" cy="471490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93" name="Gerade Verbindung mit Pfeil 92"/>
          <p:cNvCxnSpPr/>
          <p:nvPr/>
        </p:nvCxnSpPr>
        <p:spPr>
          <a:xfrm rot="10800000">
            <a:off x="5500694" y="2071678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5500694" y="178592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2500298" y="178592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357554" y="1714488"/>
            <a:ext cx="1428760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XS_HTTP_CONN_MODUE</a:t>
            </a:r>
            <a:endParaRPr lang="en-US" sz="900" dirty="0"/>
          </a:p>
        </p:txBody>
      </p:sp>
      <p:sp>
        <p:nvSpPr>
          <p:cNvPr id="20" name="Rechteck 19"/>
          <p:cNvSpPr/>
          <p:nvPr/>
        </p:nvSpPr>
        <p:spPr>
          <a:xfrm>
            <a:off x="2643174" y="1571612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sp>
        <p:nvSpPr>
          <p:cNvPr id="21" name="Abgerundetes Rechteck 20"/>
          <p:cNvSpPr/>
          <p:nvPr/>
        </p:nvSpPr>
        <p:spPr>
          <a:xfrm>
            <a:off x="7358082" y="1714488"/>
            <a:ext cx="1714512" cy="428628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XWA_SERVER_CONN_HANDLER</a:t>
            </a:r>
            <a:endParaRPr lang="en-US" sz="9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428728" y="1357298"/>
            <a:ext cx="928694" cy="500066"/>
          </a:xfrm>
          <a:prstGeom prst="round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HTTP Server</a:t>
            </a:r>
            <a:endParaRPr lang="en-US" sz="9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571604" y="1714488"/>
            <a:ext cx="928694" cy="428628"/>
          </a:xfrm>
          <a:prstGeom prst="roundRect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Xebra</a:t>
            </a:r>
            <a:r>
              <a:rPr lang="de-CH" sz="900" dirty="0" smtClean="0"/>
              <a:t> HTTP Server </a:t>
            </a:r>
            <a:r>
              <a:rPr lang="de-CH" sz="900" dirty="0" err="1" smtClean="0"/>
              <a:t>Plugin</a:t>
            </a:r>
            <a:endParaRPr lang="en-US" sz="900" dirty="0" smtClean="0"/>
          </a:p>
        </p:txBody>
      </p:sp>
      <p:sp>
        <p:nvSpPr>
          <p:cNvPr id="53" name="Rechteck 52"/>
          <p:cNvSpPr/>
          <p:nvPr/>
        </p:nvSpPr>
        <p:spPr>
          <a:xfrm>
            <a:off x="5715008" y="1571612"/>
            <a:ext cx="1428760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XC_WEBAPP_COMMAND</a:t>
            </a:r>
          </a:p>
        </p:txBody>
      </p:sp>
      <p:sp>
        <p:nvSpPr>
          <p:cNvPr id="55" name="Rechteck 54"/>
          <p:cNvSpPr/>
          <p:nvPr/>
        </p:nvSpPr>
        <p:spPr>
          <a:xfrm>
            <a:off x="5715008" y="2071678"/>
            <a:ext cx="150019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XC_COMMAND_RESPONSE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642910" y="150017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0800000">
            <a:off x="2500298" y="200024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643174" y="2000240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cxnSp>
        <p:nvCxnSpPr>
          <p:cNvPr id="102" name="Gerade Verbindung mit Pfeil 101"/>
          <p:cNvCxnSpPr/>
          <p:nvPr/>
        </p:nvCxnSpPr>
        <p:spPr>
          <a:xfrm rot="10800000">
            <a:off x="571472" y="171448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4348" y="1714488"/>
            <a:ext cx="642942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Response</a:t>
            </a:r>
            <a:endParaRPr lang="en-US" sz="900" dirty="0" smtClean="0"/>
          </a:p>
        </p:txBody>
      </p:sp>
      <p:sp>
        <p:nvSpPr>
          <p:cNvPr id="84" name="Rechteck 83"/>
          <p:cNvSpPr/>
          <p:nvPr/>
        </p:nvSpPr>
        <p:spPr>
          <a:xfrm>
            <a:off x="714348" y="1285860"/>
            <a:ext cx="58102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Request</a:t>
            </a:r>
            <a:endParaRPr lang="en-US" sz="9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71406" y="1357298"/>
            <a:ext cx="571472" cy="42862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User</a:t>
            </a:r>
            <a:endParaRPr lang="en-US" sz="900" dirty="0" smtClean="0"/>
          </a:p>
        </p:txBody>
      </p:sp>
      <p:sp>
        <p:nvSpPr>
          <p:cNvPr id="103" name="Abgerundetes Rechteck 102"/>
          <p:cNvSpPr/>
          <p:nvPr/>
        </p:nvSpPr>
        <p:spPr>
          <a:xfrm>
            <a:off x="4786314" y="1714488"/>
            <a:ext cx="714380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XS_SEND</a:t>
            </a:r>
            <a:endParaRPr lang="en-US" sz="900" dirty="0"/>
          </a:p>
        </p:txBody>
      </p:sp>
      <p:cxnSp>
        <p:nvCxnSpPr>
          <p:cNvPr id="108" name="Gerade Verbindung mit Pfeil 107"/>
          <p:cNvCxnSpPr/>
          <p:nvPr/>
        </p:nvCxnSpPr>
        <p:spPr>
          <a:xfrm rot="10800000">
            <a:off x="5500694" y="407194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5500694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Abgerundetes Rechteck 109"/>
          <p:cNvSpPr/>
          <p:nvPr/>
        </p:nvSpPr>
        <p:spPr>
          <a:xfrm>
            <a:off x="3929058" y="4000504"/>
            <a:ext cx="1571636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XS_WEBAPP_CMD_MODULE</a:t>
            </a:r>
            <a:endParaRPr lang="en-US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7358082" y="4000504"/>
            <a:ext cx="1714512" cy="428628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XWA_SERVER_CONTROL</a:t>
            </a:r>
            <a:endParaRPr lang="en-US" sz="900" dirty="0"/>
          </a:p>
        </p:txBody>
      </p:sp>
      <p:sp>
        <p:nvSpPr>
          <p:cNvPr id="112" name="Rechteck 111"/>
          <p:cNvSpPr/>
          <p:nvPr/>
        </p:nvSpPr>
        <p:spPr>
          <a:xfrm>
            <a:off x="5715008" y="3857628"/>
            <a:ext cx="1428760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XC_SERVER_COMMAND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5715008" y="4357694"/>
            <a:ext cx="150019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XC_COMMAND_RESPONSE</a:t>
            </a:r>
          </a:p>
        </p:txBody>
      </p:sp>
      <p:sp>
        <p:nvSpPr>
          <p:cNvPr id="119" name="Abgerundetes Rechteck 118"/>
          <p:cNvSpPr/>
          <p:nvPr/>
        </p:nvSpPr>
        <p:spPr>
          <a:xfrm>
            <a:off x="3143240" y="571480"/>
            <a:ext cx="1428760" cy="28575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Server</a:t>
            </a:r>
            <a:endParaRPr lang="en-US" sz="1200" dirty="0" smtClean="0"/>
          </a:p>
        </p:txBody>
      </p:sp>
      <p:sp>
        <p:nvSpPr>
          <p:cNvPr id="120" name="Abgerundetes Rechteck 119"/>
          <p:cNvSpPr/>
          <p:nvPr/>
        </p:nvSpPr>
        <p:spPr>
          <a:xfrm>
            <a:off x="6858016" y="571480"/>
            <a:ext cx="1428760" cy="28575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Xebra</a:t>
            </a:r>
            <a:r>
              <a:rPr lang="de-CH" sz="1200" dirty="0" smtClean="0"/>
              <a:t> </a:t>
            </a:r>
            <a:r>
              <a:rPr lang="de-CH" sz="1200" dirty="0" err="1" smtClean="0"/>
              <a:t>Webapp</a:t>
            </a:r>
            <a:endParaRPr lang="en-US" sz="1200" dirty="0" smtClean="0"/>
          </a:p>
        </p:txBody>
      </p:sp>
      <p:sp>
        <p:nvSpPr>
          <p:cNvPr id="124" name="Rechteck 123"/>
          <p:cNvSpPr/>
          <p:nvPr/>
        </p:nvSpPr>
        <p:spPr>
          <a:xfrm>
            <a:off x="0" y="3429000"/>
            <a:ext cx="9144000" cy="17145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126" name="Rechteck 125"/>
          <p:cNvSpPr/>
          <p:nvPr/>
        </p:nvSpPr>
        <p:spPr>
          <a:xfrm>
            <a:off x="0" y="4786322"/>
            <a:ext cx="292892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000" dirty="0" smtClean="0"/>
              <a:t>The </a:t>
            </a:r>
            <a:r>
              <a:rPr lang="de-CH" sz="1000" dirty="0" err="1" smtClean="0"/>
              <a:t>Webapp</a:t>
            </a:r>
            <a:r>
              <a:rPr lang="de-CH" sz="1000" dirty="0" smtClean="0"/>
              <a:t> </a:t>
            </a:r>
            <a:r>
              <a:rPr lang="de-CH" sz="1000" dirty="0" err="1" smtClean="0"/>
              <a:t>sends</a:t>
            </a:r>
            <a:r>
              <a:rPr lang="de-CH" sz="1000" dirty="0" smtClean="0"/>
              <a:t> a </a:t>
            </a:r>
            <a:r>
              <a:rPr lang="de-CH" sz="1000" dirty="0" err="1" smtClean="0"/>
              <a:t>command</a:t>
            </a:r>
            <a:r>
              <a:rPr lang="de-CH" sz="1000" dirty="0" smtClean="0"/>
              <a:t>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</a:t>
            </a:r>
            <a:r>
              <a:rPr lang="de-CH" sz="1000" dirty="0" err="1" smtClean="0"/>
              <a:t>server</a:t>
            </a:r>
            <a:r>
              <a:rPr lang="de-CH" sz="1000" dirty="0" smtClean="0"/>
              <a:t>. </a:t>
            </a:r>
            <a:r>
              <a:rPr lang="de-CH" sz="1000" dirty="0" err="1"/>
              <a:t>W</a:t>
            </a:r>
            <a:r>
              <a:rPr lang="de-CH" sz="1000" dirty="0" err="1" smtClean="0"/>
              <a:t>ebapp</a:t>
            </a:r>
            <a:r>
              <a:rPr lang="de-CH" sz="1000" dirty="0" smtClean="0"/>
              <a:t> </a:t>
            </a:r>
            <a:r>
              <a:rPr lang="de-CH" sz="1000" dirty="0" err="1" smtClean="0"/>
              <a:t>connects</a:t>
            </a:r>
            <a:r>
              <a:rPr lang="de-CH" sz="1000" dirty="0" smtClean="0"/>
              <a:t>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</a:t>
            </a:r>
            <a:r>
              <a:rPr lang="de-CH" sz="1000" dirty="0" err="1" smtClean="0"/>
              <a:t>server</a:t>
            </a:r>
            <a:r>
              <a:rPr lang="de-CH" sz="1000" dirty="0" smtClean="0"/>
              <a:t>.</a:t>
            </a:r>
            <a:endParaRPr lang="en-US" sz="1200" dirty="0" smtClean="0"/>
          </a:p>
        </p:txBody>
      </p:sp>
      <p:sp>
        <p:nvSpPr>
          <p:cNvPr id="127" name="Rechteck 126"/>
          <p:cNvSpPr/>
          <p:nvPr/>
        </p:nvSpPr>
        <p:spPr>
          <a:xfrm>
            <a:off x="0" y="2500306"/>
            <a:ext cx="2928926" cy="3571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000" dirty="0" smtClean="0"/>
              <a:t>A </a:t>
            </a:r>
            <a:r>
              <a:rPr lang="de-CH" sz="1000" dirty="0" err="1" smtClean="0"/>
              <a:t>request</a:t>
            </a:r>
            <a:r>
              <a:rPr lang="de-CH" sz="1000" dirty="0" smtClean="0"/>
              <a:t> </a:t>
            </a:r>
            <a:r>
              <a:rPr lang="de-CH" sz="1000" dirty="0" err="1" smtClean="0"/>
              <a:t>is</a:t>
            </a:r>
            <a:r>
              <a:rPr lang="de-CH" sz="1000" dirty="0" smtClean="0"/>
              <a:t> </a:t>
            </a:r>
            <a:r>
              <a:rPr lang="de-CH" sz="1000" dirty="0" err="1" smtClean="0"/>
              <a:t>forwarded</a:t>
            </a:r>
            <a:r>
              <a:rPr lang="de-CH" sz="1000" dirty="0" smtClean="0"/>
              <a:t> </a:t>
            </a:r>
            <a:r>
              <a:rPr lang="de-CH" sz="1000" dirty="0" err="1" smtClean="0"/>
              <a:t>from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HTTP Server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the</a:t>
            </a:r>
            <a:r>
              <a:rPr lang="de-CH" sz="1000" dirty="0" smtClean="0"/>
              <a:t> </a:t>
            </a:r>
            <a:r>
              <a:rPr lang="de-CH" sz="1000" dirty="0" err="1" smtClean="0"/>
              <a:t>webapp</a:t>
            </a:r>
            <a:r>
              <a:rPr lang="de-CH" sz="1000" dirty="0" smtClean="0"/>
              <a:t>. Server </a:t>
            </a:r>
            <a:r>
              <a:rPr lang="de-CH" sz="1000" dirty="0" err="1" smtClean="0"/>
              <a:t>connects</a:t>
            </a:r>
            <a:r>
              <a:rPr lang="de-CH" sz="1000" dirty="0" smtClean="0"/>
              <a:t> </a:t>
            </a:r>
            <a:r>
              <a:rPr lang="de-CH" sz="1000" dirty="0" err="1" smtClean="0"/>
              <a:t>to</a:t>
            </a:r>
            <a:r>
              <a:rPr lang="de-CH" sz="1000" dirty="0" smtClean="0"/>
              <a:t> </a:t>
            </a:r>
            <a:r>
              <a:rPr lang="de-CH" sz="1000" dirty="0" err="1" smtClean="0"/>
              <a:t>webapp</a:t>
            </a:r>
            <a:r>
              <a:rPr lang="de-CH" sz="1000" dirty="0" smtClean="0"/>
              <a:t>. </a:t>
            </a:r>
            <a:endParaRPr lang="en-US" sz="1000" dirty="0"/>
          </a:p>
        </p:txBody>
      </p:sp>
      <p:sp>
        <p:nvSpPr>
          <p:cNvPr id="128" name="Rechteck 127"/>
          <p:cNvSpPr/>
          <p:nvPr/>
        </p:nvSpPr>
        <p:spPr>
          <a:xfrm>
            <a:off x="0" y="1142984"/>
            <a:ext cx="9144000" cy="17145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7</cp:revision>
  <dcterms:created xsi:type="dcterms:W3CDTF">2009-08-18T15:50:48Z</dcterms:created>
  <dcterms:modified xsi:type="dcterms:W3CDTF">2009-08-18T16:58:11Z</dcterms:modified>
</cp:coreProperties>
</file>