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456" y="-1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12D1-47CD-43D9-AFCC-F9714CFDB121}" type="datetimeFigureOut">
              <a:rPr lang="en-US" smtClean="0"/>
              <a:pPr/>
              <a:t>7/6/2009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39EC-DAFF-4F83-BB51-53C7039EB3C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12D1-47CD-43D9-AFCC-F9714CFDB121}" type="datetimeFigureOut">
              <a:rPr lang="en-US" smtClean="0"/>
              <a:pPr/>
              <a:t>7/6/2009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39EC-DAFF-4F83-BB51-53C7039EB3C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12D1-47CD-43D9-AFCC-F9714CFDB121}" type="datetimeFigureOut">
              <a:rPr lang="en-US" smtClean="0"/>
              <a:pPr/>
              <a:t>7/6/2009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39EC-DAFF-4F83-BB51-53C7039EB3C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12D1-47CD-43D9-AFCC-F9714CFDB121}" type="datetimeFigureOut">
              <a:rPr lang="en-US" smtClean="0"/>
              <a:pPr/>
              <a:t>7/6/2009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39EC-DAFF-4F83-BB51-53C7039EB3C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12D1-47CD-43D9-AFCC-F9714CFDB121}" type="datetimeFigureOut">
              <a:rPr lang="en-US" smtClean="0"/>
              <a:pPr/>
              <a:t>7/6/2009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39EC-DAFF-4F83-BB51-53C7039EB3C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12D1-47CD-43D9-AFCC-F9714CFDB121}" type="datetimeFigureOut">
              <a:rPr lang="en-US" smtClean="0"/>
              <a:pPr/>
              <a:t>7/6/2009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39EC-DAFF-4F83-BB51-53C7039EB3C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12D1-47CD-43D9-AFCC-F9714CFDB121}" type="datetimeFigureOut">
              <a:rPr lang="en-US" smtClean="0"/>
              <a:pPr/>
              <a:t>7/6/2009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39EC-DAFF-4F83-BB51-53C7039EB3C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12D1-47CD-43D9-AFCC-F9714CFDB121}" type="datetimeFigureOut">
              <a:rPr lang="en-US" smtClean="0"/>
              <a:pPr/>
              <a:t>7/6/2009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39EC-DAFF-4F83-BB51-53C7039EB3C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12D1-47CD-43D9-AFCC-F9714CFDB121}" type="datetimeFigureOut">
              <a:rPr lang="en-US" smtClean="0"/>
              <a:pPr/>
              <a:t>7/6/2009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39EC-DAFF-4F83-BB51-53C7039EB3C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12D1-47CD-43D9-AFCC-F9714CFDB121}" type="datetimeFigureOut">
              <a:rPr lang="en-US" smtClean="0"/>
              <a:pPr/>
              <a:t>7/6/2009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39EC-DAFF-4F83-BB51-53C7039EB3C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12D1-47CD-43D9-AFCC-F9714CFDB121}" type="datetimeFigureOut">
              <a:rPr lang="en-US" smtClean="0"/>
              <a:pPr/>
              <a:t>7/6/2009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39EC-DAFF-4F83-BB51-53C7039EB3C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412D1-47CD-43D9-AFCC-F9714CFDB121}" type="datetimeFigureOut">
              <a:rPr lang="en-US" smtClean="0"/>
              <a:pPr/>
              <a:t>7/6/2009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D39EC-DAFF-4F83-BB51-53C7039EB3C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bgerundetes Rechteck 7"/>
          <p:cNvSpPr/>
          <p:nvPr/>
        </p:nvSpPr>
        <p:spPr>
          <a:xfrm>
            <a:off x="2143076" y="857208"/>
            <a:ext cx="1428760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/>
              <a:t>Xebra</a:t>
            </a:r>
            <a:r>
              <a:rPr lang="de-CH" sz="1200" dirty="0" smtClean="0"/>
              <a:t> </a:t>
            </a:r>
            <a:r>
              <a:rPr lang="de-CH" sz="1200" dirty="0" smtClean="0"/>
              <a:t>Server</a:t>
            </a:r>
          </a:p>
        </p:txBody>
      </p:sp>
      <p:cxnSp>
        <p:nvCxnSpPr>
          <p:cNvPr id="48" name="Gewinkelte Verbindung 47"/>
          <p:cNvCxnSpPr>
            <a:stCxn id="8" idx="3"/>
            <a:endCxn id="28" idx="1"/>
          </p:cNvCxnSpPr>
          <p:nvPr/>
        </p:nvCxnSpPr>
        <p:spPr>
          <a:xfrm flipV="1">
            <a:off x="3571836" y="357166"/>
            <a:ext cx="1214446" cy="785794"/>
          </a:xfrm>
          <a:prstGeom prst="bentConnector3">
            <a:avLst>
              <a:gd name="adj1" fmla="val 60618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bgerundetes Rechteck 27"/>
          <p:cNvSpPr/>
          <p:nvPr/>
        </p:nvSpPr>
        <p:spPr>
          <a:xfrm>
            <a:off x="4786282" y="71414"/>
            <a:ext cx="1428760" cy="5715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/>
              <a:t>Xebra</a:t>
            </a:r>
            <a:r>
              <a:rPr lang="de-CH" sz="1200" dirty="0" smtClean="0"/>
              <a:t> Web </a:t>
            </a:r>
            <a:r>
              <a:rPr lang="de-CH" sz="1200" dirty="0" err="1" smtClean="0"/>
              <a:t>Application</a:t>
            </a:r>
            <a:r>
              <a:rPr lang="de-CH" sz="1200" dirty="0" smtClean="0"/>
              <a:t> 1</a:t>
            </a:r>
            <a:endParaRPr lang="de-CH" sz="1200" dirty="0" smtClean="0"/>
          </a:p>
        </p:txBody>
      </p:sp>
      <p:cxnSp>
        <p:nvCxnSpPr>
          <p:cNvPr id="30" name="Gewinkelte Verbindung 29"/>
          <p:cNvCxnSpPr>
            <a:stCxn id="8" idx="3"/>
            <a:endCxn id="31" idx="1"/>
          </p:cNvCxnSpPr>
          <p:nvPr/>
        </p:nvCxnSpPr>
        <p:spPr>
          <a:xfrm>
            <a:off x="3571836" y="1142960"/>
            <a:ext cx="1214446" cy="2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bgerundetes Rechteck 30"/>
          <p:cNvSpPr/>
          <p:nvPr/>
        </p:nvSpPr>
        <p:spPr>
          <a:xfrm>
            <a:off x="4786282" y="857232"/>
            <a:ext cx="1428760" cy="5715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/>
              <a:t>Xebra</a:t>
            </a:r>
            <a:r>
              <a:rPr lang="de-CH" sz="1200" dirty="0" smtClean="0"/>
              <a:t> Web </a:t>
            </a:r>
            <a:r>
              <a:rPr lang="de-CH" sz="1200" dirty="0" err="1" smtClean="0"/>
              <a:t>Application</a:t>
            </a:r>
            <a:r>
              <a:rPr lang="de-CH" sz="1200" dirty="0" smtClean="0"/>
              <a:t> 2</a:t>
            </a:r>
            <a:endParaRPr lang="de-CH" sz="1200" dirty="0" smtClean="0"/>
          </a:p>
        </p:txBody>
      </p:sp>
      <p:cxnSp>
        <p:nvCxnSpPr>
          <p:cNvPr id="32" name="Gewinkelte Verbindung 31"/>
          <p:cNvCxnSpPr>
            <a:stCxn id="8" idx="3"/>
            <a:endCxn id="33" idx="1"/>
          </p:cNvCxnSpPr>
          <p:nvPr/>
        </p:nvCxnSpPr>
        <p:spPr>
          <a:xfrm>
            <a:off x="3571836" y="1142960"/>
            <a:ext cx="1214446" cy="785842"/>
          </a:xfrm>
          <a:prstGeom prst="bentConnector3">
            <a:avLst>
              <a:gd name="adj1" fmla="val 60136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bgerundetes Rechteck 32"/>
          <p:cNvSpPr/>
          <p:nvPr/>
        </p:nvSpPr>
        <p:spPr>
          <a:xfrm>
            <a:off x="4786282" y="1643050"/>
            <a:ext cx="1428760" cy="5715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/>
              <a:t>Xebra</a:t>
            </a:r>
            <a:r>
              <a:rPr lang="de-CH" sz="1200" dirty="0" smtClean="0"/>
              <a:t> Web </a:t>
            </a:r>
            <a:r>
              <a:rPr lang="de-CH" sz="1200" dirty="0" err="1" smtClean="0"/>
              <a:t>Application</a:t>
            </a:r>
            <a:r>
              <a:rPr lang="de-CH" sz="1200" dirty="0" smtClean="0"/>
              <a:t> 3</a:t>
            </a:r>
            <a:endParaRPr lang="de-CH" sz="1200" dirty="0" smtClean="0"/>
          </a:p>
        </p:txBody>
      </p:sp>
      <p:sp>
        <p:nvSpPr>
          <p:cNvPr id="14" name="Abgerundetes Rechteck 13"/>
          <p:cNvSpPr/>
          <p:nvPr/>
        </p:nvSpPr>
        <p:spPr>
          <a:xfrm>
            <a:off x="142844" y="142852"/>
            <a:ext cx="1142976" cy="64294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Apache</a:t>
            </a:r>
            <a:endParaRPr lang="de-CH" sz="1200" dirty="0" smtClean="0"/>
          </a:p>
        </p:txBody>
      </p:sp>
      <p:sp>
        <p:nvSpPr>
          <p:cNvPr id="15" name="Abgerundetes Rechteck 14"/>
          <p:cNvSpPr/>
          <p:nvPr/>
        </p:nvSpPr>
        <p:spPr>
          <a:xfrm>
            <a:off x="500002" y="642918"/>
            <a:ext cx="1000132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/>
              <a:t>Mod_Xebra</a:t>
            </a:r>
            <a:endParaRPr lang="de-CH" sz="1200" dirty="0" smtClean="0"/>
          </a:p>
        </p:txBody>
      </p:sp>
      <p:sp>
        <p:nvSpPr>
          <p:cNvPr id="16" name="Abgerundetes Rechteck 15"/>
          <p:cNvSpPr/>
          <p:nvPr/>
        </p:nvSpPr>
        <p:spPr>
          <a:xfrm>
            <a:off x="142844" y="1357274"/>
            <a:ext cx="1142976" cy="64294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IIS7</a:t>
            </a:r>
            <a:endParaRPr lang="de-CH" sz="1200" dirty="0" smtClean="0"/>
          </a:p>
        </p:txBody>
      </p:sp>
      <p:sp>
        <p:nvSpPr>
          <p:cNvPr id="17" name="Abgerundetes Rechteck 16"/>
          <p:cNvSpPr/>
          <p:nvPr/>
        </p:nvSpPr>
        <p:spPr>
          <a:xfrm>
            <a:off x="500002" y="1857340"/>
            <a:ext cx="1143008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/>
              <a:t>Xebra</a:t>
            </a:r>
            <a:r>
              <a:rPr lang="de-CH" sz="1200" dirty="0" err="1" smtClean="0"/>
              <a:t>_Handler</a:t>
            </a:r>
            <a:endParaRPr lang="de-CH" sz="1200" dirty="0" smtClean="0"/>
          </a:p>
        </p:txBody>
      </p:sp>
      <p:cxnSp>
        <p:nvCxnSpPr>
          <p:cNvPr id="19" name="Gewinkelte Verbindung 18"/>
          <p:cNvCxnSpPr>
            <a:endCxn id="8" idx="1"/>
          </p:cNvCxnSpPr>
          <p:nvPr/>
        </p:nvCxnSpPr>
        <p:spPr>
          <a:xfrm>
            <a:off x="1500166" y="785794"/>
            <a:ext cx="642910" cy="357166"/>
          </a:xfrm>
          <a:prstGeom prst="bentConnector3">
            <a:avLst>
              <a:gd name="adj1" fmla="val 59697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17" idx="3"/>
            <a:endCxn id="8" idx="1"/>
          </p:cNvCxnSpPr>
          <p:nvPr/>
        </p:nvCxnSpPr>
        <p:spPr>
          <a:xfrm flipV="1">
            <a:off x="1643010" y="1142960"/>
            <a:ext cx="500066" cy="857256"/>
          </a:xfrm>
          <a:prstGeom prst="bentConnector3">
            <a:avLst>
              <a:gd name="adj1" fmla="val 4814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000332" y="71438"/>
            <a:ext cx="4143404" cy="3429024"/>
          </a:xfrm>
          <a:prstGeom prst="roundRect">
            <a:avLst>
              <a:gd name="adj" fmla="val 5003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428960" y="1643074"/>
            <a:ext cx="2143140" cy="5715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MY_APP_SERVLET</a:t>
            </a:r>
            <a:endParaRPr lang="en-US" sz="1600" dirty="0"/>
          </a:p>
        </p:txBody>
      </p:sp>
      <p:sp>
        <p:nvSpPr>
          <p:cNvPr id="6" name="Rechteck 5"/>
          <p:cNvSpPr/>
          <p:nvPr/>
        </p:nvSpPr>
        <p:spPr>
          <a:xfrm>
            <a:off x="3428960" y="571504"/>
            <a:ext cx="2143140" cy="5715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MY_APP_REQUEST_HANDLER</a:t>
            </a:r>
            <a:endParaRPr lang="en-US" sz="1200" dirty="0"/>
          </a:p>
        </p:txBody>
      </p:sp>
      <p:sp>
        <p:nvSpPr>
          <p:cNvPr id="7" name="Rechteck 6"/>
          <p:cNvSpPr/>
          <p:nvPr/>
        </p:nvSpPr>
        <p:spPr>
          <a:xfrm>
            <a:off x="3428960" y="2714644"/>
            <a:ext cx="2143140" cy="5715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MY_APP_CONTROLLER</a:t>
            </a:r>
            <a:endParaRPr lang="en-US" sz="1600" dirty="0"/>
          </a:p>
        </p:txBody>
      </p:sp>
      <p:sp>
        <p:nvSpPr>
          <p:cNvPr id="8" name="Abgerundetes Rechteck 7"/>
          <p:cNvSpPr/>
          <p:nvPr/>
        </p:nvSpPr>
        <p:spPr>
          <a:xfrm>
            <a:off x="3000332" y="71438"/>
            <a:ext cx="2143140" cy="28575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000332" y="71438"/>
            <a:ext cx="2143140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CH" sz="1200" dirty="0" err="1" smtClean="0">
                <a:solidFill>
                  <a:schemeClr val="bg1"/>
                </a:solidFill>
              </a:rPr>
              <a:t>XEbra</a:t>
            </a:r>
            <a:r>
              <a:rPr lang="de-CH" sz="1200" dirty="0" smtClean="0">
                <a:solidFill>
                  <a:schemeClr val="bg1"/>
                </a:solidFill>
              </a:rPr>
              <a:t> </a:t>
            </a:r>
            <a:r>
              <a:rPr lang="de-CH" sz="1200" dirty="0" err="1" smtClean="0">
                <a:solidFill>
                  <a:schemeClr val="bg1"/>
                </a:solidFill>
              </a:rPr>
              <a:t>Application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71406" y="571480"/>
            <a:ext cx="171451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/>
              <a:t>XEbra</a:t>
            </a:r>
            <a:r>
              <a:rPr lang="de-CH" sz="1200" dirty="0" smtClean="0"/>
              <a:t> Server</a:t>
            </a:r>
          </a:p>
        </p:txBody>
      </p:sp>
      <p:cxnSp>
        <p:nvCxnSpPr>
          <p:cNvPr id="16" name="Gewinkelte Verbindung 15"/>
          <p:cNvCxnSpPr>
            <a:stCxn id="15" idx="3"/>
            <a:endCxn id="6" idx="1"/>
          </p:cNvCxnSpPr>
          <p:nvPr/>
        </p:nvCxnSpPr>
        <p:spPr>
          <a:xfrm>
            <a:off x="1785918" y="857232"/>
            <a:ext cx="1643042" cy="2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5643538" y="1785950"/>
            <a:ext cx="171451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200" b="1" dirty="0" err="1" smtClean="0">
                <a:ln w="18000">
                  <a:noFill/>
                  <a:prstDash val="solid"/>
                  <a:miter lim="800000"/>
                </a:ln>
                <a:solidFill>
                  <a:schemeClr val="accent6"/>
                </a:solidFill>
              </a:rPr>
              <a:t>Presentation</a:t>
            </a:r>
            <a:r>
              <a:rPr lang="de-CH" sz="1200" b="1" dirty="0" smtClean="0">
                <a:ln w="18000">
                  <a:noFill/>
                  <a:prstDash val="solid"/>
                  <a:miter lim="800000"/>
                </a:ln>
                <a:solidFill>
                  <a:schemeClr val="accent6"/>
                </a:solidFill>
              </a:rPr>
              <a:t> Layer</a:t>
            </a:r>
            <a:endParaRPr lang="en-US" sz="1200" b="1" dirty="0">
              <a:ln w="18000">
                <a:noFill/>
                <a:prstDash val="solid"/>
                <a:miter lim="800000"/>
              </a:ln>
              <a:solidFill>
                <a:schemeClr val="accent6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3357522" y="1571636"/>
            <a:ext cx="3643338" cy="71438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feld 61"/>
          <p:cNvSpPr txBox="1"/>
          <p:nvPr/>
        </p:nvSpPr>
        <p:spPr>
          <a:xfrm>
            <a:off x="5643538" y="2857520"/>
            <a:ext cx="171451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200" b="1" dirty="0" smtClean="0">
                <a:ln w="18000">
                  <a:noFill/>
                  <a:prstDash val="solid"/>
                  <a:miter lim="800000"/>
                </a:ln>
                <a:solidFill>
                  <a:schemeClr val="accent6"/>
                </a:solidFill>
              </a:rPr>
              <a:t>Business Layer</a:t>
            </a:r>
            <a:endParaRPr lang="en-US" sz="1200" b="1" dirty="0">
              <a:ln w="18000">
                <a:noFill/>
                <a:prstDash val="solid"/>
                <a:miter lim="800000"/>
              </a:ln>
              <a:solidFill>
                <a:schemeClr val="accent6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3357522" y="2643206"/>
            <a:ext cx="3643338" cy="71438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feld 81"/>
          <p:cNvSpPr txBox="1"/>
          <p:nvPr/>
        </p:nvSpPr>
        <p:spPr>
          <a:xfrm>
            <a:off x="4429092" y="128586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2)</a:t>
            </a:r>
            <a:endParaRPr lang="en-US" dirty="0"/>
          </a:p>
        </p:txBody>
      </p:sp>
      <p:sp>
        <p:nvSpPr>
          <p:cNvPr id="83" name="Textfeld 82"/>
          <p:cNvSpPr txBox="1"/>
          <p:nvPr/>
        </p:nvSpPr>
        <p:spPr>
          <a:xfrm>
            <a:off x="4429092" y="2285992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3)</a:t>
            </a:r>
            <a:endParaRPr lang="en-US" dirty="0"/>
          </a:p>
        </p:txBody>
      </p:sp>
      <p:cxnSp>
        <p:nvCxnSpPr>
          <p:cNvPr id="11" name="Gewinkelte Verbindung 10"/>
          <p:cNvCxnSpPr>
            <a:stCxn id="5" idx="2"/>
            <a:endCxn id="7" idx="0"/>
          </p:cNvCxnSpPr>
          <p:nvPr/>
        </p:nvCxnSpPr>
        <p:spPr>
          <a:xfrm rot="5400000">
            <a:off x="4250497" y="2464611"/>
            <a:ext cx="500066" cy="15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Gewinkelte Verbindung 24"/>
          <p:cNvCxnSpPr>
            <a:stCxn id="6" idx="2"/>
            <a:endCxn id="5" idx="0"/>
          </p:cNvCxnSpPr>
          <p:nvPr/>
        </p:nvCxnSpPr>
        <p:spPr>
          <a:xfrm rot="5400000">
            <a:off x="4250497" y="1393041"/>
            <a:ext cx="500066" cy="15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4" name="Textfeld 83"/>
          <p:cNvSpPr txBox="1"/>
          <p:nvPr/>
        </p:nvSpPr>
        <p:spPr>
          <a:xfrm>
            <a:off x="2428828" y="642918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1)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</Words>
  <Application>Microsoft Office PowerPoint</Application>
  <PresentationFormat>Bildschirmpräsentation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FabioZund</dc:creator>
  <cp:lastModifiedBy>FabioZund</cp:lastModifiedBy>
  <cp:revision>23</cp:revision>
  <dcterms:created xsi:type="dcterms:W3CDTF">2009-03-06T23:03:09Z</dcterms:created>
  <dcterms:modified xsi:type="dcterms:W3CDTF">2009-07-06T21:26:54Z</dcterms:modified>
</cp:coreProperties>
</file>