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62" y="14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3EE4-6BC4-402D-831A-B0E9169BC052}" type="datetimeFigureOut">
              <a:rPr lang="en-US" smtClean="0"/>
              <a:t>8/18/2009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E05F-FD2D-43F5-B79E-7CF3ED10F30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 Verbindung mit Pfeil 92"/>
          <p:cNvCxnSpPr/>
          <p:nvPr/>
        </p:nvCxnSpPr>
        <p:spPr>
          <a:xfrm rot="10800000">
            <a:off x="4786314" y="3571876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>
            <a:off x="4786314" y="3286124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2500298" y="3286124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357554" y="3214686"/>
            <a:ext cx="1428760" cy="428628"/>
          </a:xfrm>
          <a:prstGeom prst="round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XS_HTTP_CONN_MODUE</a:t>
            </a:r>
            <a:endParaRPr lang="en-US" sz="900" dirty="0"/>
          </a:p>
        </p:txBody>
      </p:sp>
      <p:sp>
        <p:nvSpPr>
          <p:cNvPr id="20" name="Rechteck 19"/>
          <p:cNvSpPr/>
          <p:nvPr/>
        </p:nvSpPr>
        <p:spPr>
          <a:xfrm>
            <a:off x="2643174" y="3071810"/>
            <a:ext cx="571504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STRING</a:t>
            </a:r>
            <a:endParaRPr lang="en-US" sz="900" dirty="0" smtClean="0"/>
          </a:p>
        </p:txBody>
      </p:sp>
      <p:sp>
        <p:nvSpPr>
          <p:cNvPr id="21" name="Abgerundetes Rechteck 20"/>
          <p:cNvSpPr/>
          <p:nvPr/>
        </p:nvSpPr>
        <p:spPr>
          <a:xfrm>
            <a:off x="6715140" y="3214686"/>
            <a:ext cx="1714512" cy="428628"/>
          </a:xfrm>
          <a:prstGeom prst="roundRect">
            <a:avLst/>
          </a:prstGeom>
          <a:ln w="63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XWA_SERVER_CONN_HANDLER</a:t>
            </a:r>
            <a:endParaRPr lang="en-US" sz="900" dirty="0"/>
          </a:p>
        </p:txBody>
      </p:sp>
      <p:sp>
        <p:nvSpPr>
          <p:cNvPr id="24" name="Ellipse 23"/>
          <p:cNvSpPr/>
          <p:nvPr/>
        </p:nvSpPr>
        <p:spPr>
          <a:xfrm>
            <a:off x="71406" y="2857496"/>
            <a:ext cx="571472" cy="428628"/>
          </a:xfrm>
          <a:prstGeom prst="ellipse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User</a:t>
            </a:r>
            <a:endParaRPr lang="en-US" sz="900" dirty="0" smtClean="0"/>
          </a:p>
        </p:txBody>
      </p:sp>
      <p:sp>
        <p:nvSpPr>
          <p:cNvPr id="28" name="Abgerundetes Rechteck 27"/>
          <p:cNvSpPr/>
          <p:nvPr/>
        </p:nvSpPr>
        <p:spPr>
          <a:xfrm>
            <a:off x="1428728" y="2857496"/>
            <a:ext cx="928694" cy="500066"/>
          </a:xfrm>
          <a:prstGeom prst="round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HTTP Server</a:t>
            </a:r>
            <a:endParaRPr lang="en-US" sz="900" dirty="0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1714480" y="3214686"/>
            <a:ext cx="785818" cy="357190"/>
          </a:xfrm>
          <a:prstGeom prst="roundRect">
            <a:avLst/>
          </a:prstGeom>
          <a:ln w="63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HTTP </a:t>
            </a:r>
            <a:r>
              <a:rPr lang="de-CH" sz="900" dirty="0" err="1" smtClean="0"/>
              <a:t>Plugin</a:t>
            </a:r>
            <a:endParaRPr lang="en-US" sz="900" dirty="0" smtClean="0"/>
          </a:p>
        </p:txBody>
      </p:sp>
      <p:sp>
        <p:nvSpPr>
          <p:cNvPr id="53" name="Rechteck 52"/>
          <p:cNvSpPr/>
          <p:nvPr/>
        </p:nvSpPr>
        <p:spPr>
          <a:xfrm>
            <a:off x="5000628" y="3071810"/>
            <a:ext cx="1428760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XC_WEBAPP_COMMAND</a:t>
            </a:r>
          </a:p>
        </p:txBody>
      </p:sp>
      <p:sp>
        <p:nvSpPr>
          <p:cNvPr id="55" name="Rechteck 54"/>
          <p:cNvSpPr/>
          <p:nvPr/>
        </p:nvSpPr>
        <p:spPr>
          <a:xfrm>
            <a:off x="5000628" y="3571876"/>
            <a:ext cx="150019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XC_COMMAND_RESPONSE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642910" y="300037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10800000">
            <a:off x="2500298" y="350043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643174" y="3500438"/>
            <a:ext cx="571504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STRING</a:t>
            </a:r>
            <a:endParaRPr lang="en-US" sz="900" dirty="0" smtClean="0"/>
          </a:p>
        </p:txBody>
      </p:sp>
      <p:cxnSp>
        <p:nvCxnSpPr>
          <p:cNvPr id="102" name="Gerade Verbindung mit Pfeil 101"/>
          <p:cNvCxnSpPr/>
          <p:nvPr/>
        </p:nvCxnSpPr>
        <p:spPr>
          <a:xfrm rot="10800000">
            <a:off x="571472" y="321468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714348" y="3214686"/>
            <a:ext cx="642942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Response</a:t>
            </a:r>
            <a:endParaRPr lang="en-US" sz="900" dirty="0" smtClean="0"/>
          </a:p>
        </p:txBody>
      </p:sp>
      <p:sp>
        <p:nvSpPr>
          <p:cNvPr id="84" name="Rechteck 83"/>
          <p:cNvSpPr/>
          <p:nvPr/>
        </p:nvSpPr>
        <p:spPr>
          <a:xfrm>
            <a:off x="714348" y="2786058"/>
            <a:ext cx="581028" cy="214314"/>
          </a:xfrm>
          <a:prstGeom prst="rect">
            <a:avLst/>
          </a:prstGeom>
          <a:ln w="63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Request</a:t>
            </a:r>
            <a:endParaRPr lang="en-US" sz="9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 sz="1200" dirty="0" smtClean="0"/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FabioZund</dc:creator>
  <cp:lastModifiedBy>FabioZund</cp:lastModifiedBy>
  <cp:revision>3</cp:revision>
  <dcterms:created xsi:type="dcterms:W3CDTF">2009-08-18T15:50:48Z</dcterms:created>
  <dcterms:modified xsi:type="dcterms:W3CDTF">2009-08-18T16:20:34Z</dcterms:modified>
</cp:coreProperties>
</file>