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57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500042"/>
            <a:ext cx="1142976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HTTP Server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28564" y="1000108"/>
            <a:ext cx="10001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Plugin</a:t>
            </a:r>
            <a:endParaRPr lang="de-CH" sz="1200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2143076" y="857208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Server</a:t>
            </a:r>
          </a:p>
        </p:txBody>
      </p:sp>
      <p:cxnSp>
        <p:nvCxnSpPr>
          <p:cNvPr id="18" name="Gewinkelte Verbindung 17"/>
          <p:cNvCxnSpPr>
            <a:stCxn id="6" idx="3"/>
            <a:endCxn id="8" idx="1"/>
          </p:cNvCxnSpPr>
          <p:nvPr/>
        </p:nvCxnSpPr>
        <p:spPr>
          <a:xfrm flipV="1">
            <a:off x="1428696" y="1142960"/>
            <a:ext cx="714380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8" idx="3"/>
            <a:endCxn id="28" idx="1"/>
          </p:cNvCxnSpPr>
          <p:nvPr/>
        </p:nvCxnSpPr>
        <p:spPr>
          <a:xfrm flipV="1">
            <a:off x="3571836" y="357166"/>
            <a:ext cx="1214446" cy="785794"/>
          </a:xfrm>
          <a:prstGeom prst="bentConnector3">
            <a:avLst>
              <a:gd name="adj1" fmla="val 6061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786282" y="71414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Application</a:t>
            </a:r>
            <a:endParaRPr lang="de-CH" sz="1200" dirty="0" smtClean="0"/>
          </a:p>
        </p:txBody>
      </p:sp>
      <p:cxnSp>
        <p:nvCxnSpPr>
          <p:cNvPr id="30" name="Gewinkelte Verbindung 29"/>
          <p:cNvCxnSpPr>
            <a:stCxn id="8" idx="3"/>
            <a:endCxn id="31" idx="1"/>
          </p:cNvCxnSpPr>
          <p:nvPr/>
        </p:nvCxnSpPr>
        <p:spPr>
          <a:xfrm>
            <a:off x="3571836" y="1142960"/>
            <a:ext cx="1214446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4786282" y="857232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Application</a:t>
            </a:r>
            <a:endParaRPr lang="de-CH" sz="1200" dirty="0" smtClean="0"/>
          </a:p>
        </p:txBody>
      </p:sp>
      <p:cxnSp>
        <p:nvCxnSpPr>
          <p:cNvPr id="32" name="Gewinkelte Verbindung 31"/>
          <p:cNvCxnSpPr>
            <a:stCxn id="8" idx="3"/>
            <a:endCxn id="33" idx="1"/>
          </p:cNvCxnSpPr>
          <p:nvPr/>
        </p:nvCxnSpPr>
        <p:spPr>
          <a:xfrm>
            <a:off x="3571836" y="1142960"/>
            <a:ext cx="1214446" cy="785842"/>
          </a:xfrm>
          <a:prstGeom prst="bentConnector3">
            <a:avLst>
              <a:gd name="adj1" fmla="val 6013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4786282" y="1643050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Application</a:t>
            </a:r>
            <a:endParaRPr lang="de-CH" sz="1200" dirty="0" smtClean="0"/>
          </a:p>
        </p:txBody>
      </p:sp>
      <p:sp>
        <p:nvSpPr>
          <p:cNvPr id="46" name="Textfeld 45"/>
          <p:cNvSpPr txBox="1"/>
          <p:nvPr/>
        </p:nvSpPr>
        <p:spPr>
          <a:xfrm>
            <a:off x="1571572" y="92867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1)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3929026" y="92867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2)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000332" y="71438"/>
            <a:ext cx="4143404" cy="3429024"/>
          </a:xfrm>
          <a:prstGeom prst="roundRect">
            <a:avLst>
              <a:gd name="adj" fmla="val 5003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28960" y="1643074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MY_APP_SERVLET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3428960" y="571504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MY_APP_REQUEST_HANDLER</a:t>
            </a:r>
            <a:endParaRPr lang="en-US" sz="1200" dirty="0"/>
          </a:p>
        </p:txBody>
      </p:sp>
      <p:sp>
        <p:nvSpPr>
          <p:cNvPr id="7" name="Rechteck 6"/>
          <p:cNvSpPr/>
          <p:nvPr/>
        </p:nvSpPr>
        <p:spPr>
          <a:xfrm>
            <a:off x="3428960" y="2714644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MY_APP_CONTROLLER</a:t>
            </a:r>
            <a:endParaRPr lang="en-US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000332" y="71438"/>
            <a:ext cx="2143140" cy="28575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000332" y="71438"/>
            <a:ext cx="214314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chemeClr val="bg1"/>
                </a:solidFill>
              </a:rPr>
              <a:t>XEbra</a:t>
            </a:r>
            <a:r>
              <a:rPr lang="de-CH" sz="1200" dirty="0" smtClean="0">
                <a:solidFill>
                  <a:schemeClr val="bg1"/>
                </a:solidFill>
              </a:rPr>
              <a:t> </a:t>
            </a:r>
            <a:r>
              <a:rPr lang="de-CH" sz="1200" dirty="0" err="1" smtClean="0">
                <a:solidFill>
                  <a:schemeClr val="bg1"/>
                </a:solidFill>
              </a:rPr>
              <a:t>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1406" y="571480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Server</a:t>
            </a:r>
          </a:p>
        </p:txBody>
      </p:sp>
      <p:cxnSp>
        <p:nvCxnSpPr>
          <p:cNvPr id="16" name="Gewinkelte Verbindung 15"/>
          <p:cNvCxnSpPr>
            <a:stCxn id="15" idx="3"/>
            <a:endCxn id="6" idx="1"/>
          </p:cNvCxnSpPr>
          <p:nvPr/>
        </p:nvCxnSpPr>
        <p:spPr>
          <a:xfrm>
            <a:off x="1785918" y="857232"/>
            <a:ext cx="1643042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5643538" y="1785950"/>
            <a:ext cx="171451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b="1" dirty="0" err="1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Presentation</a:t>
            </a:r>
            <a:r>
              <a:rPr lang="de-CH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 Layer</a:t>
            </a:r>
            <a:endParaRPr lang="en-US" sz="1200" b="1" dirty="0">
              <a:ln w="18000">
                <a:noFill/>
                <a:prstDash val="solid"/>
                <a:miter lim="800000"/>
              </a:ln>
              <a:solidFill>
                <a:schemeClr val="accent6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357522" y="1571636"/>
            <a:ext cx="3643338" cy="71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5643538" y="2857520"/>
            <a:ext cx="171451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Business Layer</a:t>
            </a:r>
            <a:endParaRPr lang="en-US" sz="1200" b="1" dirty="0">
              <a:ln w="18000">
                <a:noFill/>
                <a:prstDash val="solid"/>
                <a:miter lim="800000"/>
              </a:ln>
              <a:solidFill>
                <a:schemeClr val="accent6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357522" y="2643206"/>
            <a:ext cx="3643338" cy="71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81"/>
          <p:cNvSpPr txBox="1"/>
          <p:nvPr/>
        </p:nvSpPr>
        <p:spPr>
          <a:xfrm>
            <a:off x="4429092" y="128586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2</a:t>
            </a:r>
            <a:r>
              <a:rPr lang="de-CH" sz="1200" dirty="0" smtClean="0"/>
              <a:t>)</a:t>
            </a:r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4429092" y="228599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3</a:t>
            </a:r>
            <a:r>
              <a:rPr lang="de-CH" sz="1200" dirty="0" smtClean="0"/>
              <a:t>)</a:t>
            </a:r>
            <a:endParaRPr lang="en-US" dirty="0"/>
          </a:p>
        </p:txBody>
      </p:sp>
      <p:cxnSp>
        <p:nvCxnSpPr>
          <p:cNvPr id="11" name="Gewinkelte Verbindung 10"/>
          <p:cNvCxnSpPr>
            <a:stCxn id="5" idx="2"/>
            <a:endCxn id="7" idx="0"/>
          </p:cNvCxnSpPr>
          <p:nvPr/>
        </p:nvCxnSpPr>
        <p:spPr>
          <a:xfrm rot="5400000">
            <a:off x="4250497" y="2464611"/>
            <a:ext cx="50006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6" idx="2"/>
            <a:endCxn id="5" idx="0"/>
          </p:cNvCxnSpPr>
          <p:nvPr/>
        </p:nvCxnSpPr>
        <p:spPr>
          <a:xfrm rot="5400000">
            <a:off x="4250497" y="1393041"/>
            <a:ext cx="50006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2428828" y="64291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22</cp:revision>
  <dcterms:created xsi:type="dcterms:W3CDTF">2009-03-06T23:03:09Z</dcterms:created>
  <dcterms:modified xsi:type="dcterms:W3CDTF">2009-03-11T18:47:11Z</dcterms:modified>
</cp:coreProperties>
</file>