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016A-7652-4CAF-8048-2110B42D3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4DD82-82C0-4940-81DF-7325DB4B3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5F27-4595-453D-BF60-B451C560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9007-FECB-4471-B512-959E182B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563D-1C8B-4B35-B6C1-1C3FA6D0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070F-6D34-4C6B-919A-AEF0E55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9A5AF-2CAC-4705-9B2D-74BF9904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0AC0-204C-4DAD-A289-9702711E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86A2-ABC1-4766-B6C9-A6CD207A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D48D-75AA-49AB-B99A-58CA0652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9151D-1FB4-4268-AFD9-6A2690AEC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5BD22-0311-4924-B3A8-56AB6CD53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16AB-888F-429E-B742-22DD5BB5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922-B04C-4C11-B03B-0016764D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F132-63CE-446E-9A01-24F72E33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8FD-FCBC-4C88-8095-6C2BC7F3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EFD-357F-42B0-9978-90290A673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B923-198B-4821-9754-68F757AA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07B5-36FA-46DB-AEED-1AB05998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E917B-0D9D-40BE-AD71-8FB8C6B9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6975-DFF9-4948-859F-5CE3B0D2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80A64-F7FA-4135-B3F6-0FE5A39A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789E-1594-4C90-8164-19C64BDB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75A2-250D-4014-A53E-D7646C5E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725F-62AD-4CF8-B857-197DCAF3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EAFE-8419-4AE2-8413-830DDA99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8A46-F55E-4893-AB8E-94C55ECF3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85AD6-979C-4815-838A-82F04516B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20E3-897C-44EE-8DA4-AB967F98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D528-2401-4BE2-AAD7-64B75EDF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E908-9CC6-432E-9E94-41037103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3D61-C110-4877-8086-FA5ECF91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53F3D-CCE4-4B7A-B9F8-0B25B1B3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118C1-8852-4ABE-A0EE-10706417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1169-F1A3-4FD9-B3ED-140D38A8E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B6CB9-3270-4B8B-B6BA-A38FD75C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63B-249D-4704-B148-9C43EF7E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C874C-97E2-4879-A1C8-8A28989E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35D78-0EAD-4475-A716-DACA59CE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B6F3-3FB3-43B3-A8F4-A60A0189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E0362-6E3D-4DB8-A1BC-4F76B30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6D2B6-72EE-40D7-BFAC-1CD135E5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CFFEA-C1BA-41E4-BA5D-94A64EC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5068E-BD56-48C9-B1E1-3ABE6A50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05063-3323-4299-8426-76533A01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A83F-A53F-4C2C-BE9C-E88B0D7A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3E27-8DB5-4894-8438-818D6AEE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8E89-B6FB-48F0-B12D-EC96DF2B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CA0A3-DCB4-4513-B386-1976E0BC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DB87-71CD-4FBA-A074-E9AA7D64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20175-7B54-40FA-B8DC-9CE0C405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4DA9-A45D-4541-A02D-4E29790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F7D-2A48-4AA0-B1D0-CA70D983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5E9E3-5A4D-4CE0-89E1-30E119768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231E4-2CCC-4C7D-AA89-D4F3E8B11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DE86-5F7B-4ABE-A5D4-64C22EA2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10AEF-6A26-455A-B83D-3DBE17F8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A80-B020-49E5-B1F4-5967A4EC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23640-C6B1-4D37-B594-4A444CA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7F87-860C-43DB-B124-5E06FC30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9451-6893-4B67-A8BA-7979D13E4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8F02-4E76-4D9C-B0B8-A0F678CE7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02B4-911C-4527-B95B-A34059BB5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D09932-B526-4380-9F9E-5FB4431A2EE1}"/>
              </a:ext>
            </a:extLst>
          </p:cNvPr>
          <p:cNvSpPr txBox="1">
            <a:spLocks/>
          </p:cNvSpPr>
          <p:nvPr/>
        </p:nvSpPr>
        <p:spPr>
          <a:xfrm>
            <a:off x="7507833" y="2665169"/>
            <a:ext cx="2499331" cy="318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本地版本仓库</a:t>
            </a:r>
            <a:r>
              <a:rPr lang="en-US" altLang="zh-CN"/>
              <a:t>(Git</a:t>
            </a:r>
            <a:r>
              <a:rPr lang="zh-CN" altLang="en-US"/>
              <a:t>或</a:t>
            </a:r>
            <a:r>
              <a:rPr lang="en-US" altLang="zh-CN"/>
              <a:t>Svn)</a:t>
            </a:r>
            <a:endParaRPr lang="en-US"/>
          </a:p>
          <a:p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B626F50-35D5-47AC-989C-BAD189652503}"/>
              </a:ext>
            </a:extLst>
          </p:cNvPr>
          <p:cNvSpPr/>
          <p:nvPr/>
        </p:nvSpPr>
        <p:spPr>
          <a:xfrm>
            <a:off x="7707368" y="1535767"/>
            <a:ext cx="824693" cy="778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AB74202-0F2B-4C3E-9759-42A10A7E205C}"/>
              </a:ext>
            </a:extLst>
          </p:cNvPr>
          <p:cNvSpPr/>
          <p:nvPr/>
        </p:nvSpPr>
        <p:spPr>
          <a:xfrm>
            <a:off x="7889423" y="1645703"/>
            <a:ext cx="824693" cy="826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2283D6B-FFAA-4685-8B12-9EAFAC701EF1}"/>
              </a:ext>
            </a:extLst>
          </p:cNvPr>
          <p:cNvSpPr/>
          <p:nvPr/>
        </p:nvSpPr>
        <p:spPr>
          <a:xfrm>
            <a:off x="8041823" y="1798103"/>
            <a:ext cx="824693" cy="826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CAE3555-728D-4CC6-B8D1-4B714CF38248}"/>
              </a:ext>
            </a:extLst>
          </p:cNvPr>
          <p:cNvSpPr txBox="1">
            <a:spLocks/>
          </p:cNvSpPr>
          <p:nvPr/>
        </p:nvSpPr>
        <p:spPr>
          <a:xfrm>
            <a:off x="9462992" y="5384106"/>
            <a:ext cx="2751609" cy="354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远程版本仓库</a:t>
            </a:r>
            <a:r>
              <a:rPr lang="en-US" altLang="zh-CN" dirty="0"/>
              <a:t>(Git</a:t>
            </a:r>
            <a:r>
              <a:rPr lang="zh-CN" altLang="en-US" dirty="0"/>
              <a:t>或</a:t>
            </a:r>
            <a:r>
              <a:rPr lang="en-US" altLang="zh-CN" dirty="0" err="1"/>
              <a:t>Svn</a:t>
            </a:r>
            <a:r>
              <a:rPr lang="en-US" altLang="zh-CN" dirty="0"/>
              <a:t>)</a:t>
            </a:r>
            <a:endParaRPr lang="en-US" dirty="0"/>
          </a:p>
          <a:p>
            <a:endParaRPr lang="en-US" sz="2400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D602BEB-0618-4C94-A334-442FD5942C37}"/>
              </a:ext>
            </a:extLst>
          </p:cNvPr>
          <p:cNvSpPr/>
          <p:nvPr/>
        </p:nvSpPr>
        <p:spPr>
          <a:xfrm>
            <a:off x="10366513" y="4134757"/>
            <a:ext cx="907936" cy="8679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2EFDE7F-85EE-47AA-8C20-A0BEC6703AE9}"/>
              </a:ext>
            </a:extLst>
          </p:cNvPr>
          <p:cNvSpPr/>
          <p:nvPr/>
        </p:nvSpPr>
        <p:spPr>
          <a:xfrm>
            <a:off x="10548568" y="4254109"/>
            <a:ext cx="907936" cy="9222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45D2D6E-D123-405D-8BEB-73EE70B2C292}"/>
              </a:ext>
            </a:extLst>
          </p:cNvPr>
          <p:cNvSpPr/>
          <p:nvPr/>
        </p:nvSpPr>
        <p:spPr>
          <a:xfrm>
            <a:off x="10700968" y="4406509"/>
            <a:ext cx="907936" cy="9222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D7CAB56-B7C2-47EF-8668-EBDBAC56AA78}"/>
              </a:ext>
            </a:extLst>
          </p:cNvPr>
          <p:cNvSpPr/>
          <p:nvPr/>
        </p:nvSpPr>
        <p:spPr>
          <a:xfrm>
            <a:off x="7709634" y="4043133"/>
            <a:ext cx="2128884" cy="86797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sz="1400" dirty="0"/>
              <a:t>Http(s)/SVN/SSH</a:t>
            </a:r>
            <a:endParaRPr lang="en-US" sz="1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4716292-2135-4913-98DB-ED6236D218B4}"/>
              </a:ext>
            </a:extLst>
          </p:cNvPr>
          <p:cNvCxnSpPr>
            <a:cxnSpLocks/>
            <a:stCxn id="34" idx="3"/>
            <a:endCxn id="5" idx="2"/>
          </p:cNvCxnSpPr>
          <p:nvPr/>
        </p:nvCxnSpPr>
        <p:spPr>
          <a:xfrm flipV="1">
            <a:off x="6502638" y="1924879"/>
            <a:ext cx="1204730" cy="14246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31876AE-992E-4A44-BDE5-8871AB66653D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>
            <a:off x="9836744" y="4477121"/>
            <a:ext cx="529769" cy="916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BC16EEE-F67A-446A-98AF-D945419C0E7B}"/>
              </a:ext>
            </a:extLst>
          </p:cNvPr>
          <p:cNvCxnSpPr>
            <a:cxnSpLocks/>
            <a:stCxn id="12" idx="2"/>
            <a:endCxn id="34" idx="3"/>
          </p:cNvCxnSpPr>
          <p:nvPr/>
        </p:nvCxnSpPr>
        <p:spPr>
          <a:xfrm rot="10800000">
            <a:off x="6502639" y="3349571"/>
            <a:ext cx="1213599" cy="11275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1DC36F-D4FA-459C-8D20-8EEFFDF1C1FF}"/>
              </a:ext>
            </a:extLst>
          </p:cNvPr>
          <p:cNvCxnSpPr>
            <a:cxnSpLocks/>
          </p:cNvCxnSpPr>
          <p:nvPr/>
        </p:nvCxnSpPr>
        <p:spPr>
          <a:xfrm>
            <a:off x="4315301" y="2562997"/>
            <a:ext cx="832810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C5897E6-F9C9-4D65-BF39-6B674552595F}"/>
              </a:ext>
            </a:extLst>
          </p:cNvPr>
          <p:cNvSpPr/>
          <p:nvPr/>
        </p:nvSpPr>
        <p:spPr>
          <a:xfrm>
            <a:off x="3486020" y="1582082"/>
            <a:ext cx="3016618" cy="353497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文件服务器</a:t>
            </a:r>
            <a:endParaRPr lang="en-US" dirty="0"/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20507EDE-4234-4C85-B0C4-DC0B0D7B6095}"/>
              </a:ext>
            </a:extLst>
          </p:cNvPr>
          <p:cNvSpPr/>
          <p:nvPr/>
        </p:nvSpPr>
        <p:spPr>
          <a:xfrm>
            <a:off x="5215073" y="2285503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FD5FA28F-CD59-4D94-A35E-1998CC0EF6E9}"/>
              </a:ext>
            </a:extLst>
          </p:cNvPr>
          <p:cNvSpPr/>
          <p:nvPr/>
        </p:nvSpPr>
        <p:spPr>
          <a:xfrm>
            <a:off x="5367473" y="2437903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C843219C-C7B5-4EF0-B90A-6065A2AD279C}"/>
              </a:ext>
            </a:extLst>
          </p:cNvPr>
          <p:cNvSpPr/>
          <p:nvPr/>
        </p:nvSpPr>
        <p:spPr>
          <a:xfrm>
            <a:off x="5519873" y="2590303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B210811E-D1B5-4905-8135-008D5FF2DB21}"/>
              </a:ext>
            </a:extLst>
          </p:cNvPr>
          <p:cNvSpPr/>
          <p:nvPr/>
        </p:nvSpPr>
        <p:spPr>
          <a:xfrm>
            <a:off x="3682510" y="2210307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17AE7A79-4FAA-4A00-8FCF-A6829B4DCED5}"/>
              </a:ext>
            </a:extLst>
          </p:cNvPr>
          <p:cNvSpPr/>
          <p:nvPr/>
        </p:nvSpPr>
        <p:spPr>
          <a:xfrm>
            <a:off x="3834910" y="2362707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EB8EFE7D-DD1C-4588-A52F-94A1EF174FA9}"/>
              </a:ext>
            </a:extLst>
          </p:cNvPr>
          <p:cNvSpPr/>
          <p:nvPr/>
        </p:nvSpPr>
        <p:spPr>
          <a:xfrm>
            <a:off x="3987310" y="2515107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018AB0-0DFF-436E-BCA8-9F0237D75AFF}"/>
              </a:ext>
            </a:extLst>
          </p:cNvPr>
          <p:cNvCxnSpPr>
            <a:stCxn id="45" idx="3"/>
            <a:endCxn id="38" idx="1"/>
          </p:cNvCxnSpPr>
          <p:nvPr/>
        </p:nvCxnSpPr>
        <p:spPr>
          <a:xfrm flipV="1">
            <a:off x="4772501" y="2790593"/>
            <a:ext cx="442572" cy="2296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34A26D56-B872-48B5-891F-20455BEA9B4B}"/>
              </a:ext>
            </a:extLst>
          </p:cNvPr>
          <p:cNvSpPr txBox="1">
            <a:spLocks/>
          </p:cNvSpPr>
          <p:nvPr/>
        </p:nvSpPr>
        <p:spPr>
          <a:xfrm>
            <a:off x="3518343" y="3709983"/>
            <a:ext cx="1593915" cy="23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实体文件</a:t>
            </a:r>
            <a:endParaRPr lang="en-US" dirty="0"/>
          </a:p>
        </p:txBody>
      </p:sp>
      <p:sp>
        <p:nvSpPr>
          <p:cNvPr id="73" name="Content Placeholder 4">
            <a:extLst>
              <a:ext uri="{FF2B5EF4-FFF2-40B4-BE49-F238E27FC236}">
                <a16:creationId xmlns:a16="http://schemas.microsoft.com/office/drawing/2014/main" id="{C13CA5C1-54F7-4075-979B-9536C3905531}"/>
              </a:ext>
            </a:extLst>
          </p:cNvPr>
          <p:cNvSpPr txBox="1">
            <a:spLocks/>
          </p:cNvSpPr>
          <p:nvPr/>
        </p:nvSpPr>
        <p:spPr>
          <a:xfrm>
            <a:off x="5115510" y="3715431"/>
            <a:ext cx="1593915" cy="23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备注文件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6DF6CBE-8325-4493-90D4-1F094AB8C5AF}"/>
              </a:ext>
            </a:extLst>
          </p:cNvPr>
          <p:cNvSpPr/>
          <p:nvPr/>
        </p:nvSpPr>
        <p:spPr>
          <a:xfrm>
            <a:off x="0" y="2030884"/>
            <a:ext cx="1111944" cy="735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8CA05EE-B970-45D6-B9F5-11CBB9D5ED7C}"/>
              </a:ext>
            </a:extLst>
          </p:cNvPr>
          <p:cNvSpPr/>
          <p:nvPr/>
        </p:nvSpPr>
        <p:spPr>
          <a:xfrm>
            <a:off x="547764" y="3518270"/>
            <a:ext cx="574378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  <a:endParaRPr lang="en-US" dirty="0"/>
          </a:p>
        </p:txBody>
      </p:sp>
      <p:sp>
        <p:nvSpPr>
          <p:cNvPr id="76" name="Cloud 75">
            <a:extLst>
              <a:ext uri="{FF2B5EF4-FFF2-40B4-BE49-F238E27FC236}">
                <a16:creationId xmlns:a16="http://schemas.microsoft.com/office/drawing/2014/main" id="{121F8040-3F46-4334-8AD0-86BC731FC6E4}"/>
              </a:ext>
            </a:extLst>
          </p:cNvPr>
          <p:cNvSpPr/>
          <p:nvPr/>
        </p:nvSpPr>
        <p:spPr>
          <a:xfrm>
            <a:off x="1530083" y="2730883"/>
            <a:ext cx="1689412" cy="92515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sz="1400" dirty="0"/>
              <a:t>Http(s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4172C0B-DCE8-410B-B351-0A724D429C1E}"/>
              </a:ext>
            </a:extLst>
          </p:cNvPr>
          <p:cNvCxnSpPr>
            <a:stCxn id="76" idx="0"/>
          </p:cNvCxnSpPr>
          <p:nvPr/>
        </p:nvCxnSpPr>
        <p:spPr>
          <a:xfrm flipV="1">
            <a:off x="3218087" y="3189607"/>
            <a:ext cx="267933" cy="385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D816C98-66E6-49B3-87E0-095104740FAB}"/>
              </a:ext>
            </a:extLst>
          </p:cNvPr>
          <p:cNvCxnSpPr>
            <a:stCxn id="74" idx="3"/>
            <a:endCxn id="76" idx="2"/>
          </p:cNvCxnSpPr>
          <p:nvPr/>
        </p:nvCxnSpPr>
        <p:spPr>
          <a:xfrm>
            <a:off x="1111944" y="2398482"/>
            <a:ext cx="423379" cy="7949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FE73840-2417-46F6-B06B-E9F40FEA362B}"/>
              </a:ext>
            </a:extLst>
          </p:cNvPr>
          <p:cNvCxnSpPr>
            <a:stCxn id="75" idx="3"/>
            <a:endCxn id="76" idx="2"/>
          </p:cNvCxnSpPr>
          <p:nvPr/>
        </p:nvCxnSpPr>
        <p:spPr>
          <a:xfrm flipV="1">
            <a:off x="1122142" y="3193462"/>
            <a:ext cx="413181" cy="7521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0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0493B-9E94-46CE-BBD9-1B3152A103E3}"/>
              </a:ext>
            </a:extLst>
          </p:cNvPr>
          <p:cNvSpPr/>
          <p:nvPr/>
        </p:nvSpPr>
        <p:spPr>
          <a:xfrm>
            <a:off x="1878496" y="844826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AA463-C9DC-49C8-ACFB-5DCDE9A5C740}"/>
              </a:ext>
            </a:extLst>
          </p:cNvPr>
          <p:cNvSpPr/>
          <p:nvPr/>
        </p:nvSpPr>
        <p:spPr>
          <a:xfrm>
            <a:off x="1878496" y="974036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DDB58B-A3FF-4F23-8B71-B07074096C17}"/>
              </a:ext>
            </a:extLst>
          </p:cNvPr>
          <p:cNvSpPr/>
          <p:nvPr/>
        </p:nvSpPr>
        <p:spPr>
          <a:xfrm>
            <a:off x="2753140" y="4225790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157B5D-1D55-4760-BCBF-F60179FC3038}"/>
              </a:ext>
            </a:extLst>
          </p:cNvPr>
          <p:cNvSpPr/>
          <p:nvPr/>
        </p:nvSpPr>
        <p:spPr>
          <a:xfrm>
            <a:off x="2753140" y="4355000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C2975998-9BED-4077-A227-68B5E9DBEEA4}"/>
              </a:ext>
            </a:extLst>
          </p:cNvPr>
          <p:cNvSpPr/>
          <p:nvPr/>
        </p:nvSpPr>
        <p:spPr>
          <a:xfrm>
            <a:off x="2753140" y="1813889"/>
            <a:ext cx="626165" cy="81832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FC02F14-BEC1-4586-B4BD-A47C8498DC85}"/>
              </a:ext>
            </a:extLst>
          </p:cNvPr>
          <p:cNvCxnSpPr>
            <a:stCxn id="13" idx="2"/>
            <a:endCxn id="48" idx="1"/>
          </p:cNvCxnSpPr>
          <p:nvPr/>
        </p:nvCxnSpPr>
        <p:spPr>
          <a:xfrm rot="16200000" flipH="1">
            <a:off x="990599" y="2885662"/>
            <a:ext cx="3087761" cy="437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DD1EFD-7D99-4EA9-8FC2-0501F484C0BF}"/>
              </a:ext>
            </a:extLst>
          </p:cNvPr>
          <p:cNvCxnSpPr>
            <a:stCxn id="13" idx="2"/>
            <a:endCxn id="15" idx="2"/>
          </p:cNvCxnSpPr>
          <p:nvPr/>
        </p:nvCxnSpPr>
        <p:spPr>
          <a:xfrm rot="16200000" flipH="1">
            <a:off x="2203176" y="1673085"/>
            <a:ext cx="662607" cy="437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Single Corner Snipped 50">
            <a:extLst>
              <a:ext uri="{FF2B5EF4-FFF2-40B4-BE49-F238E27FC236}">
                <a16:creationId xmlns:a16="http://schemas.microsoft.com/office/drawing/2014/main" id="{1FB38BC3-E2E4-4210-AD45-F6EDF32D4175}"/>
              </a:ext>
            </a:extLst>
          </p:cNvPr>
          <p:cNvSpPr/>
          <p:nvPr/>
        </p:nvSpPr>
        <p:spPr>
          <a:xfrm>
            <a:off x="2743201" y="2995824"/>
            <a:ext cx="626165" cy="81832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68FF8B1-EB75-4DAB-AC31-10F3A464E852}"/>
              </a:ext>
            </a:extLst>
          </p:cNvPr>
          <p:cNvCxnSpPr>
            <a:stCxn id="13" idx="2"/>
            <a:endCxn id="51" idx="2"/>
          </p:cNvCxnSpPr>
          <p:nvPr/>
        </p:nvCxnSpPr>
        <p:spPr>
          <a:xfrm rot="16200000" flipH="1">
            <a:off x="1607238" y="2269022"/>
            <a:ext cx="1844542" cy="427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C611F3E6-9A6B-4FA2-A6FF-67375B6CA9D3}"/>
              </a:ext>
            </a:extLst>
          </p:cNvPr>
          <p:cNvSpPr/>
          <p:nvPr/>
        </p:nvSpPr>
        <p:spPr>
          <a:xfrm>
            <a:off x="3627784" y="5472322"/>
            <a:ext cx="626165" cy="81832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72D6D41-03A5-4D02-82D4-55E66C2763A2}"/>
              </a:ext>
            </a:extLst>
          </p:cNvPr>
          <p:cNvCxnSpPr>
            <a:stCxn id="48" idx="2"/>
            <a:endCxn id="59" idx="2"/>
          </p:cNvCxnSpPr>
          <p:nvPr/>
        </p:nvCxnSpPr>
        <p:spPr>
          <a:xfrm rot="16200000" flipH="1">
            <a:off x="2939085" y="5192784"/>
            <a:ext cx="940076" cy="437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1DBA2C-6224-4212-9658-AB74CBA5D6AA}"/>
              </a:ext>
            </a:extLst>
          </p:cNvPr>
          <p:cNvSpPr/>
          <p:nvPr/>
        </p:nvSpPr>
        <p:spPr>
          <a:xfrm>
            <a:off x="5658678" y="844825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791C3C-E640-4917-A66A-8BF4D12CD9F0}"/>
              </a:ext>
            </a:extLst>
          </p:cNvPr>
          <p:cNvSpPr/>
          <p:nvPr/>
        </p:nvSpPr>
        <p:spPr>
          <a:xfrm>
            <a:off x="5658678" y="974035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B8C1F4-FD58-47AD-98F3-CFDE6804A9D4}"/>
              </a:ext>
            </a:extLst>
          </p:cNvPr>
          <p:cNvCxnSpPr>
            <a:stCxn id="13" idx="3"/>
            <a:endCxn id="63" idx="1"/>
          </p:cNvCxnSpPr>
          <p:nvPr/>
        </p:nvCxnSpPr>
        <p:spPr>
          <a:xfrm flipV="1">
            <a:off x="2753140" y="1267239"/>
            <a:ext cx="2905538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E5DE1E9-8579-4F34-9047-493DF8F89795}"/>
              </a:ext>
            </a:extLst>
          </p:cNvPr>
          <p:cNvSpPr/>
          <p:nvPr/>
        </p:nvSpPr>
        <p:spPr>
          <a:xfrm>
            <a:off x="5661991" y="1797325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03C9D2-8D39-43BC-81B9-D4F71F25943E}"/>
              </a:ext>
            </a:extLst>
          </p:cNvPr>
          <p:cNvSpPr/>
          <p:nvPr/>
        </p:nvSpPr>
        <p:spPr>
          <a:xfrm>
            <a:off x="5661991" y="1926548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273ABD-8FFA-4EAC-9D7A-A707869D2E2A}"/>
              </a:ext>
            </a:extLst>
          </p:cNvPr>
          <p:cNvSpPr/>
          <p:nvPr/>
        </p:nvSpPr>
        <p:spPr>
          <a:xfrm>
            <a:off x="5628861" y="2989200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F9A8DE-1930-4BBD-8315-9EF80F4E49B8}"/>
              </a:ext>
            </a:extLst>
          </p:cNvPr>
          <p:cNvSpPr/>
          <p:nvPr/>
        </p:nvSpPr>
        <p:spPr>
          <a:xfrm>
            <a:off x="5628861" y="3118401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AC67A9-4804-4D25-85D6-196E680734CB}"/>
              </a:ext>
            </a:extLst>
          </p:cNvPr>
          <p:cNvSpPr/>
          <p:nvPr/>
        </p:nvSpPr>
        <p:spPr>
          <a:xfrm>
            <a:off x="5628861" y="4192655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2307A4-8F50-4C33-81DA-2FC75E42DEB0}"/>
              </a:ext>
            </a:extLst>
          </p:cNvPr>
          <p:cNvSpPr/>
          <p:nvPr/>
        </p:nvSpPr>
        <p:spPr>
          <a:xfrm>
            <a:off x="5628861" y="4331804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EC1D27-31D2-482E-929D-A0E97A83EDA5}"/>
              </a:ext>
            </a:extLst>
          </p:cNvPr>
          <p:cNvSpPr/>
          <p:nvPr/>
        </p:nvSpPr>
        <p:spPr>
          <a:xfrm>
            <a:off x="5599044" y="5472322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796CEC-F7B7-4FEB-91CF-EEE9FB32E116}"/>
              </a:ext>
            </a:extLst>
          </p:cNvPr>
          <p:cNvSpPr/>
          <p:nvPr/>
        </p:nvSpPr>
        <p:spPr>
          <a:xfrm>
            <a:off x="5599044" y="5601532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32C667E-16D4-430E-A040-BF1EFFC05893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 flipV="1">
            <a:off x="3627784" y="4625008"/>
            <a:ext cx="2001077" cy="231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D6C617F-D1CF-488E-A187-4BC49BF3D035}"/>
              </a:ext>
            </a:extLst>
          </p:cNvPr>
          <p:cNvCxnSpPr>
            <a:cxnSpLocks/>
            <a:stCxn id="51" idx="0"/>
            <a:endCxn id="69" idx="1"/>
          </p:cNvCxnSpPr>
          <p:nvPr/>
        </p:nvCxnSpPr>
        <p:spPr>
          <a:xfrm>
            <a:off x="3369366" y="3404985"/>
            <a:ext cx="2259495" cy="6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526E532-3756-48B5-97B5-4258E4EC5768}"/>
              </a:ext>
            </a:extLst>
          </p:cNvPr>
          <p:cNvCxnSpPr>
            <a:cxnSpLocks/>
            <a:stCxn id="15" idx="0"/>
            <a:endCxn id="67" idx="1"/>
          </p:cNvCxnSpPr>
          <p:nvPr/>
        </p:nvCxnSpPr>
        <p:spPr>
          <a:xfrm flipV="1">
            <a:off x="3379305" y="2219752"/>
            <a:ext cx="2282686" cy="32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77D15C-C5DC-4827-A601-373D16C45397}"/>
              </a:ext>
            </a:extLst>
          </p:cNvPr>
          <p:cNvCxnSpPr>
            <a:cxnSpLocks/>
            <a:stCxn id="59" idx="0"/>
            <a:endCxn id="81" idx="1"/>
          </p:cNvCxnSpPr>
          <p:nvPr/>
        </p:nvCxnSpPr>
        <p:spPr>
          <a:xfrm>
            <a:off x="4253949" y="5881483"/>
            <a:ext cx="1345095" cy="132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1AA6FA-8AB6-4CFC-9F8C-7E92C43171A0}"/>
              </a:ext>
            </a:extLst>
          </p:cNvPr>
          <p:cNvSpPr txBox="1"/>
          <p:nvPr/>
        </p:nvSpPr>
        <p:spPr>
          <a:xfrm>
            <a:off x="3220280" y="974035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散列隐射算法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59DFE4-A42D-4CD6-ADF0-A86804557CC1}"/>
              </a:ext>
            </a:extLst>
          </p:cNvPr>
          <p:cNvSpPr txBox="1"/>
          <p:nvPr/>
        </p:nvSpPr>
        <p:spPr>
          <a:xfrm>
            <a:off x="2082248" y="443121"/>
            <a:ext cx="117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实文件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E7B0A5-A3B3-4D62-8AEB-546FFC89C604}"/>
              </a:ext>
            </a:extLst>
          </p:cNvPr>
          <p:cNvSpPr txBox="1"/>
          <p:nvPr/>
        </p:nvSpPr>
        <p:spPr>
          <a:xfrm>
            <a:off x="5599044" y="427386"/>
            <a:ext cx="117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备注目录</a:t>
            </a:r>
            <a:endParaRPr lang="en-US" dirty="0"/>
          </a:p>
        </p:txBody>
      </p:sp>
      <p:sp>
        <p:nvSpPr>
          <p:cNvPr id="93" name="Rectangle: Single Corner Snipped 92">
            <a:extLst>
              <a:ext uri="{FF2B5EF4-FFF2-40B4-BE49-F238E27FC236}">
                <a16:creationId xmlns:a16="http://schemas.microsoft.com/office/drawing/2014/main" id="{EF0D4940-E34E-46BF-8A1E-EF28EE619D4B}"/>
              </a:ext>
            </a:extLst>
          </p:cNvPr>
          <p:cNvSpPr/>
          <p:nvPr/>
        </p:nvSpPr>
        <p:spPr>
          <a:xfrm>
            <a:off x="6841435" y="751879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9BE001-7BF6-41B3-891F-EA6EF1E2A21C}"/>
              </a:ext>
            </a:extLst>
          </p:cNvPr>
          <p:cNvSpPr/>
          <p:nvPr/>
        </p:nvSpPr>
        <p:spPr>
          <a:xfrm>
            <a:off x="6843091" y="1267239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676F41-B95E-4EB2-BEF6-74053A3F0B0B}"/>
              </a:ext>
            </a:extLst>
          </p:cNvPr>
          <p:cNvSpPr/>
          <p:nvPr/>
        </p:nvSpPr>
        <p:spPr>
          <a:xfrm>
            <a:off x="6843090" y="1328195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153B15B-C88B-4699-9013-80372F0CBCFB}"/>
              </a:ext>
            </a:extLst>
          </p:cNvPr>
          <p:cNvCxnSpPr>
            <a:stCxn id="63" idx="3"/>
            <a:endCxn id="93" idx="2"/>
          </p:cNvCxnSpPr>
          <p:nvPr/>
        </p:nvCxnSpPr>
        <p:spPr>
          <a:xfrm flipV="1">
            <a:off x="6533322" y="972834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0C0F524-A144-4F1F-AD34-EFE0662FD92D}"/>
              </a:ext>
            </a:extLst>
          </p:cNvPr>
          <p:cNvCxnSpPr>
            <a:stCxn id="63" idx="3"/>
            <a:endCxn id="95" idx="1"/>
          </p:cNvCxnSpPr>
          <p:nvPr/>
        </p:nvCxnSpPr>
        <p:spPr>
          <a:xfrm>
            <a:off x="6533322" y="1267239"/>
            <a:ext cx="309768" cy="215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Single Corner Snipped 104">
            <a:extLst>
              <a:ext uri="{FF2B5EF4-FFF2-40B4-BE49-F238E27FC236}">
                <a16:creationId xmlns:a16="http://schemas.microsoft.com/office/drawing/2014/main" id="{92553817-C1D8-4C11-A0C1-B00AB001CCCA}"/>
              </a:ext>
            </a:extLst>
          </p:cNvPr>
          <p:cNvSpPr/>
          <p:nvPr/>
        </p:nvSpPr>
        <p:spPr>
          <a:xfrm>
            <a:off x="6853026" y="1730620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9AF958-F6EC-4E07-BC7E-C8BB1680BF66}"/>
              </a:ext>
            </a:extLst>
          </p:cNvPr>
          <p:cNvSpPr/>
          <p:nvPr/>
        </p:nvSpPr>
        <p:spPr>
          <a:xfrm>
            <a:off x="6854682" y="2245980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76304BA-5F46-48CD-BE37-F884C053623A}"/>
              </a:ext>
            </a:extLst>
          </p:cNvPr>
          <p:cNvSpPr/>
          <p:nvPr/>
        </p:nvSpPr>
        <p:spPr>
          <a:xfrm>
            <a:off x="6854681" y="2306936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300AF0E-9C81-4D20-A047-780C4347736A}"/>
              </a:ext>
            </a:extLst>
          </p:cNvPr>
          <p:cNvCxnSpPr>
            <a:endCxn id="105" idx="2"/>
          </p:cNvCxnSpPr>
          <p:nvPr/>
        </p:nvCxnSpPr>
        <p:spPr>
          <a:xfrm flipV="1">
            <a:off x="6544913" y="1951575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00F46BB-A9B6-4138-BCA2-A56D5011DF4A}"/>
              </a:ext>
            </a:extLst>
          </p:cNvPr>
          <p:cNvCxnSpPr>
            <a:endCxn id="107" idx="1"/>
          </p:cNvCxnSpPr>
          <p:nvPr/>
        </p:nvCxnSpPr>
        <p:spPr>
          <a:xfrm>
            <a:off x="6544913" y="2245980"/>
            <a:ext cx="309768" cy="215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Single Corner Snipped 109">
            <a:extLst>
              <a:ext uri="{FF2B5EF4-FFF2-40B4-BE49-F238E27FC236}">
                <a16:creationId xmlns:a16="http://schemas.microsoft.com/office/drawing/2014/main" id="{029E7ECC-2917-491E-A621-FBF24A6876B7}"/>
              </a:ext>
            </a:extLst>
          </p:cNvPr>
          <p:cNvSpPr/>
          <p:nvPr/>
        </p:nvSpPr>
        <p:spPr>
          <a:xfrm>
            <a:off x="6801675" y="2914200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CB6F106-A2B3-4FC2-B153-788EB4AD1174}"/>
              </a:ext>
            </a:extLst>
          </p:cNvPr>
          <p:cNvSpPr/>
          <p:nvPr/>
        </p:nvSpPr>
        <p:spPr>
          <a:xfrm>
            <a:off x="6803331" y="3429560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0181840-615C-4F5F-B034-DF5132C8C264}"/>
              </a:ext>
            </a:extLst>
          </p:cNvPr>
          <p:cNvSpPr/>
          <p:nvPr/>
        </p:nvSpPr>
        <p:spPr>
          <a:xfrm>
            <a:off x="6803330" y="3490516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475627-CFC7-43FA-B696-E9D534C53EDB}"/>
              </a:ext>
            </a:extLst>
          </p:cNvPr>
          <p:cNvCxnSpPr>
            <a:endCxn id="110" idx="2"/>
          </p:cNvCxnSpPr>
          <p:nvPr/>
        </p:nvCxnSpPr>
        <p:spPr>
          <a:xfrm flipV="1">
            <a:off x="6493562" y="3135155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29CFD38-1895-48B5-8CCC-7BEE23477CD0}"/>
              </a:ext>
            </a:extLst>
          </p:cNvPr>
          <p:cNvCxnSpPr>
            <a:endCxn id="112" idx="1"/>
          </p:cNvCxnSpPr>
          <p:nvPr/>
        </p:nvCxnSpPr>
        <p:spPr>
          <a:xfrm>
            <a:off x="6493562" y="3429560"/>
            <a:ext cx="309768" cy="215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2B3189FB-9BE1-41D5-BABE-97EB19C86968}"/>
              </a:ext>
            </a:extLst>
          </p:cNvPr>
          <p:cNvSpPr/>
          <p:nvPr/>
        </p:nvSpPr>
        <p:spPr>
          <a:xfrm>
            <a:off x="6814924" y="4097780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F7B3EF-804C-4146-BCAA-C6D249C708B7}"/>
              </a:ext>
            </a:extLst>
          </p:cNvPr>
          <p:cNvSpPr/>
          <p:nvPr/>
        </p:nvSpPr>
        <p:spPr>
          <a:xfrm>
            <a:off x="6816580" y="4613140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B7EA7B-CA14-46E5-8E7A-983F88C5E1D1}"/>
              </a:ext>
            </a:extLst>
          </p:cNvPr>
          <p:cNvSpPr/>
          <p:nvPr/>
        </p:nvSpPr>
        <p:spPr>
          <a:xfrm>
            <a:off x="6816579" y="4674096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D993020-0F3C-4375-A0DF-478BFD416D06}"/>
              </a:ext>
            </a:extLst>
          </p:cNvPr>
          <p:cNvCxnSpPr>
            <a:endCxn id="115" idx="2"/>
          </p:cNvCxnSpPr>
          <p:nvPr/>
        </p:nvCxnSpPr>
        <p:spPr>
          <a:xfrm flipV="1">
            <a:off x="6506811" y="4318735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75A51B2-7F5B-46D3-99A3-652475DC9E4D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6506811" y="4613140"/>
            <a:ext cx="309768" cy="2158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Single Corner Snipped 120">
            <a:extLst>
              <a:ext uri="{FF2B5EF4-FFF2-40B4-BE49-F238E27FC236}">
                <a16:creationId xmlns:a16="http://schemas.microsoft.com/office/drawing/2014/main" id="{50B6920E-B36F-4293-B80E-43B08A9718B1}"/>
              </a:ext>
            </a:extLst>
          </p:cNvPr>
          <p:cNvSpPr/>
          <p:nvPr/>
        </p:nvSpPr>
        <p:spPr>
          <a:xfrm>
            <a:off x="6761918" y="5423285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4C297A3-9A1F-401A-9FCC-BB1209E1C379}"/>
              </a:ext>
            </a:extLst>
          </p:cNvPr>
          <p:cNvSpPr/>
          <p:nvPr/>
        </p:nvSpPr>
        <p:spPr>
          <a:xfrm>
            <a:off x="6763574" y="5938645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B8CF46-A5FE-4886-95A2-65C4EF3FCBBB}"/>
              </a:ext>
            </a:extLst>
          </p:cNvPr>
          <p:cNvSpPr/>
          <p:nvPr/>
        </p:nvSpPr>
        <p:spPr>
          <a:xfrm>
            <a:off x="6763573" y="5999601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E86F968-649E-4D34-A7D4-DAFA288B2A37}"/>
              </a:ext>
            </a:extLst>
          </p:cNvPr>
          <p:cNvCxnSpPr>
            <a:endCxn id="121" idx="2"/>
          </p:cNvCxnSpPr>
          <p:nvPr/>
        </p:nvCxnSpPr>
        <p:spPr>
          <a:xfrm flipV="1">
            <a:off x="6453805" y="5644240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1EEE56-F934-4F06-9AAB-5D82F7160F9B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6453805" y="5938645"/>
            <a:ext cx="309768" cy="2158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5CD2354-B0AD-420C-8AE0-88820B32E046}"/>
              </a:ext>
            </a:extLst>
          </p:cNvPr>
          <p:cNvSpPr txBox="1"/>
          <p:nvPr/>
        </p:nvSpPr>
        <p:spPr>
          <a:xfrm>
            <a:off x="7234024" y="844825"/>
            <a:ext cx="21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0E97178-16EC-4B12-8744-B93D956B50F9}"/>
              </a:ext>
            </a:extLst>
          </p:cNvPr>
          <p:cNvSpPr txBox="1"/>
          <p:nvPr/>
        </p:nvSpPr>
        <p:spPr>
          <a:xfrm>
            <a:off x="7325132" y="1298413"/>
            <a:ext cx="25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资源目录（图片与附件）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293295B-4830-430A-AB6E-277456796A5E}"/>
              </a:ext>
            </a:extLst>
          </p:cNvPr>
          <p:cNvSpPr/>
          <p:nvPr/>
        </p:nvSpPr>
        <p:spPr>
          <a:xfrm>
            <a:off x="4929806" y="313082"/>
            <a:ext cx="1123122" cy="4870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1755EE-7F9A-45E8-808A-60949A470169}"/>
              </a:ext>
            </a:extLst>
          </p:cNvPr>
          <p:cNvSpPr/>
          <p:nvPr/>
        </p:nvSpPr>
        <p:spPr>
          <a:xfrm>
            <a:off x="3846443" y="1152938"/>
            <a:ext cx="3349484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文件备注写入请求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80D46-2EF4-4923-A3AE-173B999DA8E9}"/>
              </a:ext>
            </a:extLst>
          </p:cNvPr>
          <p:cNvSpPr txBox="1"/>
          <p:nvPr/>
        </p:nvSpPr>
        <p:spPr>
          <a:xfrm>
            <a:off x="7195929" y="1321905"/>
            <a:ext cx="47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Example:  D:/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文件路径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实体文件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.doc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046968-1063-49E2-890C-6AE6F66B2E4D}"/>
              </a:ext>
            </a:extLst>
          </p:cNvPr>
          <p:cNvSpPr/>
          <p:nvPr/>
        </p:nvSpPr>
        <p:spPr>
          <a:xfrm>
            <a:off x="3846443" y="2136912"/>
            <a:ext cx="3349484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计算备注目录路径</a:t>
            </a:r>
            <a:endParaRPr lang="en-US" altLang="zh-C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2FF1B2-9EB2-4CA8-A6A5-9607DC379C3B}"/>
              </a:ext>
            </a:extLst>
          </p:cNvPr>
          <p:cNvSpPr txBox="1"/>
          <p:nvPr/>
        </p:nvSpPr>
        <p:spPr>
          <a:xfrm>
            <a:off x="7195929" y="2206486"/>
            <a:ext cx="443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Example: D:/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备注存储路径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备注目录路径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3D335BD-8F60-4F58-85B0-879597B1E8C0}"/>
              </a:ext>
            </a:extLst>
          </p:cNvPr>
          <p:cNvSpPr/>
          <p:nvPr/>
        </p:nvSpPr>
        <p:spPr>
          <a:xfrm>
            <a:off x="3846443" y="3115917"/>
            <a:ext cx="3349484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</a:t>
            </a:r>
            <a:r>
              <a:rPr lang="en-US" altLang="zh-CN" dirty="0"/>
              <a:t>Markdown</a:t>
            </a:r>
            <a:r>
              <a:rPr lang="zh-CN" altLang="en-US" dirty="0"/>
              <a:t>文件写入文本内容</a:t>
            </a:r>
            <a:endParaRPr lang="en-US" altLang="zh-CN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56A3009-AAEB-47BE-B281-DE74088D4353}"/>
              </a:ext>
            </a:extLst>
          </p:cNvPr>
          <p:cNvSpPr/>
          <p:nvPr/>
        </p:nvSpPr>
        <p:spPr>
          <a:xfrm>
            <a:off x="3846442" y="4094922"/>
            <a:ext cx="3349485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向资源目录存入图片或附件</a:t>
            </a:r>
            <a:endParaRPr lang="en-US" altLang="zh-CN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98FD72C-FB2A-4E16-9644-F3A1708CDCB5}"/>
              </a:ext>
            </a:extLst>
          </p:cNvPr>
          <p:cNvSpPr/>
          <p:nvPr/>
        </p:nvSpPr>
        <p:spPr>
          <a:xfrm>
            <a:off x="3876259" y="5073927"/>
            <a:ext cx="3319669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对备注目录进行历史版本存储（</a:t>
            </a:r>
            <a:r>
              <a:rPr lang="en-US" altLang="zh-CN" dirty="0"/>
              <a:t>GIT</a:t>
            </a:r>
            <a:r>
              <a:rPr lang="zh-CN" altLang="en-US" dirty="0"/>
              <a:t>或</a:t>
            </a:r>
            <a:r>
              <a:rPr lang="en-US" altLang="zh-CN" dirty="0"/>
              <a:t>SVN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12FE07-3F3B-49E4-834B-1E186BFBE87C}"/>
              </a:ext>
            </a:extLst>
          </p:cNvPr>
          <p:cNvSpPr/>
          <p:nvPr/>
        </p:nvSpPr>
        <p:spPr>
          <a:xfrm>
            <a:off x="4964593" y="6062871"/>
            <a:ext cx="1143000" cy="487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436E48-DF09-4684-9087-57C95896BF7E}"/>
              </a:ext>
            </a:extLst>
          </p:cNvPr>
          <p:cNvSpPr txBox="1"/>
          <p:nvPr/>
        </p:nvSpPr>
        <p:spPr>
          <a:xfrm>
            <a:off x="7195929" y="5140258"/>
            <a:ext cx="37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远程或本地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GIT/SVN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仓库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AE6D65-530D-491B-AADB-471F8AE038DD}"/>
              </a:ext>
            </a:extLst>
          </p:cNvPr>
          <p:cNvCxnSpPr>
            <a:endCxn id="4" idx="0"/>
          </p:cNvCxnSpPr>
          <p:nvPr/>
        </p:nvCxnSpPr>
        <p:spPr>
          <a:xfrm>
            <a:off x="5521184" y="800099"/>
            <a:ext cx="1" cy="3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6FE33-AE67-47B1-97E3-9F8DD8E118DF}"/>
              </a:ext>
            </a:extLst>
          </p:cNvPr>
          <p:cNvCxnSpPr>
            <a:stCxn id="4" idx="2"/>
            <a:endCxn id="61" idx="0"/>
          </p:cNvCxnSpPr>
          <p:nvPr/>
        </p:nvCxnSpPr>
        <p:spPr>
          <a:xfrm>
            <a:off x="5521185" y="1779104"/>
            <a:ext cx="0" cy="3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78B37C-2CAE-4CD3-AAF8-E714D586FE6C}"/>
              </a:ext>
            </a:extLst>
          </p:cNvPr>
          <p:cNvCxnSpPr>
            <a:stCxn id="61" idx="2"/>
            <a:endCxn id="65" idx="0"/>
          </p:cNvCxnSpPr>
          <p:nvPr/>
        </p:nvCxnSpPr>
        <p:spPr>
          <a:xfrm>
            <a:off x="5521185" y="2763078"/>
            <a:ext cx="0" cy="3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057F7-A53D-4A6D-8BD2-18ACB6B0030F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>
            <a:off x="5521185" y="3742083"/>
            <a:ext cx="0" cy="3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63D3D6-4BA0-4A43-8B64-4FAA716DE243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5521185" y="4721088"/>
            <a:ext cx="14909" cy="3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DB2AC-8DC1-4E32-BEC0-5D96A4845791}"/>
              </a:ext>
            </a:extLst>
          </p:cNvPr>
          <p:cNvCxnSpPr>
            <a:stCxn id="72" idx="2"/>
            <a:endCxn id="6" idx="0"/>
          </p:cNvCxnSpPr>
          <p:nvPr/>
        </p:nvCxnSpPr>
        <p:spPr>
          <a:xfrm flipH="1">
            <a:off x="5536093" y="5700093"/>
            <a:ext cx="1" cy="3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118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Rainy (NSB - CN/Hangzhou)</dc:creator>
  <cp:lastModifiedBy>Gao, Rainy (NSB - CN/Hangzhou)</cp:lastModifiedBy>
  <cp:revision>9</cp:revision>
  <dcterms:created xsi:type="dcterms:W3CDTF">2021-03-05T05:46:04Z</dcterms:created>
  <dcterms:modified xsi:type="dcterms:W3CDTF">2021-03-11T01:49:12Z</dcterms:modified>
</cp:coreProperties>
</file>