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16A-7652-4CAF-8048-2110B42D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DD82-82C0-4940-81DF-7325DB4B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5F27-4595-453D-BF60-B451C56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9007-FECB-4471-B512-959E182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563D-1C8B-4B35-B6C1-1C3FA6D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070F-6D34-4C6B-919A-AEF0E55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A5AF-2CAC-4705-9B2D-74BF9904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0AC0-204C-4DAD-A289-9702711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86A2-ABC1-4766-B6C9-A6CD207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D48D-75AA-49AB-B99A-58CA0652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9151D-1FB4-4268-AFD9-6A2690AEC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BD22-0311-4924-B3A8-56AB6CD5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16AB-888F-429E-B742-22DD5BB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922-B04C-4C11-B03B-0016764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F132-63CE-446E-9A01-24F72E3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8FD-FCBC-4C88-8095-6C2BC7F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EFD-357F-42B0-9978-90290A67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B923-198B-4821-9754-68F757AA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07B5-36FA-46DB-AEED-1AB05998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917B-0D9D-40BE-AD71-8FB8C6B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6975-DFF9-4948-859F-5CE3B0D2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0A64-F7FA-4135-B3F6-0FE5A39A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789E-1594-4C90-8164-19C64BDB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75A2-250D-4014-A53E-D7646C5E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725F-62AD-4CF8-B857-197DCAF3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AFE-8419-4AE2-8413-830DDA99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8A46-F55E-4893-AB8E-94C55ECF3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85AD6-979C-4815-838A-82F04516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20E3-897C-44EE-8DA4-AB967F9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D528-2401-4BE2-AAD7-64B75EDF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E908-9CC6-432E-9E94-41037103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3D61-C110-4877-8086-FA5ECF91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3F3D-CCE4-4B7A-B9F8-0B25B1B3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118C1-8852-4ABE-A0EE-10706417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1169-F1A3-4FD9-B3ED-140D38A8E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B6CB9-3270-4B8B-B6BA-A38FD75C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63B-249D-4704-B148-9C43EF7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874C-97E2-4879-A1C8-8A28989E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35D78-0EAD-4475-A716-DACA59CE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B6F3-3FB3-43B3-A8F4-A60A0189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E0362-6E3D-4DB8-A1BC-4F76B30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D2B6-72EE-40D7-BFAC-1CD135E5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CFFEA-C1BA-41E4-BA5D-94A64EC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068E-BD56-48C9-B1E1-3ABE6A50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05063-3323-4299-8426-76533A01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A83F-A53F-4C2C-BE9C-E88B0D7A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3E27-8DB5-4894-8438-818D6AEE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8E89-B6FB-48F0-B12D-EC96DF2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A0A3-DCB4-4513-B386-1976E0BC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DB87-71CD-4FBA-A074-E9AA7D64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20175-7B54-40FA-B8DC-9CE0C40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4DA9-A45D-4541-A02D-4E29790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F7D-2A48-4AA0-B1D0-CA70D983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E9E3-5A4D-4CE0-89E1-30E11976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231E4-2CCC-4C7D-AA89-D4F3E8B1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DE86-5F7B-4ABE-A5D4-64C22EA2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0AEF-6A26-455A-B83D-3DBE17F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A80-B020-49E5-B1F4-5967A4EC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3640-C6B1-4D37-B594-4A444CA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7F87-860C-43DB-B124-5E06FC30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451-6893-4B67-A8BA-7979D13E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BB6-C052-43D2-A32A-4A4A9A8F7A7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8F02-4E76-4D9C-B0B8-A0F678CE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02B4-911C-4527-B95B-A34059BB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D09932-B526-4380-9F9E-5FB4431A2EE1}"/>
              </a:ext>
            </a:extLst>
          </p:cNvPr>
          <p:cNvSpPr txBox="1">
            <a:spLocks/>
          </p:cNvSpPr>
          <p:nvPr/>
        </p:nvSpPr>
        <p:spPr>
          <a:xfrm>
            <a:off x="7507833" y="2665169"/>
            <a:ext cx="2499331" cy="318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本地版本仓库</a:t>
            </a:r>
            <a:r>
              <a:rPr lang="en-US" altLang="zh-CN"/>
              <a:t>(Git</a:t>
            </a:r>
            <a:r>
              <a:rPr lang="zh-CN" altLang="en-US"/>
              <a:t>或</a:t>
            </a:r>
            <a:r>
              <a:rPr lang="en-US" altLang="zh-CN"/>
              <a:t>Svn)</a:t>
            </a:r>
            <a:endParaRPr lang="en-US"/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B626F50-35D5-47AC-989C-BAD189652503}"/>
              </a:ext>
            </a:extLst>
          </p:cNvPr>
          <p:cNvSpPr/>
          <p:nvPr/>
        </p:nvSpPr>
        <p:spPr>
          <a:xfrm>
            <a:off x="7707368" y="1535767"/>
            <a:ext cx="824693" cy="778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AB74202-0F2B-4C3E-9759-42A10A7E205C}"/>
              </a:ext>
            </a:extLst>
          </p:cNvPr>
          <p:cNvSpPr/>
          <p:nvPr/>
        </p:nvSpPr>
        <p:spPr>
          <a:xfrm>
            <a:off x="7889423" y="16457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2283D6B-FFAA-4685-8B12-9EAFAC701EF1}"/>
              </a:ext>
            </a:extLst>
          </p:cNvPr>
          <p:cNvSpPr/>
          <p:nvPr/>
        </p:nvSpPr>
        <p:spPr>
          <a:xfrm>
            <a:off x="8041823" y="17981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CAE3555-728D-4CC6-B8D1-4B714CF38248}"/>
              </a:ext>
            </a:extLst>
          </p:cNvPr>
          <p:cNvSpPr txBox="1">
            <a:spLocks/>
          </p:cNvSpPr>
          <p:nvPr/>
        </p:nvSpPr>
        <p:spPr>
          <a:xfrm>
            <a:off x="9462992" y="5384106"/>
            <a:ext cx="2751609" cy="354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远程版本仓库</a:t>
            </a:r>
            <a:r>
              <a:rPr lang="en-US" altLang="zh-CN" dirty="0"/>
              <a:t>(Git</a:t>
            </a:r>
            <a:r>
              <a:rPr lang="zh-CN" altLang="en-US" dirty="0"/>
              <a:t>或</a:t>
            </a:r>
            <a:r>
              <a:rPr lang="en-US" altLang="zh-CN" dirty="0" err="1"/>
              <a:t>Svn</a:t>
            </a:r>
            <a:r>
              <a:rPr lang="en-US" altLang="zh-CN" dirty="0"/>
              <a:t>)</a:t>
            </a:r>
            <a:endParaRPr lang="en-US" dirty="0"/>
          </a:p>
          <a:p>
            <a:endParaRPr lang="en-US" sz="2400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D602BEB-0618-4C94-A334-442FD5942C37}"/>
              </a:ext>
            </a:extLst>
          </p:cNvPr>
          <p:cNvSpPr/>
          <p:nvPr/>
        </p:nvSpPr>
        <p:spPr>
          <a:xfrm>
            <a:off x="10366513" y="4134757"/>
            <a:ext cx="907936" cy="8679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EFDE7F-85EE-47AA-8C20-A0BEC6703AE9}"/>
              </a:ext>
            </a:extLst>
          </p:cNvPr>
          <p:cNvSpPr/>
          <p:nvPr/>
        </p:nvSpPr>
        <p:spPr>
          <a:xfrm>
            <a:off x="10548568" y="42541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45D2D6E-D123-405D-8BEB-73EE70B2C292}"/>
              </a:ext>
            </a:extLst>
          </p:cNvPr>
          <p:cNvSpPr/>
          <p:nvPr/>
        </p:nvSpPr>
        <p:spPr>
          <a:xfrm>
            <a:off x="10700968" y="44065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D7CAB56-B7C2-47EF-8668-EBDBAC56AA78}"/>
              </a:ext>
            </a:extLst>
          </p:cNvPr>
          <p:cNvSpPr/>
          <p:nvPr/>
        </p:nvSpPr>
        <p:spPr>
          <a:xfrm>
            <a:off x="7709634" y="4043133"/>
            <a:ext cx="2128884" cy="86797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Http(s)/SVN/SSH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4716292-2135-4913-98DB-ED6236D218B4}"/>
              </a:ext>
            </a:extLst>
          </p:cNvPr>
          <p:cNvCxnSpPr>
            <a:cxnSpLocks/>
            <a:stCxn id="34" idx="3"/>
            <a:endCxn id="5" idx="2"/>
          </p:cNvCxnSpPr>
          <p:nvPr/>
        </p:nvCxnSpPr>
        <p:spPr>
          <a:xfrm flipV="1">
            <a:off x="6502638" y="1924879"/>
            <a:ext cx="1204730" cy="14246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1876AE-992E-4A44-BDE5-8871AB66653D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>
            <a:off x="9836744" y="4477121"/>
            <a:ext cx="529769" cy="916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C16EEE-F67A-446A-98AF-D945419C0E7B}"/>
              </a:ext>
            </a:extLst>
          </p:cNvPr>
          <p:cNvCxnSpPr>
            <a:cxnSpLocks/>
            <a:stCxn id="12" idx="2"/>
            <a:endCxn id="34" idx="3"/>
          </p:cNvCxnSpPr>
          <p:nvPr/>
        </p:nvCxnSpPr>
        <p:spPr>
          <a:xfrm rot="10800000">
            <a:off x="6502639" y="3349571"/>
            <a:ext cx="1213599" cy="11275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1DC36F-D4FA-459C-8D20-8EEFFDF1C1FF}"/>
              </a:ext>
            </a:extLst>
          </p:cNvPr>
          <p:cNvCxnSpPr>
            <a:cxnSpLocks/>
          </p:cNvCxnSpPr>
          <p:nvPr/>
        </p:nvCxnSpPr>
        <p:spPr>
          <a:xfrm>
            <a:off x="4315301" y="2562997"/>
            <a:ext cx="832810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C5897E6-F9C9-4D65-BF39-6B674552595F}"/>
              </a:ext>
            </a:extLst>
          </p:cNvPr>
          <p:cNvSpPr/>
          <p:nvPr/>
        </p:nvSpPr>
        <p:spPr>
          <a:xfrm>
            <a:off x="3486020" y="1582082"/>
            <a:ext cx="3016618" cy="353497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文件服务器</a:t>
            </a:r>
            <a:endParaRPr lang="en-US" dirty="0"/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20507EDE-4234-4C85-B0C4-DC0B0D7B6095}"/>
              </a:ext>
            </a:extLst>
          </p:cNvPr>
          <p:cNvSpPr/>
          <p:nvPr/>
        </p:nvSpPr>
        <p:spPr>
          <a:xfrm>
            <a:off x="5215073" y="22855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D5FA28F-CD59-4D94-A35E-1998CC0EF6E9}"/>
              </a:ext>
            </a:extLst>
          </p:cNvPr>
          <p:cNvSpPr/>
          <p:nvPr/>
        </p:nvSpPr>
        <p:spPr>
          <a:xfrm>
            <a:off x="5367473" y="24379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C843219C-C7B5-4EF0-B90A-6065A2AD279C}"/>
              </a:ext>
            </a:extLst>
          </p:cNvPr>
          <p:cNvSpPr/>
          <p:nvPr/>
        </p:nvSpPr>
        <p:spPr>
          <a:xfrm>
            <a:off x="5519873" y="25903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210811E-D1B5-4905-8135-008D5FF2DB21}"/>
              </a:ext>
            </a:extLst>
          </p:cNvPr>
          <p:cNvSpPr/>
          <p:nvPr/>
        </p:nvSpPr>
        <p:spPr>
          <a:xfrm>
            <a:off x="3682510" y="22103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17AE7A79-4FAA-4A00-8FCF-A6829B4DCED5}"/>
              </a:ext>
            </a:extLst>
          </p:cNvPr>
          <p:cNvSpPr/>
          <p:nvPr/>
        </p:nvSpPr>
        <p:spPr>
          <a:xfrm>
            <a:off x="3834910" y="23627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EB8EFE7D-DD1C-4588-A52F-94A1EF174FA9}"/>
              </a:ext>
            </a:extLst>
          </p:cNvPr>
          <p:cNvSpPr/>
          <p:nvPr/>
        </p:nvSpPr>
        <p:spPr>
          <a:xfrm>
            <a:off x="3987310" y="25151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018AB0-0DFF-436E-BCA8-9F0237D75AFF}"/>
              </a:ext>
            </a:extLst>
          </p:cNvPr>
          <p:cNvCxnSpPr>
            <a:stCxn id="45" idx="3"/>
            <a:endCxn id="38" idx="1"/>
          </p:cNvCxnSpPr>
          <p:nvPr/>
        </p:nvCxnSpPr>
        <p:spPr>
          <a:xfrm flipV="1">
            <a:off x="4772501" y="2790593"/>
            <a:ext cx="442572" cy="2296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34A26D56-B872-48B5-891F-20455BEA9B4B}"/>
              </a:ext>
            </a:extLst>
          </p:cNvPr>
          <p:cNvSpPr txBox="1">
            <a:spLocks/>
          </p:cNvSpPr>
          <p:nvPr/>
        </p:nvSpPr>
        <p:spPr>
          <a:xfrm>
            <a:off x="3518343" y="3709983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实体文件</a:t>
            </a:r>
            <a:endParaRPr lang="en-US" dirty="0"/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C13CA5C1-54F7-4075-979B-9536C3905531}"/>
              </a:ext>
            </a:extLst>
          </p:cNvPr>
          <p:cNvSpPr txBox="1">
            <a:spLocks/>
          </p:cNvSpPr>
          <p:nvPr/>
        </p:nvSpPr>
        <p:spPr>
          <a:xfrm>
            <a:off x="5115510" y="3715431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备注文件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6DF6CBE-8325-4493-90D4-1F094AB8C5AF}"/>
              </a:ext>
            </a:extLst>
          </p:cNvPr>
          <p:cNvSpPr/>
          <p:nvPr/>
        </p:nvSpPr>
        <p:spPr>
          <a:xfrm>
            <a:off x="0" y="2030884"/>
            <a:ext cx="1111944" cy="735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CA05EE-B970-45D6-B9F5-11CBB9D5ED7C}"/>
              </a:ext>
            </a:extLst>
          </p:cNvPr>
          <p:cNvSpPr/>
          <p:nvPr/>
        </p:nvSpPr>
        <p:spPr>
          <a:xfrm>
            <a:off x="547764" y="3518270"/>
            <a:ext cx="57437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endParaRPr lang="en-US" dirty="0"/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121F8040-3F46-4334-8AD0-86BC731FC6E4}"/>
              </a:ext>
            </a:extLst>
          </p:cNvPr>
          <p:cNvSpPr/>
          <p:nvPr/>
        </p:nvSpPr>
        <p:spPr>
          <a:xfrm>
            <a:off x="1530083" y="2730883"/>
            <a:ext cx="1689412" cy="92515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4172C0B-DCE8-410B-B351-0A724D429C1E}"/>
              </a:ext>
            </a:extLst>
          </p:cNvPr>
          <p:cNvCxnSpPr>
            <a:stCxn id="76" idx="0"/>
          </p:cNvCxnSpPr>
          <p:nvPr/>
        </p:nvCxnSpPr>
        <p:spPr>
          <a:xfrm flipV="1">
            <a:off x="3218087" y="3189607"/>
            <a:ext cx="267933" cy="38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D816C98-66E6-49B3-87E0-095104740FAB}"/>
              </a:ext>
            </a:extLst>
          </p:cNvPr>
          <p:cNvCxnSpPr>
            <a:stCxn id="74" idx="3"/>
            <a:endCxn id="76" idx="2"/>
          </p:cNvCxnSpPr>
          <p:nvPr/>
        </p:nvCxnSpPr>
        <p:spPr>
          <a:xfrm>
            <a:off x="1111944" y="2398482"/>
            <a:ext cx="423379" cy="7949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FE73840-2417-46F6-B06B-E9F40FEA362B}"/>
              </a:ext>
            </a:extLst>
          </p:cNvPr>
          <p:cNvCxnSpPr>
            <a:stCxn id="75" idx="3"/>
            <a:endCxn id="76" idx="2"/>
          </p:cNvCxnSpPr>
          <p:nvPr/>
        </p:nvCxnSpPr>
        <p:spPr>
          <a:xfrm flipV="1">
            <a:off x="1122142" y="3193462"/>
            <a:ext cx="413181" cy="7521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0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Rainy (NSB - CN/Hangzhou)</dc:creator>
  <cp:lastModifiedBy>Gao, Rainy (NSB - CN/Hangzhou)</cp:lastModifiedBy>
  <cp:revision>4</cp:revision>
  <dcterms:created xsi:type="dcterms:W3CDTF">2021-03-05T05:46:04Z</dcterms:created>
  <dcterms:modified xsi:type="dcterms:W3CDTF">2021-03-05T06:06:55Z</dcterms:modified>
</cp:coreProperties>
</file>