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4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03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85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44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2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47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E94BB-6A8F-4597-8B7A-8F7F2E664C76}" type="datetimeFigureOut">
              <a:rPr lang="fr-FR" smtClean="0"/>
              <a:t>29/10/2017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3C2643-ECB0-41F5-AA7A-2FD2EF7410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63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87B6E-1CE5-46C6-AA25-D5CD9CEC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269"/>
            <a:ext cx="9144000" cy="1136743"/>
          </a:xfrm>
        </p:spPr>
        <p:txBody>
          <a:bodyPr/>
          <a:lstStyle/>
          <a:p>
            <a:r>
              <a:rPr lang="fr-FR" dirty="0"/>
              <a:t>TP Projet Parking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181297-756C-4971-A67E-CC19F305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0776"/>
            <a:ext cx="9144000" cy="2407024"/>
          </a:xfrm>
        </p:spPr>
        <p:txBody>
          <a:bodyPr/>
          <a:lstStyle/>
          <a:p>
            <a:r>
              <a:rPr lang="fr-FR" dirty="0"/>
              <a:t>BY</a:t>
            </a:r>
          </a:p>
          <a:p>
            <a:r>
              <a:rPr lang="fr-FR" dirty="0"/>
              <a:t>Théo HUCHARD</a:t>
            </a:r>
          </a:p>
          <a:p>
            <a:r>
              <a:rPr lang="fr-FR" dirty="0"/>
              <a:t>Luc LEVEQUE</a:t>
            </a:r>
          </a:p>
          <a:p>
            <a:r>
              <a:rPr lang="fr-FR" dirty="0"/>
              <a:t>Moni CHHUON</a:t>
            </a:r>
          </a:p>
        </p:txBody>
      </p:sp>
    </p:spTree>
    <p:extLst>
      <p:ext uri="{BB962C8B-B14F-4D97-AF65-F5344CB8AC3E}">
        <p14:creationId xmlns:p14="http://schemas.microsoft.com/office/powerpoint/2010/main" val="1007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4C9EA-B29F-4D76-82A2-E3607181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E141-02A2-45A7-A5F9-68ED59FE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– Problématique</a:t>
            </a:r>
          </a:p>
          <a:p>
            <a:endParaRPr lang="fr-FR" dirty="0"/>
          </a:p>
          <a:p>
            <a:r>
              <a:rPr lang="fr-FR" dirty="0"/>
              <a:t>Architecture</a:t>
            </a:r>
          </a:p>
          <a:p>
            <a:endParaRPr lang="fr-FR" dirty="0"/>
          </a:p>
          <a:p>
            <a:r>
              <a:rPr lang="fr-FR" dirty="0"/>
              <a:t>Listes tâches à réaliser</a:t>
            </a:r>
          </a:p>
          <a:p>
            <a:endParaRPr lang="fr-FR" dirty="0"/>
          </a:p>
          <a:p>
            <a:r>
              <a:rPr lang="fr-FR" dirty="0"/>
              <a:t>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13452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AFF03-4341-4D56-B45C-B1743F9F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- 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EAEFA-A990-41E8-B8F0-0E266FF1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 site de réservation de places de parking</a:t>
            </a:r>
          </a:p>
          <a:p>
            <a:endParaRPr lang="fr-FR" dirty="0"/>
          </a:p>
          <a:p>
            <a:r>
              <a:rPr lang="fr-FR" dirty="0"/>
              <a:t>Utilisation de design pattern MVC (</a:t>
            </a:r>
            <a:r>
              <a:rPr lang="fr-FR" dirty="0" err="1"/>
              <a:t>Models</a:t>
            </a:r>
            <a:r>
              <a:rPr lang="fr-FR" dirty="0"/>
              <a:t> / </a:t>
            </a:r>
            <a:r>
              <a:rPr lang="fr-FR" dirty="0" err="1"/>
              <a:t>Views</a:t>
            </a:r>
            <a:r>
              <a:rPr lang="fr-FR" dirty="0"/>
              <a:t> / </a:t>
            </a:r>
            <a:r>
              <a:rPr lang="fr-FR" dirty="0" err="1"/>
              <a:t>Controllers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place d’une solution de partage pour faciliter le travail de groupe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36527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FEDE-4760-4DD0-94A2-C2A60A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80A3A-DB12-478A-8DCF-7BBD7557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l’architecture MVC</a:t>
            </a:r>
          </a:p>
          <a:p>
            <a:pPr lvl="1"/>
            <a:r>
              <a:rPr lang="fr-FR" dirty="0"/>
              <a:t>Model</a:t>
            </a:r>
          </a:p>
          <a:p>
            <a:pPr lvl="1"/>
            <a:r>
              <a:rPr lang="fr-FR" dirty="0" err="1"/>
              <a:t>View</a:t>
            </a:r>
            <a:endParaRPr lang="fr-FR" dirty="0"/>
          </a:p>
          <a:p>
            <a:pPr lvl="1"/>
            <a:r>
              <a:rPr lang="fr-FR" dirty="0"/>
              <a:t>Controller</a:t>
            </a:r>
          </a:p>
          <a:p>
            <a:pPr lvl="1"/>
            <a:endParaRPr lang="fr-FR" dirty="0"/>
          </a:p>
          <a:p>
            <a:r>
              <a:rPr lang="fr-FR" dirty="0"/>
              <a:t>Architecture populaire et rapide à prendre en mail</a:t>
            </a:r>
          </a:p>
        </p:txBody>
      </p:sp>
    </p:spTree>
    <p:extLst>
      <p:ext uri="{BB962C8B-B14F-4D97-AF65-F5344CB8AC3E}">
        <p14:creationId xmlns:p14="http://schemas.microsoft.com/office/powerpoint/2010/main" val="14967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FFEDE-4760-4DD0-94A2-C2A60A4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Liste des 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80A3A-DB12-478A-8DCF-7BBD755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498" y="1405054"/>
            <a:ext cx="9698114" cy="5084956"/>
          </a:xfrm>
        </p:spPr>
        <p:txBody>
          <a:bodyPr/>
          <a:lstStyle/>
          <a:p>
            <a:r>
              <a:rPr lang="fr-FR" dirty="0"/>
              <a:t>Analyse des besoins en fonctions des demandes</a:t>
            </a:r>
          </a:p>
          <a:p>
            <a:r>
              <a:rPr lang="fr-FR" dirty="0"/>
              <a:t>Séparation et répartitions des tâches </a:t>
            </a:r>
          </a:p>
          <a:p>
            <a:r>
              <a:rPr lang="fr-FR" dirty="0"/>
              <a:t>Création de la base de données adaptée</a:t>
            </a:r>
          </a:p>
          <a:p>
            <a:r>
              <a:rPr lang="fr-FR" dirty="0"/>
              <a:t>Installation de GitHub</a:t>
            </a:r>
          </a:p>
          <a:p>
            <a:pPr lvl="1"/>
            <a:r>
              <a:rPr lang="fr-FR" dirty="0"/>
              <a:t>Premier Commit avec la BDD et la première version de l’architecture</a:t>
            </a:r>
          </a:p>
          <a:p>
            <a:pPr lvl="1"/>
            <a:r>
              <a:rPr lang="fr-FR" dirty="0"/>
              <a:t>Création du repository local dans chacun des PC des contributeurs</a:t>
            </a:r>
          </a:p>
          <a:p>
            <a:pPr indent="-285750"/>
            <a:r>
              <a:rPr lang="fr-FR" dirty="0"/>
              <a:t>Création de la documentation qui sera mise à jour en même temps que les </a:t>
            </a:r>
            <a:r>
              <a:rPr lang="fr-FR" dirty="0" err="1"/>
              <a:t>modifs</a:t>
            </a:r>
            <a:endParaRPr lang="fr-FR" dirty="0"/>
          </a:p>
          <a:p>
            <a:r>
              <a:rPr lang="fr-FR" dirty="0"/>
              <a:t>Création des premières pages (accueil, connexion, inscription, administration) accessibles selon le niveau utilisateurs (user or Admin)</a:t>
            </a:r>
          </a:p>
          <a:p>
            <a:r>
              <a:rPr lang="fr-FR" dirty="0"/>
              <a:t>Création des fonctionnalités demandés (réservation, attribution des places </a:t>
            </a:r>
            <a:r>
              <a:rPr lang="fr-FR" dirty="0" err="1"/>
              <a:t>etc</a:t>
            </a:r>
            <a:r>
              <a:rPr lang="fr-FR" dirty="0"/>
              <a:t>,)</a:t>
            </a:r>
          </a:p>
          <a:p>
            <a:r>
              <a:rPr lang="fr-FR" dirty="0"/>
              <a:t>Création du </a:t>
            </a:r>
            <a:r>
              <a:rPr lang="fr-FR" dirty="0" err="1"/>
              <a:t>powerpoint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(Plus de détails dans la documentation sur </a:t>
            </a:r>
            <a:r>
              <a:rPr lang="fr-FR" dirty="0" err="1"/>
              <a:t>word</a:t>
            </a:r>
            <a:r>
              <a:rPr lang="fr-FR" dirty="0"/>
              <a:t> présent dans GitHub)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7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54146-C74F-42E4-A87F-B1BA0F15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6B39D-D1C8-4057-8682-11288F94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  <a:p>
            <a:r>
              <a:rPr lang="fr-FR" dirty="0"/>
              <a:t>Inscription</a:t>
            </a:r>
          </a:p>
          <a:p>
            <a:r>
              <a:rPr lang="fr-FR" dirty="0"/>
              <a:t>Réservation</a:t>
            </a:r>
          </a:p>
          <a:p>
            <a:r>
              <a:rPr lang="fr-FR" dirty="0"/>
              <a:t>Modification infos personnelles</a:t>
            </a:r>
          </a:p>
          <a:p>
            <a:r>
              <a:rPr lang="fr-FR" dirty="0"/>
              <a:t>Admin :</a:t>
            </a:r>
          </a:p>
          <a:p>
            <a:pPr lvl="2"/>
            <a:r>
              <a:rPr lang="fr-FR" dirty="0"/>
              <a:t>Acceptation des demandes d’inscription</a:t>
            </a:r>
          </a:p>
          <a:p>
            <a:pPr lvl="2"/>
            <a:r>
              <a:rPr lang="fr-FR" dirty="0"/>
              <a:t>Acceptation des demandes de réservation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95028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494</TotalTime>
  <Words>208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TP Projet Parking</vt:lpstr>
      <vt:lpstr>Sommaire</vt:lpstr>
      <vt:lpstr>Présentation - Problématique</vt:lpstr>
      <vt:lpstr>Architecture</vt:lpstr>
      <vt:lpstr>Liste des tâches à réaliser</vt:lpstr>
      <vt:lpstr>Fonctionnalités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moni chhuon</dc:creator>
  <cp:lastModifiedBy>moni chhuon</cp:lastModifiedBy>
  <cp:revision>12</cp:revision>
  <dcterms:created xsi:type="dcterms:W3CDTF">2017-10-27T07:36:29Z</dcterms:created>
  <dcterms:modified xsi:type="dcterms:W3CDTF">2017-10-29T14:06:10Z</dcterms:modified>
</cp:coreProperties>
</file>