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94BB-6A8F-4597-8B7A-8F7F2E664C76}" type="datetimeFigureOut">
              <a:rPr lang="fr-FR" smtClean="0"/>
              <a:t>03/11/2017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63C2643-ECB0-41F5-AA7A-2FD2EF741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163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94BB-6A8F-4597-8B7A-8F7F2E664C76}" type="datetimeFigureOut">
              <a:rPr lang="fr-FR" smtClean="0"/>
              <a:t>03/11/2017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63C2643-ECB0-41F5-AA7A-2FD2EF741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6480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94BB-6A8F-4597-8B7A-8F7F2E664C76}" type="datetimeFigureOut">
              <a:rPr lang="fr-FR" smtClean="0"/>
              <a:t>03/11/2017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63C2643-ECB0-41F5-AA7A-2FD2EF7410EE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8030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94BB-6A8F-4597-8B7A-8F7F2E664C76}" type="datetimeFigureOut">
              <a:rPr lang="fr-FR" smtClean="0"/>
              <a:t>03/11/2017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3C2643-ECB0-41F5-AA7A-2FD2EF741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4485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94BB-6A8F-4597-8B7A-8F7F2E664C76}" type="datetimeFigureOut">
              <a:rPr lang="fr-FR" smtClean="0"/>
              <a:t>03/11/2017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3C2643-ECB0-41F5-AA7A-2FD2EF7410EE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0443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94BB-6A8F-4597-8B7A-8F7F2E664C76}" type="datetimeFigureOut">
              <a:rPr lang="fr-FR" smtClean="0"/>
              <a:t>03/11/2017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3C2643-ECB0-41F5-AA7A-2FD2EF741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395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94BB-6A8F-4597-8B7A-8F7F2E664C76}" type="datetimeFigureOut">
              <a:rPr lang="fr-FR" smtClean="0"/>
              <a:t>03/11/2017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2643-ECB0-41F5-AA7A-2FD2EF741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1921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94BB-6A8F-4597-8B7A-8F7F2E664C76}" type="datetimeFigureOut">
              <a:rPr lang="fr-FR" smtClean="0"/>
              <a:t>03/11/2017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2643-ECB0-41F5-AA7A-2FD2EF741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449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94BB-6A8F-4597-8B7A-8F7F2E664C76}" type="datetimeFigureOut">
              <a:rPr lang="fr-FR" smtClean="0"/>
              <a:t>03/11/2017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2643-ECB0-41F5-AA7A-2FD2EF741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6874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94BB-6A8F-4597-8B7A-8F7F2E664C76}" type="datetimeFigureOut">
              <a:rPr lang="fr-FR" smtClean="0"/>
              <a:t>03/11/2017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63C2643-ECB0-41F5-AA7A-2FD2EF741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34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94BB-6A8F-4597-8B7A-8F7F2E664C76}" type="datetimeFigureOut">
              <a:rPr lang="fr-FR" smtClean="0"/>
              <a:t>03/11/2017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63C2643-ECB0-41F5-AA7A-2FD2EF741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392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94BB-6A8F-4597-8B7A-8F7F2E664C76}" type="datetimeFigureOut">
              <a:rPr lang="fr-FR" smtClean="0"/>
              <a:t>03/11/2017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63C2643-ECB0-41F5-AA7A-2FD2EF741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39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94BB-6A8F-4597-8B7A-8F7F2E664C76}" type="datetimeFigureOut">
              <a:rPr lang="fr-FR" smtClean="0"/>
              <a:t>03/11/2017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2643-ECB0-41F5-AA7A-2FD2EF741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74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94BB-6A8F-4597-8B7A-8F7F2E664C76}" type="datetimeFigureOut">
              <a:rPr lang="fr-FR" smtClean="0"/>
              <a:t>03/11/2017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2643-ECB0-41F5-AA7A-2FD2EF741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8477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94BB-6A8F-4597-8B7A-8F7F2E664C76}" type="datetimeFigureOut">
              <a:rPr lang="fr-FR" smtClean="0"/>
              <a:t>03/11/2017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2643-ECB0-41F5-AA7A-2FD2EF741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006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94BB-6A8F-4597-8B7A-8F7F2E664C76}" type="datetimeFigureOut">
              <a:rPr lang="fr-FR" smtClean="0"/>
              <a:t>03/11/2017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3C2643-ECB0-41F5-AA7A-2FD2EF741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0871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E94BB-6A8F-4597-8B7A-8F7F2E664C76}" type="datetimeFigureOut">
              <a:rPr lang="fr-FR" smtClean="0"/>
              <a:t>03/11/2017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63C2643-ECB0-41F5-AA7A-2FD2EF741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763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E87B6E-1CE5-46C6-AA25-D5CD9CEC3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8269"/>
            <a:ext cx="9144000" cy="1136743"/>
          </a:xfrm>
        </p:spPr>
        <p:txBody>
          <a:bodyPr/>
          <a:lstStyle/>
          <a:p>
            <a:r>
              <a:rPr lang="fr-FR" dirty="0"/>
              <a:t>TP Projet Parking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0181297-756C-4971-A67E-CC19F3059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50776"/>
            <a:ext cx="9144000" cy="2407024"/>
          </a:xfrm>
        </p:spPr>
        <p:txBody>
          <a:bodyPr/>
          <a:lstStyle/>
          <a:p>
            <a:r>
              <a:rPr lang="fr-FR" dirty="0"/>
              <a:t>par</a:t>
            </a:r>
          </a:p>
          <a:p>
            <a:r>
              <a:rPr lang="fr-FR" dirty="0"/>
              <a:t>Théo HUCHARD</a:t>
            </a:r>
          </a:p>
          <a:p>
            <a:r>
              <a:rPr lang="fr-FR" dirty="0"/>
              <a:t>Luc LEVEQUE</a:t>
            </a:r>
          </a:p>
          <a:p>
            <a:r>
              <a:rPr lang="fr-FR" dirty="0"/>
              <a:t>Moni CHHUON</a:t>
            </a:r>
          </a:p>
        </p:txBody>
      </p:sp>
    </p:spTree>
    <p:extLst>
      <p:ext uri="{BB962C8B-B14F-4D97-AF65-F5344CB8AC3E}">
        <p14:creationId xmlns:p14="http://schemas.microsoft.com/office/powerpoint/2010/main" val="100708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E54146-C74F-42E4-A87F-B1BA0F15A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Fonctionnalités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56B39D-D1C8-4057-8682-11288F94D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Connexion</a:t>
            </a:r>
          </a:p>
          <a:p>
            <a:r>
              <a:rPr lang="fr-FR" dirty="0"/>
              <a:t>Inscription</a:t>
            </a:r>
          </a:p>
          <a:p>
            <a:r>
              <a:rPr lang="fr-FR" dirty="0"/>
              <a:t>Réservation</a:t>
            </a:r>
          </a:p>
          <a:p>
            <a:r>
              <a:rPr lang="fr-FR" dirty="0"/>
              <a:t>Modification infos personnelles</a:t>
            </a:r>
          </a:p>
          <a:p>
            <a:r>
              <a:rPr lang="fr-FR" dirty="0"/>
              <a:t>Admin :</a:t>
            </a:r>
          </a:p>
          <a:p>
            <a:pPr lvl="2"/>
            <a:r>
              <a:rPr lang="fr-FR" dirty="0"/>
              <a:t>Acceptation/refus des demandes d’inscription</a:t>
            </a:r>
          </a:p>
          <a:p>
            <a:pPr lvl="2"/>
            <a:r>
              <a:rPr lang="fr-FR" dirty="0"/>
              <a:t>Acceptation/refus des demandes de réservation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7950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C4C9EA-B29F-4D76-82A2-E36071819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E7E141-02A2-45A7-A5F9-68ED59FE3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Présentation – Problématique</a:t>
            </a:r>
          </a:p>
          <a:p>
            <a:endParaRPr lang="fr-FR" dirty="0"/>
          </a:p>
          <a:p>
            <a:r>
              <a:rPr lang="fr-FR" dirty="0"/>
              <a:t>Architecture</a:t>
            </a:r>
          </a:p>
          <a:p>
            <a:endParaRPr lang="fr-FR" dirty="0"/>
          </a:p>
          <a:p>
            <a:r>
              <a:rPr lang="fr-FR" dirty="0"/>
              <a:t>Arborescence</a:t>
            </a:r>
          </a:p>
          <a:p>
            <a:endParaRPr lang="fr-FR" dirty="0"/>
          </a:p>
          <a:p>
            <a:r>
              <a:rPr lang="fr-FR" dirty="0"/>
              <a:t>Base de donnée</a:t>
            </a:r>
          </a:p>
          <a:p>
            <a:endParaRPr lang="fr-FR" dirty="0"/>
          </a:p>
          <a:p>
            <a:r>
              <a:rPr lang="fr-FR" dirty="0"/>
              <a:t>Liste des variables essentielles</a:t>
            </a:r>
          </a:p>
          <a:p>
            <a:endParaRPr lang="fr-FR" dirty="0"/>
          </a:p>
          <a:p>
            <a:r>
              <a:rPr lang="fr-FR" dirty="0"/>
              <a:t>Listes tâches à réaliser</a:t>
            </a:r>
          </a:p>
          <a:p>
            <a:endParaRPr lang="fr-FR" dirty="0"/>
          </a:p>
          <a:p>
            <a:r>
              <a:rPr lang="fr-FR" dirty="0"/>
              <a:t>Fonctionnalités</a:t>
            </a:r>
          </a:p>
        </p:txBody>
      </p:sp>
    </p:spTree>
    <p:extLst>
      <p:ext uri="{BB962C8B-B14F-4D97-AF65-F5344CB8AC3E}">
        <p14:creationId xmlns:p14="http://schemas.microsoft.com/office/powerpoint/2010/main" val="1345201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BAFF03-4341-4D56-B45C-B1743F9F6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Présentation - 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3EAEFA-A990-41E8-B8F0-0E266FF19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Réaliser un site de réservation de places de parking</a:t>
            </a:r>
          </a:p>
          <a:p>
            <a:endParaRPr lang="fr-FR" dirty="0"/>
          </a:p>
          <a:p>
            <a:r>
              <a:rPr lang="fr-FR" dirty="0"/>
              <a:t>Utilisation de design pattern MVC (</a:t>
            </a:r>
            <a:r>
              <a:rPr lang="fr-FR" dirty="0" err="1"/>
              <a:t>Models</a:t>
            </a:r>
            <a:r>
              <a:rPr lang="fr-FR" dirty="0"/>
              <a:t> / </a:t>
            </a:r>
            <a:r>
              <a:rPr lang="fr-FR" dirty="0" err="1"/>
              <a:t>Views</a:t>
            </a:r>
            <a:r>
              <a:rPr lang="fr-FR" dirty="0"/>
              <a:t> / </a:t>
            </a:r>
            <a:r>
              <a:rPr lang="fr-FR" dirty="0" err="1"/>
              <a:t>Controllers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Mise en place d’une solution de partage pour faciliter le travail de groupe en temps réel</a:t>
            </a:r>
          </a:p>
        </p:txBody>
      </p:sp>
    </p:spTree>
    <p:extLst>
      <p:ext uri="{BB962C8B-B14F-4D97-AF65-F5344CB8AC3E}">
        <p14:creationId xmlns:p14="http://schemas.microsoft.com/office/powerpoint/2010/main" val="3652730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AFFEDE-4760-4DD0-94A2-C2A60A431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480A3A-DB12-478A-8DCF-7BBD75574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Choix de l’architecture MVC</a:t>
            </a:r>
          </a:p>
          <a:p>
            <a:pPr lvl="1"/>
            <a:r>
              <a:rPr lang="fr-FR" dirty="0"/>
              <a:t>Model</a:t>
            </a:r>
          </a:p>
          <a:p>
            <a:pPr lvl="1"/>
            <a:r>
              <a:rPr lang="fr-FR" dirty="0" err="1"/>
              <a:t>View</a:t>
            </a:r>
            <a:endParaRPr lang="fr-FR" dirty="0"/>
          </a:p>
          <a:p>
            <a:pPr lvl="1"/>
            <a:r>
              <a:rPr lang="fr-FR" dirty="0"/>
              <a:t>Controller</a:t>
            </a:r>
          </a:p>
          <a:p>
            <a:pPr lvl="1"/>
            <a:endParaRPr lang="fr-FR" dirty="0"/>
          </a:p>
          <a:p>
            <a:r>
              <a:rPr lang="fr-FR" dirty="0"/>
              <a:t>Architecture populaire et rapide à prendre en main</a:t>
            </a:r>
          </a:p>
        </p:txBody>
      </p:sp>
    </p:spTree>
    <p:extLst>
      <p:ext uri="{BB962C8B-B14F-4D97-AF65-F5344CB8AC3E}">
        <p14:creationId xmlns:p14="http://schemas.microsoft.com/office/powerpoint/2010/main" val="1496724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2E4FAA-89FB-42B2-98CA-49B7ECDFB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Arborescence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DAFACC9-59DB-488A-88EB-A17AD9621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098" y="2133600"/>
            <a:ext cx="7037630" cy="3778250"/>
          </a:xfrm>
        </p:spPr>
      </p:pic>
    </p:spTree>
    <p:extLst>
      <p:ext uri="{BB962C8B-B14F-4D97-AF65-F5344CB8AC3E}">
        <p14:creationId xmlns:p14="http://schemas.microsoft.com/office/powerpoint/2010/main" val="2522746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544962-2D07-45C5-9322-E3354EB82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Base de donnée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B0FECA1-E52B-48FE-9F27-44B86325E3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250836"/>
            <a:ext cx="8915400" cy="3543778"/>
          </a:xfrm>
        </p:spPr>
      </p:pic>
    </p:spTree>
    <p:extLst>
      <p:ext uri="{BB962C8B-B14F-4D97-AF65-F5344CB8AC3E}">
        <p14:creationId xmlns:p14="http://schemas.microsoft.com/office/powerpoint/2010/main" val="2269444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9C0CD3-F745-4A9A-97DE-D8A30B93B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Base de donnée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7343185-11BB-4ED0-BEC7-6E91202B56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848" y="2133600"/>
            <a:ext cx="7308129" cy="3778250"/>
          </a:xfrm>
        </p:spPr>
      </p:pic>
    </p:spTree>
    <p:extLst>
      <p:ext uri="{BB962C8B-B14F-4D97-AF65-F5344CB8AC3E}">
        <p14:creationId xmlns:p14="http://schemas.microsoft.com/office/powerpoint/2010/main" val="927985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4BD3B3-EF0D-437D-BFCA-19A233AFF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Variables essentielles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844C90-DE6F-4F08-A166-DFDBC2009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err="1"/>
              <a:t>state_s</a:t>
            </a:r>
            <a:r>
              <a:rPr lang="fr-FR" dirty="0"/>
              <a:t> (table slot)</a:t>
            </a:r>
          </a:p>
          <a:p>
            <a:pPr lvl="1"/>
            <a:r>
              <a:rPr lang="fr-FR" dirty="0"/>
              <a:t>0 = disponible</a:t>
            </a:r>
          </a:p>
          <a:p>
            <a:pPr lvl="1"/>
            <a:r>
              <a:rPr lang="fr-FR" dirty="0"/>
              <a:t>1 = occupée</a:t>
            </a:r>
          </a:p>
          <a:p>
            <a:r>
              <a:rPr lang="fr-FR" dirty="0" err="1"/>
              <a:t>etat</a:t>
            </a:r>
            <a:r>
              <a:rPr lang="fr-FR" dirty="0"/>
              <a:t> (</a:t>
            </a:r>
            <a:r>
              <a:rPr lang="fr-FR" dirty="0" err="1"/>
              <a:t>reserve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0 = demande en cours</a:t>
            </a:r>
          </a:p>
          <a:p>
            <a:pPr lvl="1"/>
            <a:r>
              <a:rPr lang="fr-FR" dirty="0"/>
              <a:t>1 = demande acceptée</a:t>
            </a:r>
          </a:p>
          <a:p>
            <a:pPr lvl="1"/>
            <a:r>
              <a:rPr lang="fr-FR" dirty="0"/>
              <a:t>2 = demande refusée</a:t>
            </a:r>
          </a:p>
          <a:p>
            <a:r>
              <a:rPr lang="fr-FR" dirty="0" err="1"/>
              <a:t>lvl</a:t>
            </a:r>
            <a:r>
              <a:rPr lang="fr-FR" dirty="0"/>
              <a:t> (user)</a:t>
            </a:r>
          </a:p>
          <a:p>
            <a:pPr lvl="1"/>
            <a:r>
              <a:rPr lang="fr-FR" dirty="0"/>
              <a:t>0 = demande en cours</a:t>
            </a:r>
          </a:p>
          <a:p>
            <a:pPr lvl="1"/>
            <a:r>
              <a:rPr lang="fr-FR" dirty="0"/>
              <a:t>1 = demande acceptée</a:t>
            </a:r>
          </a:p>
          <a:p>
            <a:pPr lvl="1"/>
            <a:r>
              <a:rPr lang="fr-FR"/>
              <a:t>2 = admin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4202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AFFEDE-4760-4DD0-94A2-C2A60A431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Liste des tâches à réaliser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480A3A-DB12-478A-8DCF-7BBD7557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6498" y="1405054"/>
            <a:ext cx="9698114" cy="5084956"/>
          </a:xfrm>
        </p:spPr>
        <p:txBody>
          <a:bodyPr/>
          <a:lstStyle/>
          <a:p>
            <a:r>
              <a:rPr lang="fr-FR" dirty="0"/>
              <a:t>Analyse des besoins en fonctions des demandes</a:t>
            </a:r>
          </a:p>
          <a:p>
            <a:r>
              <a:rPr lang="fr-FR" dirty="0"/>
              <a:t>Séparation et répartitions des tâches </a:t>
            </a:r>
          </a:p>
          <a:p>
            <a:r>
              <a:rPr lang="fr-FR" dirty="0"/>
              <a:t>Création de la base de données adaptée</a:t>
            </a:r>
          </a:p>
          <a:p>
            <a:r>
              <a:rPr lang="fr-FR" dirty="0"/>
              <a:t>Installation de GitHub</a:t>
            </a:r>
          </a:p>
          <a:p>
            <a:pPr lvl="1"/>
            <a:r>
              <a:rPr lang="fr-FR" dirty="0"/>
              <a:t>Premier Commit avec la BDD et la première version de l’architecture</a:t>
            </a:r>
          </a:p>
          <a:p>
            <a:pPr lvl="1"/>
            <a:r>
              <a:rPr lang="fr-FR" dirty="0"/>
              <a:t>Création du repository local dans chacun des PC des contributeurs</a:t>
            </a:r>
          </a:p>
          <a:p>
            <a:pPr indent="-285750"/>
            <a:r>
              <a:rPr lang="fr-FR" dirty="0"/>
              <a:t>Création de la documentation qui sera mise à jour en même temps que les </a:t>
            </a:r>
            <a:r>
              <a:rPr lang="fr-FR" dirty="0" err="1"/>
              <a:t>modifs</a:t>
            </a:r>
            <a:endParaRPr lang="fr-FR" dirty="0"/>
          </a:p>
          <a:p>
            <a:r>
              <a:rPr lang="fr-FR" dirty="0"/>
              <a:t>Création des premières pages (accueil, connexion, inscription, administration) accessibles selon le niveau utilisateurs (user or Admin)</a:t>
            </a:r>
          </a:p>
          <a:p>
            <a:r>
              <a:rPr lang="fr-FR" dirty="0"/>
              <a:t>Création des fonctionnalités demandés (réservation, attribution des places </a:t>
            </a:r>
            <a:r>
              <a:rPr lang="fr-FR" dirty="0" err="1"/>
              <a:t>etc</a:t>
            </a:r>
            <a:r>
              <a:rPr lang="fr-FR" dirty="0"/>
              <a:t>,)</a:t>
            </a:r>
          </a:p>
          <a:p>
            <a:r>
              <a:rPr lang="fr-FR" dirty="0"/>
              <a:t>Création du </a:t>
            </a:r>
            <a:r>
              <a:rPr lang="fr-FR" dirty="0" err="1"/>
              <a:t>powerpoint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7788577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551</TotalTime>
  <Words>262</Words>
  <Application>Microsoft Office PowerPoint</Application>
  <PresentationFormat>Grand écran</PresentationFormat>
  <Paragraphs>66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Brin</vt:lpstr>
      <vt:lpstr>TP Projet Parking</vt:lpstr>
      <vt:lpstr>Sommaire</vt:lpstr>
      <vt:lpstr>Présentation - Problématique</vt:lpstr>
      <vt:lpstr>Architecture</vt:lpstr>
      <vt:lpstr>Arborescence</vt:lpstr>
      <vt:lpstr>Base de donnée</vt:lpstr>
      <vt:lpstr>Base de donnée</vt:lpstr>
      <vt:lpstr>Variables essentielles</vt:lpstr>
      <vt:lpstr>Liste des tâches à réaliser</vt:lpstr>
      <vt:lpstr>Fonctionnalités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moni chhuon</dc:creator>
  <cp:lastModifiedBy>moni chhuon</cp:lastModifiedBy>
  <cp:revision>22</cp:revision>
  <dcterms:created xsi:type="dcterms:W3CDTF">2017-10-27T07:36:29Z</dcterms:created>
  <dcterms:modified xsi:type="dcterms:W3CDTF">2017-11-03T09:59:48Z</dcterms:modified>
</cp:coreProperties>
</file>