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4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03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8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44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9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2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4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7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94BB-6A8F-4597-8B7A-8F7F2E664C7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6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87B6E-1CE5-46C6-AA25-D5CD9CEC3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269"/>
            <a:ext cx="9144000" cy="1136743"/>
          </a:xfrm>
        </p:spPr>
        <p:txBody>
          <a:bodyPr/>
          <a:lstStyle/>
          <a:p>
            <a:r>
              <a:rPr lang="fr-FR" dirty="0"/>
              <a:t>TP Projet Parking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81297-756C-4971-A67E-CC19F305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0776"/>
            <a:ext cx="9144000" cy="2407024"/>
          </a:xfrm>
        </p:spPr>
        <p:txBody>
          <a:bodyPr/>
          <a:lstStyle/>
          <a:p>
            <a:r>
              <a:rPr lang="fr-FR" dirty="0"/>
              <a:t>BY</a:t>
            </a:r>
          </a:p>
          <a:p>
            <a:r>
              <a:rPr lang="fr-FR" dirty="0"/>
              <a:t>Théo HUCHARD</a:t>
            </a:r>
          </a:p>
          <a:p>
            <a:r>
              <a:rPr lang="fr-FR" dirty="0"/>
              <a:t>Luc LEVEQUE</a:t>
            </a:r>
          </a:p>
          <a:p>
            <a:r>
              <a:rPr lang="fr-FR" dirty="0"/>
              <a:t>Moni CHHUON</a:t>
            </a:r>
          </a:p>
        </p:txBody>
      </p:sp>
    </p:spTree>
    <p:extLst>
      <p:ext uri="{BB962C8B-B14F-4D97-AF65-F5344CB8AC3E}">
        <p14:creationId xmlns:p14="http://schemas.microsoft.com/office/powerpoint/2010/main" val="1007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C9EA-B29F-4D76-82A2-E3607181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7E141-02A2-45A7-A5F9-68ED59FE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– Problématique</a:t>
            </a:r>
          </a:p>
          <a:p>
            <a:endParaRPr lang="fr-FR" dirty="0"/>
          </a:p>
          <a:p>
            <a:r>
              <a:rPr lang="fr-FR" dirty="0"/>
              <a:t>Architecture</a:t>
            </a:r>
          </a:p>
          <a:p>
            <a:endParaRPr lang="fr-FR" dirty="0"/>
          </a:p>
          <a:p>
            <a:r>
              <a:rPr lang="fr-FR" dirty="0"/>
              <a:t>Listes tâches à réaliser</a:t>
            </a:r>
          </a:p>
          <a:p>
            <a:endParaRPr lang="fr-FR" dirty="0"/>
          </a:p>
          <a:p>
            <a:r>
              <a:rPr lang="fr-FR" dirty="0"/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34520188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20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Brin</vt:lpstr>
      <vt:lpstr>TP Projet Parking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moni chhuon</dc:creator>
  <cp:lastModifiedBy>moni chhuon</cp:lastModifiedBy>
  <cp:revision>5</cp:revision>
  <dcterms:created xsi:type="dcterms:W3CDTF">2017-10-27T07:36:29Z</dcterms:created>
  <dcterms:modified xsi:type="dcterms:W3CDTF">2017-10-27T10:28:24Z</dcterms:modified>
</cp:coreProperties>
</file>