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ink/ink1.xml" ContentType="application/inkml+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ink/ink2.xml" ContentType="application/inkml+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1.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2.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ink/ink3.xml" ContentType="application/inkml+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Lst>
  <p:notesMasterIdLst>
    <p:notesMasterId r:id="rId36"/>
  </p:notesMasterIdLst>
  <p:sldIdLst>
    <p:sldId id="367" r:id="rId4"/>
    <p:sldId id="460" r:id="rId5"/>
    <p:sldId id="636" r:id="rId6"/>
    <p:sldId id="637" r:id="rId7"/>
    <p:sldId id="638" r:id="rId8"/>
    <p:sldId id="524" r:id="rId9"/>
    <p:sldId id="639" r:id="rId10"/>
    <p:sldId id="640" r:id="rId11"/>
    <p:sldId id="560" r:id="rId12"/>
    <p:sldId id="611" r:id="rId13"/>
    <p:sldId id="612" r:id="rId14"/>
    <p:sldId id="641" r:id="rId15"/>
    <p:sldId id="667" r:id="rId16"/>
    <p:sldId id="668" r:id="rId17"/>
    <p:sldId id="570" r:id="rId18"/>
    <p:sldId id="645" r:id="rId19"/>
    <p:sldId id="664" r:id="rId20"/>
    <p:sldId id="665" r:id="rId21"/>
    <p:sldId id="666" r:id="rId22"/>
    <p:sldId id="648" r:id="rId23"/>
    <p:sldId id="632" r:id="rId24"/>
    <p:sldId id="662" r:id="rId25"/>
    <p:sldId id="652" r:id="rId26"/>
    <p:sldId id="653" r:id="rId27"/>
    <p:sldId id="654" r:id="rId28"/>
    <p:sldId id="655" r:id="rId29"/>
    <p:sldId id="656" r:id="rId30"/>
    <p:sldId id="657" r:id="rId31"/>
    <p:sldId id="650" r:id="rId32"/>
    <p:sldId id="658" r:id="rId33"/>
    <p:sldId id="659" r:id="rId34"/>
    <p:sldId id="661" r:id="rId35"/>
  </p:sldIdLst>
  <p:sldSz cx="9144000" cy="5143500" type="screen16x9"/>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32">
          <p15:clr>
            <a:srgbClr val="A4A3A4"/>
          </p15:clr>
        </p15:guide>
        <p15:guide id="2"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CC00"/>
    <a:srgbClr val="993366"/>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8" autoAdjust="0"/>
    <p:restoredTop sz="79574" autoAdjust="0"/>
  </p:normalViewPr>
  <p:slideViewPr>
    <p:cSldViewPr>
      <p:cViewPr>
        <p:scale>
          <a:sx n="100" d="100"/>
          <a:sy n="100" d="100"/>
        </p:scale>
        <p:origin x="341" y="226"/>
      </p:cViewPr>
      <p:guideLst>
        <p:guide orient="horz" pos="1332"/>
        <p:guide pos="28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2-03T03:41:29.629"/>
    </inkml:context>
    <inkml:brush xml:id="br0">
      <inkml:brushProperty name="width" value="0.05292" units="cm"/>
      <inkml:brushProperty name="height" value="0.05292" units="cm"/>
      <inkml:brushProperty name="color" value="#00FF00"/>
    </inkml:brush>
  </inkml:definitions>
  <inkml:trace contextRef="#ctx0" brushRef="#br0">19116 5445 7142,'-41'0'1666,"23"0"-801,18 0 736,-20 0-127,-1 0-129,21 0-384,-20 0-289,20 0 33,0 0 128,0 19-32,0-19-129,0 0-255,0 0-1,20 0 32,-20 0-63,21 0-33,-1 0-64,-2 0 33,23 0-65,-1 0-96,19 0 32,0 0-160,21 0 96,20 0-224,-1 0 128,0 20 0,20-20 97,-1 0-129,2 0 224,-1 0 128,21 0-64,-41 0-95,0 0-33,-20 0-224,-20 0 128,1 20-32,-21-20-64,2 0 32,-1 0 0,-22 0-96,-18 20 0,0-20-289,0 0-287,0 0-866,-18 0-1601,-22 0-5861</inkml:trace>
  <inkml:trace contextRef="#ctx0" brushRef="#br0" timeOffset="23092.32">13657 9916 11627,'-20'0'1985,"20"0"225,0 0 33,0 0-578,0 0-480,-20 0-320,20 0-192,0 0 63,0 0-63,0 0-64,0 0-129,0 0-63,0 0-65,0 0-128,0 0-32,0 0 32,0 0-31,20 0 63,-20 19-32,0-19 96,20 0-95,0 20 31,-1-20-96,21 20 96,-20 20-128,39-20 0,-19 0 65,19 19-257,2-18 96,-2-2 32,0 1-32,-19 0-64,0-20 64,-21 19-64,1-19 64,-20 0 32,20 0-128,-20 0-32,0 0 0,0 0-225,0 0-31,0 0-257,0 0-191,-20 0-706,20 0-1184,0-19-770,-20 19-6149</inkml:trace>
  <inkml:trace contextRef="#ctx0" brushRef="#br0" timeOffset="23589.34">14113 9876 7110,'0'0'2883,"0"0"-769,20-20 1313,-20 20-1377,0 0-512,0 0-289,0 0-288,0 0-353,0 0-191,-20 20 95,20-1 1,-20 2 31,1-2-95,-1 21 255,0 0-191,-21 19-193,3-18-96,-3 18-160,3-19 64,-3-1-64,21 1 1,-19 0-65,19-20 0,0-1 32,20 2-225,-20-21-415,40 0-609,-20 0-641,20 0-1890,0-21-13068</inkml:trace>
  <inkml:trace contextRef="#ctx0" brushRef="#br0" timeOffset="26039.48">14372 9836 1697,'-20'20'11627,"-1"-20"-10570,21 0-320,0 0-33,0-20-63,21 20-128,-1-20-161,-2 0-160,23 0-96,19-19 0,19-21-96,0 0 160,41 1 129,38-21 95,1-19-96,20 19 97,-1-19-225,-39 39-32,-19 1-128,-41-1 32,-20 40-128,1 0-32,-41 1-289,1 19-255,-20 0 287,-20 19 225,20 21 96,-19 0-32,-1 20 128,0-21-96,20 1 128,20 0-64,0-1 32,19-19 96,22-20 353,-3 0-129,21 0-32,2-20 1,-2-19 31,-20 19 0,2 0-352,-23 0-224,-18 20-577,-20 0-704,-20 0-3396</inkml:trace>
  <inkml:trace contextRef="#ctx0" brushRef="#br0" timeOffset="26595.52">14491 9517 8391,'39'-19'2627,"-39"19"-2339,0 0-32,0 0-191,0 0 255,0 19 160,-20 2-352,1-1 33,-1 0 223,-20 19 224,19 1-31,-17 0-193,18 0 1,-21-1 31,21 1-64,20-20 1,0 0 159,0 0 1,20-1-1,21-19 97,-3 21-225,3-21-31,-1 0-257,19-21 0,-19 21-224,-1 0-673,-19 0-416,0 21-1570,0-21-3651</inkml:trace>
  <inkml:trace contextRef="#ctx0" brushRef="#br0" timeOffset="28968.65">16992 8981 256,'0'-19'12203,"0"19"-11658,0-21 192,0 21 1216,0-19-255,0 19-737,0 0-641,-20-20-160,20 20-128,-21 20-128,3-1 64,-2 2-32,0 18 32,-1 1 0,1 0 32,0 19 0,20-19 32,20 0-96,0 0-224,1-21 576,37 1-384,-17-20 256,18 0-32,1-20 257,-21 1-129,1-21 32,0 0-96,-21 0 97,-19 0 63,0 1 64,-19-1-127,-21 0-289,0 21 64,-19-2-64,19 21-64,1 0-257,19 0-672,0 21-448,20-21-449,0 19-993,40-19-1184</inkml:trace>
  <inkml:trace contextRef="#ctx0" brushRef="#br0" timeOffset="29293.67">17488 8862 10826,'20'0'2402,"-20"0"-2306,0 0 1345,0 0 193,0 40-577,0-20-384,0 39-33,0-19 33,0 20-193,0-1-223,0 1-161,0 0-96,0-21 0,0-19-96,20 0-33,-20 0-95,19-20-288,-19 0-481,0 0-545,20-40-2433,0 20-7368</inkml:trace>
  <inkml:trace contextRef="#ctx0" brushRef="#br0" timeOffset="29552.69">17826 9001 16431,'20'0'1249,"-40"0"-960,0 0 543,-21 20 65,3-20-480,-3 20-257,1 0-64,-19 0 96,19-1 128,21-19 33,19 40-193,0-20-128,19 0 160,1 0 160,40 0-192,-1 0-128,0 0-32,2-1-64,-2-19 0,-19 20-224,0-20-224,-21 20-609,1-20-929,-20 20-3267</inkml:trace>
  <inkml:trace contextRef="#ctx0" brushRef="#br0" timeOffset="34434.96">15285 11982 13548,'-20'-21'1410,"-1"21"544,21-19 352,0 19-833,0 0-384,0 0-448,0 0-1,0 0-255,0 0-1,21 19 0,-21-19-63,20 21 63,19-1-32,-19 0 1,20 0-97,19 19-320,1 1 160,-21-20-32,22 20-32,-23-21 0,3 1 0,-3-20 0,-17 20-64,-1-20 64,-20 20-128,20-20-160,-20 0-289,0 0-63,0 0-385,0-20-609,-20 20-768,20-20-769,0 0-5637</inkml:trace>
  <inkml:trace contextRef="#ctx0" brushRef="#br0" timeOffset="34766.98">15682 11923 10762,'0'-21'2146,"0"21"-1442,0 0 1154,0 0-449,0 0-736,-20 0-545,-1 0 128,21 40 161,-38-21-65,17 22 417,-19 19-289,20-21-255,-19 21 127,-1-1-192,1-19-160,19 0 96,0-21-64,0 1 96,0 1-704,20-21-1186,0 0-1505,20 0-7207</inkml:trace>
  <inkml:trace contextRef="#ctx0" brushRef="#br0" timeOffset="38972.22">15562 12796 3843,'0'0'609,"0"0"-577,0 0 416,0 0 33,0 0-449,0 0 160,0 0 480,0 0 353,0 0-32,0 0 289,0 0 127,0 0-224,0 0-224,0 0-352,0 0-97,0 0-160,0 0 97,0 0 255,0 0-63,0 0 0,0 21-225,0-21 32,0 20-95,0-1-257,0 1 0,0 20-96,0 0-96,0-20-353,0 19-191,0-19-353,0 20-641,0-20-1344,0-20-4550</inkml:trace>
  <inkml:trace contextRef="#ctx0" brushRef="#br0" timeOffset="40076.29">8456 12042 6245,'-21'0'1089,"21"0"-544,0 0 1601,0 0-448,0 0-97,21 0-192,17 0-159,-18 0-161,21 0-417,-2 0 97,1 0-224,20 0-385,-21 0-224,1 0-129,-1 0-735,-19 0-1154,0 0-3043</inkml:trace>
  <inkml:trace contextRef="#ctx0" brushRef="#br0" timeOffset="41581.37">19096 5524 2178,'-21'0'1665,"3"0"33,-2 0-962,20 0-575,-21 20-129,1-20-417,20 0-704,0 20-1313</inkml:trace>
  <inkml:trace contextRef="#ctx0" brushRef="#br0" timeOffset="41883.39">18958 5603 2562,'-21'0'480,"21"0"1346,0 0 672,0 20-576,0-20-705,0 0-288,0 0 224,21 0 161,-21 0-65,18 0-480,22-20-193,1 20-95,18 0-129,0 0-192,21 0-96,19 20 0,21-20 160,-2 20 1,21-20 95,19 20-64,-18-20-160,18 21 32,-18-21 97,-21 19-161,-20-19-64,-20 20 96,-39-20-385,-1 0-63,2 0-513,-41 0-288,0 0-1858,0 0-4099</inkml:trace>
  <inkml:trace contextRef="#ctx0" brushRef="#br0" timeOffset="43403.48">16079 11942 17520,'-21'19'737,"21"-19"-513,-20 0 385,40-19 255,-20 19-287,21-19-353,37-2-64,3-18-32,-2-1-192,40 0 128,20-19-32,1-1-64,-1 1 129,19 19-65,2-20 96,-1 1 128,-21 19-160,-37 20-64,-22 0-320,-39 20-161,0 20 65,-20 19-257,-40-18 449,19 38 160,-17-19 128,-3 0 96,21 0 289,20-1-353,20-19 160,21 0-320,38-20 353,0 0-257,0-40 64,20 21-128,0-21-32,1 20 96,-20-20 32,-1 21-128,-40 19-96,-19-21-1025,-20 21-929,-39 21-3396</inkml:trace>
  <inkml:trace contextRef="#ctx0" brushRef="#br0" timeOffset="43952.51">16178 11704 9737,'20'-20'1505,"-20"20"-192,0 0 161,0 0-545,0 20-769,-20 0-96,0 0 160,-1 0-96,3 19 64,-2 21 1,-21-21 31,21 20-64,0-18-160,2-1 96,18-20-32,-21-1 545,21-19-97,0 0 65,0 20 95,21-20 33,17 0-257,3 0-319,17-20-33,3 20-128,-2 0-257,1 0-543,-1 0-962,-18 0-1986</inkml:trace>
  <inkml:trace contextRef="#ctx0" brushRef="#br0" timeOffset="44732.55">18877 11287 14669,'-19'-40'1121,"-21"40"33,20-20 127,-19 20-609,-1 0-319,0 0-257,1 20-128,19 0-64,-21 19 160,21 1-64,2 0 32,18 20 0,18-20 32,2-21-224,0 2 320,21-2 32,-2-19 96,1 0 65,19-19 63,-19-21-128,0 19-95,-21-19-1,1 1-32,-20-21 32,-20 21-128,1 19-256,-1 0 32,0 0 96,0 20-128,0 20 127,20 20 33,0-1-32,0 1 32,20 0 32,0 0 0,20 0 0,19 0 32,-18-21-352,-3-19-64,3 20-577,-3-20-801,-17 0-1825,-1-20-6311</inkml:trace>
  <inkml:trace contextRef="#ctx0" brushRef="#br0" timeOffset="45048.57">19195 11366 11178,'0'80'384,"0"-40"-319,0 0 95,0-21 993,0 1 96,-20-20-352,20 0 961,0 0-994,0-20-671,0-20-65,0 0-64,0-19-96,20 19-160,-20-20-97,20 21 97,0 19 160,0 0 96,-1 20 32,1 0 417,0 20 319,-20 0 33,20 19-160,-20 21-481,0-20-128,0 19-64,20-19-384,-20 20-641,19-20-1025,-19-20-1761,20 19-5831</inkml:trace>
  <inkml:trace contextRef="#ctx0" brushRef="#br0" timeOffset="45358.59">19573 11346 15214,'-40'0'-192,"40"0"32,-20 0 448,20 20-320,0 20-64,0-21-96,20 21 95,0-19 1,0 19-160,19-21 352,-19-19 353,20 0 544,-21 0 608,21 0-63,-20-19-225,-20-2 0,20-19-288,-20 21-64,-20-21-353,0 0-415,0 0-193,0 20-193,1 20-63,-1 0-384,20 0-706,-20 0-800,20 20-800,0-20-3172</inkml:trace>
  <inkml:trace contextRef="#ctx0" brushRef="#br0" timeOffset="45820.62">19889 11386 8968,'0'20'256,"0"20"-256,0-21 769,0 2-32,20 19-481,-20-40-96,0 19 1249,0-19 129,0 0 480,21-19-577,-21-2-768,0 2-33,20-21-255,0 0-385,-20 20 32,19-20-353,1 20-223,0 0 160,0 20 31,0 20 225,-20 0 128,19 20 32,-19-1 0,0 1-64,0-19 32,0-2-32,20 2 64,-20-2 0,0-19 641,20-19 160,0-2-353,0 2 1,-1-2-257,1 2-160,0-21 32,0 20 0,-20 0-224,21 20 32,-1 0 32,-20 20 128,18 0 128,-18-1 224,0 21-31,0-19-385,0 19-96,21-21-193,-21 21-1216,20-20-1122,0 0-3779</inkml:trace>
  <inkml:trace contextRef="#ctx0" brushRef="#br0" timeOffset="46195.64">20624 11425 14862,'-39'-19'0,"-1"19"192,20 19 993,-19 2-705,19-2-448,20 21-32,0-19 0,20-2-320,-1 1 32,1 0 64,20 0 288,-1-20 192,-19-20 160,0 0 353,0 0 224,-20 1 64,0-2-256,0 2-33,0-2-415,0 2 31,-20-2-288,20 21-96,-20 0-64,20 21 0,0-2-96,0 2 128,20-2-320,0 21-193,19-20 1,-19 0-33,21 0-96,-21-20-223,-2 20 95,3-20-448,-21 0-1666,0-20-544,0 20-1282,0-40 1890</inkml:trace>
  <inkml:trace contextRef="#ctx0" brushRef="#br0" timeOffset="46417.65">20843 10889 13837,'0'20'128,"0"0"1890,0 0 960,0 40-1376,0 0-673,0-1-64,0 20-353,0 1-320,0-1-96,0 1-288,0-21-512,0 1-642,20-20-704,0 0-256,-1-21-1089,21-19-1281</inkml:trace>
  <inkml:trace contextRef="#ctx0" brushRef="#br0" timeOffset="46844.67">21082 11486 3939,'20'-40'6054,"-20"19"-2563,0 2-928,0 19-1154,-20 19-1185,20 2 289,0-2 320,0 21-705,0 0-32,0 0-96,20 0-385,18-20 193,-17 19 96,19-39 128,-1 0 128,-19 0 225,20-20 544,-1 1 224,-19-1-257,0-20-351,-20 0-193,0 21-192,20-2-128,-20 2-96,0 19-64,0 0-288,0 19 160,0 2 288,0 18-96,0 1 32,19 19 64,1 1-64,-20-1 0,20 1 0,0-1-65,1-19 65,-3 0 64,-18 0-64,0 0 64,-18-21 161,-23 1 351,-18 0-127,-1-20 383,-19 0-191,0-20-353,0 0-224,-22 1-288,2 19-385,20-20-736,20 20-1698,18-20-5829</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2-03T03:42:46.228"/>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00FF00"/>
    </inkml:brush>
  </inkml:definitions>
  <inkml:trace contextRef="#ctx0" brushRef="#br0">772 3338 8039,'-19'20'1794,"-1"-20"-257,20 0 577,-20 0-352,20 0-96,0 0-513,0-20-257,0 20-255,0 0-160,0 0-65,0 0-352,0 0-32,0 0 32,0 0-64,20 0 0,0 20-64,19-20 64,2 0 0,-3 0 64,3 0-224,-1 0 32,-1 0-32,1 0-65,-1 0-223,-19 0-321,0 0-31,0 0-418,-20 0-447,0 0-1570</inkml:trace>
  <inkml:trace contextRef="#ctx0" brushRef="#br0" timeOffset="381.02">952 3219 11434,'-20'0'193,"20"0"31,0-20 705,0 20-385,0 0 257,0 0-161,0 0-159,20 20-1,-1-20-159,1 0-65,0 0-192,20 20 96,-21-20-64,21 20-32,0-1-64,-21-19 32,21 20-32,-20-20-32,1 0 64,-21 20 128,20 0 161,-20-20 159,0 20 225,-20 0 0,20-20-257,-21 20-128,1-1-128,-20 1 33,21 0-33,-1 0-192,-20 0 0,20 0-192,20-1-705,-19 1-929,19-20-896,-20 21-1506</inkml:trace>
  <inkml:trace contextRef="#ctx0" brushRef="#br0" timeOffset="10700.61">713 4391 13292,'-40'40'320,"21"-40"-576,19 0 673,0 0 1024,0 0-256,0 0-224,0 0-256,19 0-289,1 0 64,0 0 1,20 0-161,-21 0-192,21 0-32,1 0-32,-3 0-64,3 0-32,-21-20-256,19 20-352,-19 0-225,0 0-577,0 0-1088,-20-20-1474</inkml:trace>
  <inkml:trace contextRef="#ctx0" brushRef="#br0" timeOffset="11024.63">932 4252 1665,'-41'20'11595,"41"-20"-11947,0 0 352,-20 0 800,20 0 354,20 0-258,1 0-735,-1 19-129,19-19 0,-19 0 64,20 0-64,-1 21 0,-19-21-32,20 0 0,-1 0 32,-19 19 0,20-19-32,-19 0 192,-21 21 417,0-21-65,0 19-160,-21 1-63,1 20-1,-20-20-128,1 0-96,-1 19-96,1-19-160,-1 0-865,20 0-1409,0 0-2883</inkml:trace>
  <inkml:trace contextRef="#ctx0" brushRef="#br0" timeOffset="16923.96">3592 5047 13356,'0'0'96,"0"-20"-160,0 20 449,0 0 640,0 20-449,0-20 257,0 40 256,19-1-224,-19 1-353,0 20-320,0 20-31,0-21-226,0 21 162,0-21-97,0-19 32,0 0-32,0-21-32,0 1 64,0-20 128,0 0 256,0-20-320,0 1-352,-19-21 128,19 0 128,-20-39-32,20 19-32,0-20-32,0 21 0,0-1-33,0 20 226,20 21-194,-1 19 226,-19 0 63,20 0-32,20 40-64,-20-21-96,-20 41 64,19-20-192,1 0 160,0-20-96,0-1 32,-20 1 0,21-20 0,-1 0 96,-20 0 0,18-39-96,2 19-64,-20-20 32,21 0 96,-1 0-96,0 20 32,-20 1 0,19 19-64,1 0 96,-20 0 96,20 19 160,0 22 128,-20 18 97,0-19 31,20 19-95,-20 1-353,0-21 64,19 1-160,1 0-417,-20-20-544,20 0-640,-20-1-1987,20 1-11017</inkml:trace>
  <inkml:trace contextRef="#ctx0" brushRef="#br0" timeOffset="18517.05">4425 5524 13100,'-19'0'769,"-1"-20"160,20 20 256,0-20 96,-20 20-512,20 0-577,0 0-256,-20 20 128,-1-20-64,21 20-32,-18 0-32,18 20 96,0-21-128,0 21 32,18-20-65,3 1-31,-1-2 64,0-19 64,19 0 160,1 0 96,-20-19 129,0-2-97,-1-19 128,-19 20-223,0-19 95,0 19-96,-19-20 160,-1 20-31,-20 0-257,1 20-64,-1 20-129,-1-20-287,3 20-769,38 0-1538,-20 0-5028</inkml:trace>
  <inkml:trace contextRef="#ctx0" brushRef="#br0" timeOffset="19022.08">4823 5484 12523,'-20'20'865,"0"-20"-1121,0 20 192,-1 0-64,3 0 128,-2 0 0,20-1-224,0 1-321,0 0 385,0 0 256,20-20 224,19 0-128,-19 0 417,20-20 480,-21 0-64,21-19-32,-20-1-64,0 0-257,-20-19 65,0 19 0,0 0-289,-20-19-63,0 19-289,-20-19-64,1 38-32,-1 1 0,19 1 64,3 19-224,-2 0 160,20 19-160,0 1 256,0 20-128,20 0 0,-2 20 64,3-2-32,-1 3 0,0-2-32,19-19 64,-19 0-64,0-1-385,0 1-255,-20-19-450,20 18-671,-20-39-1538,19 19-4549</inkml:trace>
  <inkml:trace contextRef="#ctx0" brushRef="#br0" timeOffset="19389.1">5022 5584 12587,'0'0'32,"0"0"577,0 19 864,18-19 193,-18 0-481,20-19-672,0-1-193,1 20 0,-1-20 33,-20 0-65,0 0-128,0 0-96,0 0-32,-20 20-96,-1-19-64,1 19-32,0 19 64,2-19-32,-3 20 63,21 0 65,0 20 65,0-20 63,21 19 0,-3-19 0,22 0-128,1-20-32,-2 20-64,21-40-32,-21 20 64,21-20-289,-21 0-159,1-19-641,-20 19-481,-20 0-1185,0-20-3106</inkml:trace>
  <inkml:trace contextRef="#ctx0" brushRef="#br0" timeOffset="19608.12">5378 5047 15855,'20'20'256,"-20"-20"-128,0 20 929,0 0 128,0 20 128,-20 20-608,20-1-225,0 20 321,0 1-160,0-1-449,0-19-96,20-1-192,0 2-288,-20-42-257,39 1-640,-39-1-801,20-19-4869</inkml:trace>
  <inkml:trace contextRef="#ctx0" brushRef="#br0" timeOffset="21179.21">6848 5425 4163,'0'20'10602,"-20"-20"-10794,20 19 64,20 1 128,-20 40 224,18-20 193,23 39-65,-21-19-288,0 20-32,-1-22 64,-19 2 193,20-20 159,-20 0 64,0-40 449,0 20 96,-20-20-224,1-20-384,-1-20-289,-20 0-32,19-39-64,3 20-32,-2-21-416,20 0-513,20 1 288,-2 19 417,3 1 128,19 39 128,-1-1 32,21 21-32,-20 0 32,-21 21 64,21-1-96,-19 19-64,-21-19-32,0 20 161,-21 0 351,1-20 0,-19 19-63,-1-19-193,0-20-128,1 0-320,19 20-801,0-20-897,0-20-4836</inkml:trace>
  <inkml:trace contextRef="#ctx0" brushRef="#br0" timeOffset="21504.22">7482 5087 14189,'-19'-60'865,"19"60"-897,-20-20 640,20 20 513,0 0 193,-20 0-834,20 20-320,0 0 161,0 20 319,-20 20-63,20 19-289,0 1-288,-20-2 32,40-17 64,-20-2-64,20-19-32,0 0-128,0-1-192,-1-19-385,1 0-448,0-20-1249,0 0-4613</inkml:trace>
  <inkml:trace contextRef="#ctx0" brushRef="#br0" timeOffset="21714.24">7581 5345 16207,'20'0'192,"0"20"1249,21-1-512,-23 22 32,23-21-512,-1-1-385,-1 21-192,1-20-257,-20 0-159,19-20-161,-19 20-993,0-20-2466</inkml:trace>
  <inkml:trace contextRef="#ctx0" brushRef="#br0" timeOffset="21923.25">7939 5306 14765,'-40'20'2403,"40"-1"-2499,-39 1 512,19-1 225,0 2 288,0 19-513,0-1-352,1-19-32,19 0-192,-20 20-321,20-20-832,0-20-1409,0 19-1699</inkml:trace>
  <inkml:trace contextRef="#ctx0" brushRef="#br0" timeOffset="22269.27">7980 5047 12523,'0'-20'2371,"0"20"-2692,18 20 1474,2-20-128,1 20 128,-1 20-384,18 0-384,-17-1-97,19 1-192,-20 19 128,-1-18 0,-19 17-31,20-17-33,-20-2 64,0 1-32,-20 0 0,20-20 32,-19 0-159,-1-1-65,0 1-481,20 0-1249,-20 0-2081</inkml:trace>
  <inkml:trace contextRef="#ctx0" brushRef="#br0" timeOffset="22434.28">8476 5544 17520,'0'20'449,"0"-20"-1218,0 20 929,0-20-1345,0 0-3107</inkml:trace>
  <inkml:trace contextRef="#ctx0" brushRef="#br0" timeOffset="37286.13">14014 6498 15150,'0'19'-481,"20"21"481,-20 21 289,20-2 672,-20 20 448,0 1-704,0-1-417,0 0-96,0 1 256,0-21-191,0 1-129,0-40 224,0 0 97,0-20 704,-20 0-224,20-20-609,-20-20-96,-1-19-160,3-21-32,-2 1-64,-1-1-64,21-19-224,0 0-129,0 19 257,41 0 0,-23 21 0,43 39 192,-2 0 0,1 20 64,-1 20 64,-19-20-96,19 40-64,-38-20 32,-1 19 0,-20-19 0,-20 20 128,-21 0 128,2-21-64,-21 2-31,-19 19-129,20-40-128,19 19-385,20-19-640,-1 0-833,21 0-2466,21 0-6727</inkml:trace>
  <inkml:trace contextRef="#ctx0" brushRef="#br0" timeOffset="37640.15">14689 6040 15694,'0'-19'385,"-20"19"319,20 0 353,-20 19-224,0 21-256,0 0-289,1 19-32,-1 22 129,0 18 415,0 0-479,0-20-225,20 2-64,0-22 0,0 0 0,20-19 0,0-20-288,0 0-289,-20 0-672,20-20-1474,-20 0-6085</inkml:trace>
  <inkml:trace contextRef="#ctx0" brushRef="#br0" timeOffset="38210.18">14848 6359 10505,'-21'-21'4549,"21"21"-3396,0 0 609,0 0-353,0 0-801,0 21 225,21-1-160,19 19-193,-1 1-288,1 0 129,-1-1-225,21 1-32,-21 1 0,1-3-224,-20-17-160,19-2-257,-19 2-384,-20-21-576,0 0-193,20 0-1025,-40 0-3234</inkml:trace>
  <inkml:trace contextRef="#ctx0" brushRef="#br0" timeOffset="38405.19">15105 6359 13965,'0'0'1089,"0"20"-1025,-19-1 1089,19 1-32,-20 20-192,-20 0-289,20 19-191,-19-19-129,19 0-224,0 0-32,-19-21-224,39 2-801,-20-2-640,20 1-1538,0 0-5702</inkml:trace>
  <inkml:trace contextRef="#ctx0" brushRef="#br0" timeOffset="38672.21">15384 6656 16591,'20'0'224,"-1"0"1090,1 0-1,20 0-416,-20 0-321,-1 0-448,1 0-224,0 0-256,0 0-417,1 0-480,-3-19-833,-18 19-1409,20-19-1186</inkml:trace>
  <inkml:trace contextRef="#ctx0" brushRef="#br0" timeOffset="38851.22">15503 6498 10826,'0'39'1281,"0"1"0,0-20 577,0 20-321,0 0-832,0 0-609,0-1-160,0-19-96,0 0-737,0 20-1505,0-40-3300</inkml:trace>
  <inkml:trace contextRef="#ctx0" brushRef="#br0" timeOffset="39176.24">15662 6736 12812,'20'20'1633,"-20"-20"-1024,20 0 832,-2 0-640,3-20 32,19 20-641,-20 0-224,-1-19-32,-19-2 128,0 21 32,0-19-32,0 19-192,-19 0 160,-1 0 64,20 0-64,-20 0-32,0 0 0,20 19-96,-21 2 128,21-21 128,0 19-64,0 1 32,21 0-64,-1 0-288,0-20-192,0 20-321,-1-20-480,21 0-609,-20 0-960,19 0-7144</inkml:trace>
  <inkml:trace contextRef="#ctx0" brushRef="#br0" timeOffset="39415.25">16018 6677 12684,'-18'0'1441,"-3"0"256,1 0-63,0 19-897,20-19-257,-20 21-480,20-2-160,20 1-96,0 0-65,0 0 97,19 0-32,-19 0 64,0-1 192,1-19 96,-21 20 32,0-20 449,0 0 223,-21 0-383,1 20-257,-18-20-416,17-20-705,1 20-641,0 0-2337</inkml:trace>
  <inkml:trace contextRef="#ctx0" brushRef="#br0" timeOffset="39588.26">16079 6776 5797,'58'0'4901,"-37"0"-2499,-1 0 609,20-20-961,-21 20-577,21 0-928,-20-20-481,0 20-289,-1-19-511,-19 19-898,20-21-1569,-40 2-7655</inkml:trace>
  <inkml:trace contextRef="#ctx0" brushRef="#br0" timeOffset="39739.27">16277 6618 5669,'0'38'6854,"0"2"-4900,-20 0 737,20 0-225,0-20-1249,0 20-864,20-21-321,-20 1-417,20 0-640,-20 0-1089,20-20-3043</inkml:trace>
  <inkml:trace contextRef="#ctx0" brushRef="#br0" timeOffset="40056.29">16417 6080 11594,'58'0'545,"-37"20"832,17 20-160,3 20 257,18 0-129,-19-1-448,0 20-449,-1 1-191,-19-1 95,-20 1-224,20-21-32,-20-19-64,0 20 160,-20-40-160,0 19 97,0-19-514,1 0-1312,-1-20-2275</inkml:trace>
  <inkml:trace contextRef="#ctx0" brushRef="#br0" timeOffset="40626.32">17468 6279 16719,'0'0'897,"0"0"-577,-39 0 65,-1 0-129,-1 20 225,3 0-353,-23-1-128,42 22 0,-21-22 0,20 1 288,0 0-64,20 20 0,20-20 225,20 19 31,-1-19-288,1 0 65,19 0-65,2 1-128,-22-2-96,1 0-96,-20 2-193,19-2-287,-39-19-705,0 21-289,0-2-1665,-19-19-7976</inkml:trace>
  <inkml:trace contextRef="#ctx0" brushRef="#br0" timeOffset="42133.4">18223 6338 7238,'20'0'3492,"-2"0"-2051,-18 0 1153,0 0-447,0-19-674,0 19-416,-18 0-769,-2 0-256,0 19 0,-21-19 64,2 21-64,-1-1-64,20-1 64,1 1-160,19 0 128,0 0 96,19 0 0,21-20 97,-20 20 95,19-1-64,-19-19-128,1 20-64,-21 0-32,0-20 192,-21 20-256,-17 21-32,-3-22 0,1 21 96,21-21 0,-1 2-32,0-2 64,20 1 64,20 0 64,0 0 97,19-20 159,1 0-256,-19 0-192,17 0-192,-17 0-96,-1 0-257,-20 0-224,0 0-416,0 0-480,-20 20-1667,-1-20-2401</inkml:trace>
  <inkml:trace contextRef="#ctx0" brushRef="#br0" timeOffset="42798.44">18877 6597 12491,'20'0'2274,"-20"0"-1665,20 0 1569,0 21-769,19-21-287,22 0-258,-2 0-511,20 0-193,1 19 160,-1-19-128,-20 0-128,22-19-96,-42 19 0,21 0-224,-41 0-160,1-21-609,0 21-481,-20 0-960,-20-20-2723</inkml:trace>
  <inkml:trace contextRef="#ctx0" brushRef="#br0" timeOffset="43071.46">19373 6458 11659,'0'0'2274,"0"0"-1506,0 0 1250,0 0-352,0 0-385,20 20-576,21 0-481,-1-1-96,19 1 192,0 0-31,1 20-33,-1-19-160,1-2 192,-21 0-192,2 2-128,-21-2 32,-20 2-64,0-2 64,0-19 160,-41 20-128,1 0 33,-19-20-194,0 20-287,-1 0-257,21 0-512,-1-1-1121,-1 1-3171</inkml:trace>
  <inkml:trace contextRef="#ctx0" brushRef="#br0" timeOffset="44304.53">20604 6279 15182,'-59'-60'1217,"19"41"-544,1-2-449,19 2 0,0 19 192,0 0-255,1 19-289,19 21 128,-20 1 96,20 18 32,20 1-96,-1-1-64,1 1-160,0-1-97,20 2 129,-40-23 32,19 2-128,-19-19-225,0-2-95,-19 1-289,-1-20-929,0 0-1153,-20 0-3395</inkml:trace>
  <inkml:trace contextRef="#ctx0" brushRef="#br0" timeOffset="44420.54">20288 6637 7815,'18'-40'4484,"23"40"-2818,-1-20 256,19 20-577,0 0-448,1-20-609,-1 20-672,2 0-1186,-2 0-1761,-1 0-5573</inkml:trace>
  <inkml:trace contextRef="#ctx0" brushRef="#br0" timeOffset="44622.55">20843 6239 16687,'-20'0'192,"20"21"129,0-2 1280,0 21-544,0 20-544,20-1-417,0 1-96,-20-1-128,20-19-64,-1 19-353,-19-19-576,20 0-769,0-20-1921</inkml:trace>
  <inkml:trace contextRef="#ctx0" brushRef="#br0" timeOffset="44932.56">21201 6557 15118,'-40'0'256,"19"20"-736,-17 0 640,18 20 128,-1-21-192,1 21-192,40-19-192,-20-2 128,41 1 160,-23-20-32,23 0 96,-1 0 0,-21 0 96,1-20 128,0 1 0,-20-2 193,0 2 191,0-2-191,0 2 63,0 0 33,-20-2-225,0 21-320,20 21-256,0-21 64,0 19-64,20 0-417,0 2-704,0-2-1185,19 2-1731</inkml:trace>
  <inkml:trace contextRef="#ctx0" brushRef="#br0" timeOffset="45343.59">21616 6637 10794,'-18'-40'961,"-23"40"-193,21 0 802,-18 0-417,-3 21-352,21-2-481,0 21-192,20-21-32,20 21 64,0-20-192,21 0 32,-3-20 32,3 0 225,-3 0 255,3 0-160,-21-20 97,0 20 95,-20-20-159,0-20-1,0 21-192,-20-2-192,20 2-128,-20 0-128,20 19-32,0 0-289,0 19 321,0 21 256,0 0 64,20 19 512,0 1 161,-1-1-224,-19-19-257,20 19-160,0-19 128,-20 0 353,0-21 320,-20 2 256,0-21-321,-19 0-127,-1 0-321,-19 0-384,-2-21-448,2 2-321,0-1-640,19 20-1506,-19-20-3491</inkml:trace>
  <inkml:trace contextRef="#ctx0" brushRef="#br0" timeOffset="46252.64">20367 7411 13004,'0'60'384,"0"-1"-672,20-19-96,-20 0 576,19-21 769,-19 2-32,0-21-545,20 20 160,-20-20 609,0-20-416,0 20-609,0-21-352,-20-17 64,20 17-96,0 2-449,0-2-256,-19 21 513,19-20 288,0 20 63,0 0-159,0 0 32,19 0 160,-19 20 0,0-20 96,20 0 0,-20 0 64,20 0 320,-20-20 321,20 20 128,-20 0 192,0-19-128,0 19-513,-20-20-288,0 20-128,0 0 0,1 0-32,-21 0 0,20 20-64,-19-20 160,-2 19-192,21 22 128,-20-22-96,21 2-32,19 17-288,0-17-193,0 19-224,39-20 161,-19 0 415,41-20 289,-22 0 225,1 0 31,-1-20-64,1 0 64,-20 0-63,0 0-65,-1-1 32,-19-17 0,0-2-32,0 19-96,-19 1-128,-1 1 0,0 19-128,0 0 96,20 0 0,-20 19 0,20 22 64,0-22-32,0 2-33,20 17-223,20-17-192,-1-1-225,-19 0-128,20 0 513,-20-20 192,19 0 160,-19-20 32,-20 20-32,20-20 0,-20 0-801,0-1-3203,0 21-2466</inkml:trace>
  <inkml:trace contextRef="#ctx0" brushRef="#br0" timeOffset="46461.65">20664 7629 2178,'0'0'3619,"21"21"-1313,-21-21-672,0 0 159,0 20 353,0-20 289,0-20-930,0-1-576,0 21-64,0-38-737,0 17-64,18 2-192,2-2-128,1 1-161,-1 1 1,0 19 160,-2 0 160,-18 19-1,21-19 162,-21 20-130,20 20-31,-20-19-256,0-2-961,20 0-1954,-20 2-3267</inkml:trace>
  <inkml:trace contextRef="#ctx0" brushRef="#br0" timeOffset="46713.67">21021 7551 9096,'-20'-21'3555,"1"21"-3555,19 21 737,-20-21 673,20 40-674,0-21-544,0 0 33,20 2-97,19-1 64,-19 0 128,21-20 161,-3 0 191,-18 0 353,1-20-32,-1 0-160,-20-1-128,0-17-33,0 17-768,-20-19-256,-1 20-513,1 1-929,-18-1-320,38 20-3267</inkml:trace>
  <inkml:trace contextRef="#ctx0" brushRef="#br0" timeOffset="47132.69">21339 7629 12844,'0'41'2274,"-20"-41"-1794,1 0 2019,19 0-1058,-20 0-961,20 0-287,0-20-418,0 20-63,0-21-352,0 2 63,20 0 321,-1-21 160,1 19 96,-20 21 64,20 0 224,-20 0 96,20 0 97,-20 21 31,0-2-287,0 2-225,0 17-161,20-17-191,-20-1-128,0-20-129,0 20 417,19-20 352,-19-20-32,20 0-32,-20 20 0,20-21 96,0 2 1,-20 0-1,21 19-160,-3-21 416,2 21-352,0 21 257,-20-21 95,21 19-160,-21 0-159,0 22-258,0-21-415,0 0-801,20 0-705,-20-1-1730,18-19-6181</inkml:trace>
  <inkml:trace contextRef="#ctx0" brushRef="#br0" timeOffset="47478.71">21815 7591 15694,'0'-21'897,"-19"21"-929,19 0 352,-20 0 513,-20 21-448,20-2-385,1 0 192,19 22 128,0-21-192,19 0-32,1 0 32,0-20 193,0 19 127,0-19 97,19-19-225,-19 19 0,0-20-128,-20-20 1,20 20-193,-20-1 64,0 2-192,-20-21-33,20 40 33,0-19 224,0 19-192,0 0 96,0 19 193,0 21-65,20-21-96,1 2 0,17 19-192,-17-20-257,19 0-384,-22-20-480,3 19-416,-1-19-1186,-20 0-3811</inkml:trace>
  <inkml:trace contextRef="#ctx0" brushRef="#br0" timeOffset="47701.72">22133 7133 16335,'0'21'-64,"0"18"1313,0 1 641,0 19-769,0 1-577,0-1-255,0 1-65,0-1-128,0 2-288,0-2-705,20-19-737,-20-20-832,20 0-1313,0-20-5766</inkml:trace>
  <inkml:trace contextRef="#ctx0" brushRef="#br0" timeOffset="48099.75">22331 7530 13965,'0'0'1825,"0"21"-1536,0-2 1953,0 2-833,0 17-1153,20-17-192,0 19-31,-20-20-226,41 0 97,-23-20 96,2 19 96,21-19 64,-21-19 257,-1-1 191,1 0-63,-20 0-65,20-21-191,-20 22-65,0 0-128,0 19-128,0 0-96,0 0-353,0 19 481,0 21-128,0 0 385,20 19-65,-20 1-160,0-1-32,0 1-96,20-1 192,-20 1-256,0-20 192,-20 0 64,20 0 288,-20-21 257,-20 2 95,21-2 193,-42-19-128,23 0-449,-23 0-320,2 0-64,19-19-608,1 19-1218,19 0-2146,-20-21-5989</inkml:trace>
  <inkml:trace contextRef="#ctx0" brushRef="#br0" timeOffset="52978.03">7006 6338 15246,'-20'-19'480,"20"19"257,0 0 929,-20 0-65,20 0-512,20 0-672,0 0-65,20 19 96,-1-19-63,42 0-1,18 0-192,0 0-128,19-19 64,21 19-96,1 0 1,-2-20 63,-19 20 0,1-20-32,-41 1-128,0 19-385,-59 0-960,0 0-1762,-40 0-4196</inkml:trace>
  <inkml:trace contextRef="#ctx0" brushRef="#br0" timeOffset="56550.23">14034 8743 14830,'20'20'-289,"-20"0"449,20 39 513,-20 1 736,19 0-448,1 19-576,0 20-257,0 1-64,-20-21-32,20-19 192,-1-21 96,-19 1 289,0-20 224,0-20 608,0-20-576,-19 1-673,-21-22-96,20-18-64,0-20 0,1 19-32,-1-19 32,20-1-192,0-20-256,20 41 63,-1-1 129,41 21 128,-21 19 0,21 20 96,-21 0 32,22 0 128,-23 20 0,-18 19-64,1 1-96,-21 0 129,0-1 63,-21-18 160,-17 18-96,-23-39 1,2 20-225,19 0-385,-19-20-512,39 0-832,0-20-866,20 0-2305</inkml:trace>
  <inkml:trace contextRef="#ctx0" brushRef="#br0" timeOffset="56824.25">14728 8445 15150,'-20'-59'1313,"1"59"-672,-1 0 480,0 0 128,0 0-544,20 39-161,-20 0-63,20 21-1,-19 0-96,19 19 1,0 1-161,0-20-224,0 19 96,19-20-160,1 1 32,-20-20-224,20-20-289,20 0-288,-21-1-576,21-19-673,-19-19-2466</inkml:trace>
  <inkml:trace contextRef="#ctx0" brushRef="#br0" timeOffset="57026.26">14868 8703 16079,'0'0'1729,"0"0"-1152,0 20 1761,20 20-544,19-20-737,1 19-705,-1-19-256,21 20-64,-21-20-128,21 0-352,-21-1-289,-19 2-576,0-21-289,1 19-223,-21-38-994,0 19-1569,0-40-4773</inkml:trace>
  <inkml:trace contextRef="#ctx0" brushRef="#br0" timeOffset="57178.27">15186 8623 14381,'0'0'1794,"-21"21"-1218,21-2 1506,-20 21-544,0 0-513,20 0-705,-20 19-320,1-19-160,-1 0-449,20 0-672,0-1-1057,0-19-2242</inkml:trace>
  <inkml:trace contextRef="#ctx0" brushRef="#br0" timeOffset="57351.28">15305 8862 10986,'39'0'5093,"1"0"-3908,-20 0 1089,19 0-512,1 0-930,-20 0-639,-1 0-482,1 0-640,0-20-1024,-20 20-802,0 0-3811</inkml:trace>
  <inkml:trace contextRef="#ctx0" brushRef="#br0" timeOffset="57502.28">15483 8703 7751,'0'20'3876,"0"0"-1955,0 0 450,0 20-161,0-1-993,0 21-801,0-21-544,0 1-256,0 0-962,0 0-1376,0-1-2947</inkml:trace>
  <inkml:trace contextRef="#ctx0" brushRef="#br0" timeOffset="57790.3">15582 9001 11146,'39'0'1345,"-19"0"-1185,1-20 1154,-21 20-193,20 0-224,0-19-417,-2 19 129,-18-21 255,0 21-31,0 0-64,-18 0-224,-2 0-257,0 0 160,-1 0-416,1 21 96,20-2-96,0-19 0,0 20 0,20 0-128,1 0-96,-1 0-256,0 0-97,-2-20-416,23 0-640,-21 0-1538,0 0-3620</inkml:trace>
  <inkml:trace contextRef="#ctx0" brushRef="#br0" timeOffset="57993.31">15880 8962 8359,'0'-21'6439,"0"2"-5318,-20 19 1345,20 0-608,0 19-1058,-20-19-575,20 21-193,0-2-32,0 1 0,0 0-128,20 0 63,-20 0 1,20 0 64,-20-20 64,0 19-160,0-19-160,0 0-224,-20 21-737,20-21-737,-20-21-2627</inkml:trace>
  <inkml:trace contextRef="#ctx0" brushRef="#br0" timeOffset="58137.32">15919 9001 13100,'60'0'993,"-39"0"1249,17 0 224,-18-20-736,1 20-865,-1 0-705,0-19-416,-2 19-385,-18-21-1249,0 21-2466</inkml:trace>
  <inkml:trace contextRef="#ctx0" brushRef="#br0" timeOffset="58295.33">16079 8842 12972,'20'40'2530,"-20"0"-1088,0 0 1344,0-1-672,0 1-1441,0 0-513,0 0-192,0-21-384,0 1-513,0 0-833,0 0-2050</inkml:trace>
  <inkml:trace contextRef="#ctx0" brushRef="#br0" timeOffset="58555.34">16237 8445 16495,'80'40'449,"-41"-20"992,1 19 769,-1 21-833,1 20-736,-19-1-417,-1 0 32,-2 20-128,-18 1 1,0-20-322,0-21 129,-18 1-192,-2-21-673,-1-19-640,1 0-1698,-18 0-10987</inkml:trace>
  <inkml:trace contextRef="#ctx0" brushRef="#br0" timeOffset="59832.42">16933 8564 16591,'-40'20'1410,"40"0"-1763,0-1 417,20 2 673,18-2 256,3 2-577,18 18-384,1-19 64,-1 0 1,1 20-1,-1-40 64,-18 19-128,-23 1 64,2-20 160,1 0 128,-21 0 225,-21 20 288,1-20-353,-18 20-351,-3 0 127,2 0-384,-21-1 64,21 2-96,-1-2-225,20 1-511,0-20-610,20 20-1056,0-20-1762</inkml:trace>
  <inkml:trace contextRef="#ctx0" brushRef="#br0" timeOffset="60006.43">17448 9021 12716,'-39'40'1857,"19"-20"-1216,-21-1 1697,3 2-736,-3 18-866,2-19-543,-1 0-193,0-20-225,21 20-864,19-20-1377,0 0-3684</inkml:trace>
  <inkml:trace contextRef="#ctx0" brushRef="#br0" timeOffset="60459.45">18103 8763 18161,'41'-20'1825,"-41"20"-1889,0-20 1634,-21 20-673,-19 0-545,1 20-288,-21 0-32,21 0 96,-1 19-96,0-19-64,21 0 32,19 0 0,0 0 96,19 0-128,1-1 64,40 2-96,-21-21 128,21 19-96,-21-19-32,1 0 160,-19 0-224,-21 20 0,0-20-96,-21 20 160,-19 0 32,1 20 96,-1-21-32,0 2 0,21-2-32,-1 1 96,40 0-224,-1 0 544,21-20-256,0 20 1,-1-20-193,22 0 96,-23 0-128,-17 0-1,-1 0-287,0 0-353,-20 0-1152,0 20-1282,-20-20-11563</inkml:trace>
  <inkml:trace contextRef="#ctx0" brushRef="#br0" timeOffset="61894.54">19116 9041 18097,'-59'0'544,"59"0"-224,-20 0 962,20 0-225,20 0-577,19 20 161,21-20-353,-1 20-192,0-20-32,21 0-32,0 0-96,-1 0-256,-19 0-353,-21 0-704,21 0-961,-41 0-1986,1-20-7111</inkml:trace>
  <inkml:trace contextRef="#ctx0" brushRef="#br0" timeOffset="62125.55">19553 8962 12267,'0'0'1345,"20"0"-1313,19 0 2146,1 19-544,-1-19-513,21 20-416,-21 0-129,1 0 161,1 0-192,-23 19-193,2-18-96,-40-2 128,2 1-31,-23 0 159,1 0-95,-19 0-225,0 0-96,-1 0-192,1-20-192,19 19-930,19-19-1152,21 0-2114</inkml:trace>
  <inkml:trace contextRef="#ctx0" brushRef="#br0" timeOffset="62782.59">21041 8941 16591,'-20'-39'609,"0"39"-289,1-20 257,-21 20-33,0 20 97,1 0-289,-1 39-192,1-19 32,19 20 97,0 19-257,20-19 32,20-1 32,0-19-32,39 0 64,0-20 96,21-1 161,-1-19 127,21-19-224,-41-1-127,1 0 127,-21-20 32,-19 1 0,-20-21 193,-39 20-161,-1-20-128,0 41-127,-19-21-65,0 20-129,-22 20-351,42 0-513,19 0-608,0 20-1378,40 0-1473,0-20-6182</inkml:trace>
  <inkml:trace contextRef="#ctx0" brushRef="#br0" timeOffset="63057.6">21537 8981 12940,'0'-40'1473,"0"40"-1825,20-19 1185,-20 38 480,21-19-64,-21 21-544,20 18-129,-2 21 97,-18-21 0,21 21-289,-21 0-192,0-1-288,0-19 64,0 0 0,0-1 0,20-19-192,-20-20 64,0 21-449,20-21-832,0-21-1122,-20 1-3427</inkml:trace>
  <inkml:trace contextRef="#ctx0" brushRef="#br0" timeOffset="63344.62">22015 9081 16047,'0'0'1665,"0"0"-992,-20 0 1313,-21 0-1826,3 19-128,-23-19-96,21 21-64,-19-2 64,19 1 64,21 0-32,-1 0 64,20 20 0,20-20 96,19-1-32,1-19 0,-1 20 64,21 0-32,-1 0-32,-18 0 1,17 0-226,-17-20 65,-21 19-96,-20-19-480,0 20-738,0-20-1184,-20 21-4965</inkml:trace>
  <inkml:trace contextRef="#ctx0" brushRef="#br0" timeOffset="74570.26">7642 8822 6534,'0'0'1121,"0"0"64,0 0 1249,0-19-576,0 19-609,0 0-416,0 0 0,0 0-97,0 0-95,0 0-96,0 0-193,0 0 96,0 0-95,0 0-33,0 0-32,0 0 65,0 0 127,-21 0-192,21 0 1,0 0-33,-20 0 0,20-20 0,-20 20-32,2 0-127,-3-20-1,1 20 96,20 0 32,-40 0 0,21-20-32,-1 20-95,0-20-1,-20 20 32,21-20-128,-21 20 32,20-19 0,-19 19 32,19 0-96,-21 0 32,3 0 32,18-21 64,-21 21-128,2 0 32,19 0 32,-20 0 64,0 0-224,1 0 128,-1 21 0,1-21 0,-1 0-64,-1 19 64,2-19 0,-1 20 0,20-20-64,-19 20 128,-1-20-96,20 0 160,-19 20-288,19-20 128,-20 20 32,21 0 0,-21-20-224,20 19 448,-1-19-224,3 20 0,-2 0 0,-1 0-32,1-20 0,0 20 0,2 0 64,-3-1-32,1 2 0,0-2 0,0 1 0,0 0-32,1 0 64,-1 0-64,20 19 32,-20-18 0,0-2-64,20 1 64,-20 0 32,20 20 0,0-20 64,0 0-96,0 19 32,-19-19 0,19 0-64,0 0 160,0 0-96,0-1 0,0 1 64,0 1-128,19-2 32,-19 1 32,20 0 64,0-1-160,-20 2 128,20-1-160,0 0 128,19 0-64,-19-1 128,0 2-128,0-2-32,1 1 192,17 0-256,-18 0 64,21-20 96,-23 20-160,23-20 192,-21 20-96,19-20-224,1 19 544,0-19-320,-21 20 32,21-20-96,0 0 160,-21 20-64,21-20-96,1 0 128,-3 20 32,3-20-128,-3 0 128,23 0-64,-22 0-64,1 0 128,20 0-32,-21 0-160,22 0 160,-23 0 64,23 0-192,-2 0 192,-19 0-32,19 0 0,-19-20-64,-1 20 128,1-20-64,-1 20 32,1-20 0,-19 20 97,17-19-1,3-1-64,-1 0 32,-1 0 0,1 0-64,0 0 96,-1 1 1,-19-2-97,0-18 0,1 19 0,-3-21 32,2 22 128,1-21-192,-21 21 32,20-22 33,-20 2 63,20-1 96,-20 0-160,0 1-128,0-1 192,0 0-128,-20-20-32,20 21 32,-20-21 129,-21 21-97,23-1 32,-23 0 0,-18 20-32,-1-20-32,1 21-128,-1 19 32,1-20-288,18 0-481,-18 20-448,19 0-609,1 20-1441,-1-20-3459</inkml:trace>
  <inkml:trace contextRef="#ctx0" brushRef="#br0" timeOffset="79368.53">7662 7987 7046,'0'0'897,"0"0"64,0-19 288,0 19 321,0 0-481,0 0-449,-20 0-351,20 0 31,0-20 64,-21 20 321,21 0 96,-20 0-161,0-20 33,2 20-193,-23-20 65,21 20-257,-19-20-32,-1 20-160,0-20-64,1 20 65,-22 0-65,23 0-32,-23-19 160,2 19-288,0 0 224,-1 0-64,1 19-32,-1-19 0,1 0 32,18 0-64,-18 0 64,-1 20-64,1-20 64,0 0-64,-1 20 32,21-20 64,-21 20-224,1-20 192,-2 20-64,2 0-32,-1-20-65,21 19-31,-1 2 96,1-21 0,-1 20 32,-1-1 32,3-19 64,-3 20-160,2-20 64,-1 20 64,0 0-96,1 0 96,19 0-64,-20 0 32,1-1-32,-1 2 0,19 18 0,-17-19 32,-3 0 32,3 20-32,17-21 0,-19 22 0,0-22 0,21 21 0,-21-21 32,20 22-32,-19-22 32,19 21 64,-20 0-64,19 0 64,3-21-96,-23 21 96,21 0-96,0 0 0,2-1 32,-3 1-64,21 0 96,-20-20-64,0 20 129,20-1-97,-20 1 128,20 0-64,-19 0 64,19-1-32,-20 1-96,20 0 96,0-1-160,0 1 64,0 0-128,20-1 128,-20 2 64,0-2-128,19 0 32,1 2 96,-20-1-96,20 0 64,-20-1-32,0 1-32,20 19 32,-20-19-64,21 0 129,-21-1-1,18 1-64,2 20 64,0-20-128,1-1 160,-1 2-128,-2-2 32,3 0 64,19-18-64,-20 18 256,19-19-128,21 20 1,-21-20-1,1 0-32,19-1-96,-18 2 64,-1-2-64,-1 1 96,1 0 96,-1 0-256,1 0 128,0-20-64,-1 19 97,1 2-1,19-2-256,-18 1 256,17 1-128,-17-2 32,18 1 64,-19 0-32,19-20 0,1 19-32,-1 2-32,-18-1 64,18-1-128,1-19 224,-1 20-192,0-20 0,1 0 96,-1 20-64,2-20 96,18 0-160,-20 0-32,20 0 160,1 0-64,-1 0 32,21 0-128,-1 0 192,-20 0-192,20 0 160,0 0-32,-20-20-64,21 20 64,0-20-64,0 20 32,-1-19 0,0-1-64,0-1 32,0 2 96,1-21-192,-21 21 128,20-22 0,-20 1 0,0 1 32,2-1-32,-2 1 64,0-1-128,-20 0 128,1-20 0,-1 21-64,2-21 32,-23 21-64,3-21 160,-3 0-192,-17-19 96,19 19 32,-20 0-32,-20-19-32,20 19 64,-20-19-96,0 18 96,0 2 32,0-20-64,0 19 0,-20 1 1,0-1-162,-20-19 129,19 19 32,-37 0 0,17-19 33,-18 19 31,0 1-64,-1-1 128,1 1-128,-1-2 0,1 2 96,-20 0-128,0-1-128,-2 1 192,2-21-128,0 20 64,0 0 0,-21 1-64,1-1 64,0 21-224,-20-2 352,19 2-513,1 19-447,0 20-610,-20 0-1312,19 0-4197</inkml:trace>
  <inkml:trace contextRef="#ctx0" brushRef="#br0" timeOffset="82196.7">7046 7074 4067,'20'0'1634,"-20"0"-129,0 0 97,0 0 160,0 0-1058,0 0-31,-20 0-97,20 0 97,0-20 160,-20 20-321,20 0-191,-20 0 127,20 0 64,-20-20 161,0 20-160,1 0 127,-21-20 1,20 20-161,-19-20-95,19 20-129,-21-20 128,-18 20-128,19-19-159,-19 19-1,-1 0-32,1-20 0,0 20-32,-1 0-64,-20 0 32,1 0 0,19 20 96,-19-20-192,0 0 96,18 0 0,-18 19 0,0-19 64,0 0-128,0 20 128,19-20-32,-19 0-32,-1 0 32,20 0-128,-19 20 96,20-20-32,-1 20 0,1-20 64,-2 20-32,2-20 32,0 20-64,-1-1 32,1 2-96,19-2 128,-19 2-64,-2-2-64,23 1 128,-23 20-96,2-20 64,-1-1 0,21 21-64,-22 0 96,23-20-64,-3 19 32,-18 1 0,19 0 0,1-1 0,19 1-33,-20 0 130,1-21-226,-1 22 129,0 19-32,21-21 0,-21 1-32,19 19 32,1-19-96,2 0 64,-2 20 96,-1-21-96,1 21 64,20 0-64,-20-1 96,20 1 0,0-1-128,-20-18 128,20 18 0,-19 1 0,19-1 0,-20 0-128,20 2 96,-20-2-32,20 1 96,0-1-96,0 1 96,-20-1-160,20 1 96,0-1 32,0 21-64,0-20 32,-20-1 0,20 1 0,0-1 32,0 1-64,0 0 96,0 0-96,0 19 0,20-19 32,-20-1 32,20 1 32,-20-21-64,20 21 64,0 0 32,-1-1-64,1 1 64,0-20-32,0 20-32,1-21-32,17 21-32,-18-21 32,21 1 0,-21 20 0,19-21-32,1 21 64,-1-20-96,1 0 160,0 0-96,-21-1 32,21 1 1,1 0 95,-3-1 0,23 1 0,-22 0-64,21 0-64,-1 0 32,0-1-32,-19 1 0,21 0-32,-2-20 32,-19 20 0,19-21-32,0 21 192,1 0-288,-1-21 128,2 21 160,-3-20-192,1 0 128,2 0-128,-2 20 64,20-21-32,-19 2 32,19-21-32,0 19 64,-18-19-64,18 21 0,0-21 0,-19 19 0,20-19 0,-1 20-32,0-20 96,20 0-32,-18 20-96,-2-20 160,0 0-128,20 20 96,-20-20-96,-19 0 96,19 0-32,1 0-64,-1 0 128,0 0-256,1 0 160,-21 0 64,20 20-160,2-20 128,-2 0-32,-20 0 32,20 0-32,2 20 0,-23-20-32,22 0 32,-1 0 32,-19 0 0,19 0 64,0-20-256,2 20 288,-2 0 33,0 0-65,0 0 0,20-20 96,-20 20-224,2-20-32,-2 20 128,0 0-64,20-20-192,-20 0 96,21 1 192,-1 19-192,0-21 64,0 2-161,0-21 450,2 19-193,-2-18-128,-19 19 64,19-20 64,-20 1 0,20-1-160,-20 0 32,0 1 128,2-1-96,-22 0 128,20 0-160,-19-20 32,-1 1-64,20 19 0,-38-19 96,17-1 0,3 1-65,-22-21 194,21 20-97,-21-19 96,-19 19-128,20-19 128,-20 19-64,-1 1-32,1-21-96,0 0 192,1 21-256,-1-21 160,-20 1 0,18-1-64,-18 1 32,-18-1 32,18 1-32,-20-1 0,20 20 0,-21-19 0,1-20-96,0 19 128,1 1 32,-21-1-64,20 1 64,-19-1-32,-1 1 0,0-1-160,1 1 224,-1 19-64,-19-19-64,18-1 0,-18 1-32,-1 0 32,-19 19-32,20-20-32,-22 0 0,2 21 96,0-20-32,0 19 0,19 1 64,-19 19-64,0-21 32,0 23-96,-1-23 256,0 2-288,1 19-1,0-19 33,0 19 0,-21 0-64,20 1 128,-19-1-64,20-19 96,-21 19 32,1 19-64,-20-18 0,19-1 32,-19 20 32,-19 0-160,-1 1 128,1-1-417,-2 0-159,-20 20-161,-18 0-288,0 0-608,0 0-770,-21 20-2049</inkml:trace>
  <inkml:trace contextRef="#ctx0" brushRef="#br1" timeOffset="86529.94">9687 12022 10666,'-21'0'3811,"21"0"-1793,-20 0 641,20 0-738,0 20-479,0-20-705,20 0 31,-20 20 193,21-1-352,17 21-129,3-20-31,18 0-161,-19 19 0,19-19-128,1 0-160,-21-20 32,1 20-96,1-20 96,-23 0-160,-18 20-96,20-20-128,-20 0-161,0 0-95,0 0-129,-20 0-352,2-20-224,18 20-865,-21-20-1442,1 0-6021</inkml:trace>
  <inkml:trace contextRef="#ctx0" brushRef="#br1" timeOffset="86767.96">10104 11883 16111,'0'-20'1505,"0"20"-736,-21 20 832,1-1-832,0 2 64,0 17-289,-19 3-95,-1 19 31,20-1 1,-19 1-289,-21-1-96,21-19-224,19-1-96,-1-19-321,1 1-608,20-2-769,-18-19-1441,18 20-8168</inkml:trace>
  <inkml:trace contextRef="#ctx0" brushRef="#br1" timeOffset="87857.02">10460 12022 12427,'-39'20'1826,"39"-20"0,0 0-193,0 0-191,0 0-481,0-20-737,19 20 192,21-20 33,19 0-161,2-1-32,-2 2 225,20 0-546,1-2 514,-21-18-257,0 19-320,-19 20 0,1-20-96,-23 20-129,-18 20-255,0 0 480,0 0 128,0 20 0,0-2-32,0 3 64,20-1-64,1-20 160,38-1 32,1-19 128,-1 0-64,1 0 1,19-19-225,-20-1 192,2 0-224,-22 0-321,1 0-191,-40-1-513,0 21-288,0 0-994,-20 0-1921</inkml:trace>
  <inkml:trace contextRef="#ctx0" brushRef="#br1" timeOffset="88283.04">10559 11783 16079,'0'0'256,"0"-19"-96,0 19 32,0 19-384,-20-19-192,-19 40 320,-1-20-32,20 20 256,-19 0 416,-1-2 97,20-17 96,0 19-129,20 0-255,0-21 95,20 21-160,20-20 1,0 0-193,19 0-160,-18-1 64,18-19-449,-19 20-479,-1-20-1250,1 0-3620</inkml:trace>
  <inkml:trace contextRef="#ctx0" brushRef="#br1" timeOffset="89545.12">12088 11942 15150,'-39'-19'512,"19"-2"-95,0 21 319,0-19-63,0 19-32,-19 19-449,19 2-192,-21 17 64,21 3 192,2-1-224,18-1 64,0 1-160,18 0 160,2-20 32,21-1 65,-3-19 223,3 0 257,-1 0-225,-1-19-160,1-21-63,-20 20-65,-20 0 0,0-19-96,0 19-224,-20 0-64,20 0-193,-20 20 129,20 0-353,0 0 257,0 20 32,0 0 352,0 19-417,20 1 257,-20 0-192,20-20 63,0-1 353,-1 1 33,1-20 351,-20 0 449,0 0-32,0-20-545,0 20-320,0-19-32,0-21 32,0 20-96,0 0-160,20 20-161,1-20-95,-1 20 288,-2 0 159,2 0 194,1 20 63,-1 20-320,-20-20 96,20 0-353,-20-1-319,19 1-289,-19 0-513,20 0-832,0-20-2082</inkml:trace>
  <inkml:trace contextRef="#ctx0" brushRef="#br1" timeOffset="89819.13">12485 12121 6053,'0'0'1954,"-20"20"512,20 0-1312,0 0-834,0 19-160,20-19-96,0 0 64,0-20 321,19 0 704,1 0 416,-20 0-63,19-20-257,-19 0 160,-20 0 32,0-19-319,0 19-290,-20-20-415,-19 1-513,19 19-33,-20 0-31,21 20-160,-21 0 256,40 0-1249,0 20-417,0 0-832,20-1-802,19 1-3810</inkml:trace>
  <inkml:trace contextRef="#ctx0" brushRef="#br1" timeOffset="90230.16">12783 12141 9288,'0'59'1954,"0"-39"-1473,-21 0-129,21 20-224,0-1-128,0-19-96,0-20 288,21 21 1057,-21-21 609,20-21-320,-20 1-353,20 1-32,-20-21-256,20 0-417,-20 1-416,20-1-32,-20 20-64,19 0-96,1 20 32,-20 0-32,20 0 32,-20 20 64,0 20-64,20-20 64,-20 19-225,0-19 193,0 0 64,20-20 32,-20 0 192,0 0 161,0-20-33,19 20-448,-19-20 160,20 0-160,0 1 96,0 19-64,1-20 32,-21 20 0,18 0 32,-18 0-64,20 20 64,-20-20-32,0 19-609,0 1-608,0 0-417,21 0-896,-21 0-737,40-20-6374</inkml:trace>
  <inkml:trace contextRef="#ctx0" brushRef="#br1" timeOffset="91176.21">13299 12181 5541,'-20'0'3107,"1"19"-1506,-1-19 577,0 20-416,0 0-929,-1 0-321,3 20-224,18-21-288,18 1 0,3 1 0,19-21 257,-20 0 255,19 0 321,-19-21-64,0 21 96,-20-20-65,20 1-95,-20-1-449,-20 20-224,20-20-160,-20 20-128,20 0-32,0 0-289,0 20-64,0 0-63,0-1 159,20-19 129,0 20-129,-1 1 33,1-21 320,0 0 64,0 0 192,1-21 256,-21 21-32,0-20-192,0 1-32,0-1-32,-21-20 0,21-19-32,0 19-32,0-39-352,0-1-961,0 0-1666,0 1 448,0 20 2051,0 19 2626,0 20 929,0 20-1826,-20 20 417,20 39 127,0 1-864,-20 20-513,20-1-31,20 0-65,-20 1-352,0-1-64,20-19-545,1 0 33,-3-41-33,22 1 193,-19 0 415,-1-20 65,-2 0 97,-18-20-65,20 0 128,-20 1-160,21-2 256,-21 1-96,0 1 0,-21 19-96,21 0 97,0 0 63,0 0-192,0 39-32,0-18 64,0 18-96,21-19 160,-1-1-160,0-19 352,19 0 225,-19 0 223,-20-19 1,20-1-128,0 20-193,0-20-416,-1 1-96,-19-2-32,20 21-128,-20 0-128,20 21 127,-20 18 289,20 0-288,-20-18 128,0 19 96,21 0-128,-21-21-160,0 21 160,0 0 128,0-1 224,-21 1 416,1-20 417,0 0 225,-19-20-193,19 0-96,-20-20-257,20 0-159,1 0-257,19-20-128,0 1-192,39-1-64,40-20 0,2 1-160,36-1-160,-17 21 63,-20 18 65,-21 1-224,-19 1-193,-1-1-672,-39 0-417,-20 20-2338,-19-20-10858</inkml:trace>
  <inkml:trace contextRef="#ctx0" brushRef="#br1" timeOffset="92103.26">6907 9160 13292,'-20'0'4388,"-1"-20"-2914,21 20 576,-18 0-385,18 0-256,0 0-768,18 20-32,3 0 223,39 0-287,-21 20-161,21-1 1,19-19-33,0 20-288,-18-20 64,18 0 0,-20-1-160,-19 1 32,-1-20 32,-19 21-96,0-21-96,-20 0-352,0 0-33,-20 0-352,20 0-416,-20-21-160,-19 21-898,19-20-2369</inkml:trace>
  <inkml:trace contextRef="#ctx0" brushRef="#br1" timeOffset="92340.28">7383 9081 15246,'0'0'544,"-19"0"481,-1 19 865,0 21-448,-21-20-353,-17 40-161,17-1 33,-18-19-320,19 20-257,1-21-63,-1-18-129,20 18-128,0-19-128,1-20-417,19 19-1120,0-19-1890,19 0-4901</inkml:trace>
  <inkml:trace contextRef="#ctx0" brushRef="#br1" timeOffset="93227.33">7721 9140 9480,'0'0'5926,"0"0"-4933,0-19 609,0 19 223,20-21-640,0 2-352,19-21-352,1 0-193,19-20-32,1 1-96,20-20 0,-1-1 1,20 1-1,20-21-64,1 1 0,18-1-32,-19 1-160,0 0 128,-19 39 64,-21 1-64,-19 39-128,-21-1-128,-19 21 64,0 21-33,0 18-191,-20 1 480,20 20-192,-20 0 96,19-1 0,1-19 0,0-1 32,21-19 128,-3-20 289,3 0-1,38-20-64,-19-39-31,39 19-65,-19-39 64,19-1 161,20 1-33,19-41-95,2 21-257,-2-20-128,1 0-64,1 19 64,-21 1 0,-40 39-32,-20 21 32,-19 19-449,-20 0-416,-20 40-1216,-20 0-706,-20 19-3491</inkml:trace>
  <inkml:trace contextRef="#ctx0" brushRef="#br1" timeOffset="93818.36">7680 8941 5765,'0'0'3844,"0"0"-2531,0 0 609,0 0 288,0 21-128,0-2-833,-18 21-480,18-20-65,0 20 97,0-21 32,0 2-193,18-2 65,3 1 0,19-20-65,-1 0-127,1 0-161,0-20-192,-1 1-128,1 19-32,1 0-224,-23-21-480,2 21-642,1 0-1953,-21 21-6214</inkml:trace>
  <inkml:trace contextRef="#ctx0" brushRef="#br1" timeOffset="94525.4">11254 6955 12812,'-19'-20'704,"-1"0"738,0 20-674,-20 0-575,20 0-33,-19 20-128,19 0 160,-1 19 384,21 21 97,0 0-256,21-20-289,-1 19-96,19-19 64,1-21-32,20 1 897,-1-20-32,0 0-65,-19-20-191,19 1-128,-38-1-33,-1-20 97,-20 1 95,-20 18 1,-1-19-353,-17 21-192,-3-1-256,3 20-64,-3-20-288,1 20-577,21 0-673,19 20-1313,0-20-1505,19 20-6566</inkml:trace>
  <inkml:trace contextRef="#ctx0" brushRef="#br1" timeOffset="94770.42">11612 6875 16047,'-20'-20'-64,"20"20"288,20 20 384,-20 0 994,20 0-577,-20 39-352,0-19-97,0 20-288,0-1-127,0 1-161,0-20-33,0-1-159,0 1-352,0-20-545,0 0-865,0 0-1762,19-20-9672</inkml:trace>
  <inkml:trace contextRef="#ctx0" brushRef="#br1" timeOffset="95030.43">11890 7054 11178,'0'-20'5285,"-41"20"-5926,23 20 641,-23-20 33,21 20 831,-19-1-127,19 2-449,0-21 545,20 19 256,0 2-480,0-2-129,20 1-192,0-20-63,19 20 63,1 0-64,-1 0-128,22-20 32,-23 19-96,3 1-288,-1 0-224,-1 0-673,-19-20-769,0 20-2178</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2-03T06:38:38.81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00FF00"/>
    </inkml:brush>
  </inkml:definitions>
  <inkml:trace contextRef="#ctx0" brushRef="#br0">15285 3239 1537,'0'-20'512,"0"20"834,0-20 1024,0 20 256,0 0-960,0 0-577,0-21-224,0 21 96,0-19-96,0 19-225,0-20-95,-20 20-193,-1 0-128,1-19-128,-18 19-64,-3 0-32,1 0-64,-19 0 64,19-21 64,-19 21-64,0 0 0,-2 21-64,-18-2 32,20 1-32,-1-1 32,1 22 0,-1-21-64,21 19 96,19 1-64,-21 0 64,41 0-128,-20-1 160,40 1-64,-20 19-32,21-18-64,19 18-96,-1-19-65,1-1 65,19 1-32,21-20 96,-21 20 128,20-20-97,-18-1 129,18-19-32,-20 0 64,20 0 33,2-19 63,-23-1 0,3 0-64,-2-20 32,-19 20 128,-1-19 32,1-2-160,-20 2 1,-20 0-1,-20-21 32,0 20 32,-20 0 0,-19-19 289,19 19 159,-19 0 129,-2 20-225,2 1-608,-20-1-160,19 20-128,1 0-866,19 0-1792</inkml:trace>
  <inkml:trace contextRef="#ctx0" brushRef="#br0" timeOffset="8242.47">13021 10631 576,'0'0'96,"0"-20"385,0 20 960,0 0 929,0-19-480,0 19-128,0 0-225,0-21-96,0 21-95,0 0-385,0 0-385,0 0-384,0 0 1,0 21 383,0-21-95,20 39-97,-20-19-32,0 20-63,0-1-129,21 1 0,-21 20-96,0-21-32,0 1 0,0 0-64,0-20 32,0-1-160,0 2-289,0-2-255,0-19-449,0 0-257,18 0-832,-18 0-2755</inkml:trace>
  <inkml:trace contextRef="#ctx0" brushRef="#br0" timeOffset="8863.5">12942 10770 2850,'0'0'2114,"-20"0"-1537,20 0 95,0 0 257,0 0 288,0 0-192,0 0-352,0 0 32,0 0 63,-20-20-31,20 20-64,0 0-97,0-20-63,0 20 159,0 0-127,0-19-65,0 19-223,20-20 63,-20-1 0,20 21 1,0-19-129,-1-1 32,1 0-128,0 1 0,0-2 0,-20 1 0,21 1 0,-3 19 33,-18-21-1,20 21-32,-20 0 32,0 0-64,0 0 32,21 21-32,-21-2-128,0 1 64,20 1-96,0-2-128,-2-19-577,3 20-576,-1 0-481,0-1-2210</inkml:trace>
  <inkml:trace contextRef="#ctx0" brushRef="#br0" timeOffset="9556.54">12981 11247 8456,'0'-20'832,"0"20"-383,-19 0 544,19 20 288,0-20-352,0 20-545,0 0-96,0 19-159,0-19 223,0 20 96,0-20-95,0 20-193,0 0-96,0 0-32,19-21-128,-19 1-225,0 0 33,0-20-256,20 0-353,-20 0-929,0 0-1473</inkml:trace>
  <inkml:trace contextRef="#ctx0" brushRef="#br0" timeOffset="9923.56">12823 11446 10025,'0'19'705,"0"-19"-962,0 0 33,0 0 448,0 21 609,0-2 64,0 2-416,20 18-225,0-19 0,-20 20 32,19-20-64,1-1 1,-20 1 127,20 0 321,0 0-65,0-20 289,-1 0-160,1 0-129,0 0-95,0-20-97,1 0-63,-3 0-97,2 1-64,-20-1-96,21-20 0,-21 20-64,20 0-64,-20 20-64,20-19-320,-20 19-994,0 0-768,18 0-1153</inkml:trace>
  <inkml:trace contextRef="#ctx0" brushRef="#br1" timeOffset="14289.81">13080 10611 7527,'0'-19'1441,"0"19"-800,0 0 800,0 0 64,-18 0-672,18 0-513,0 0-191,0 0 351,0 0 129,0 19-97,0-19 161,0 20 95,0 0-127,0 20-128,0-1-65,0 1 0,0 0-127,0 19-161,18-19-96,-18 20-64,0-20 64,20-21-64,-20 22 0,0-41-96,0 19 0,0-19-321,0 0-511,0 0-642,0 0-1217,0 0-4099</inkml:trace>
  <inkml:trace contextRef="#ctx0" brushRef="#br1" timeOffset="14722.84">12863 10929 10057,'-20'0'1666,"20"-20"-129,0 20-288,0 0-320,0-20-384,20 0-289,-20 0 0,19-19 161,-19 19-33,20 0-96,-20 0 64,20-19-127,-20 19-97,20-1 0,0 2-32,-20-1 96,19 0-64,-19 1 65,20 19-65,0-21-96,-20 21 96,20 0-96,-20 0-32,21 21 0,-3-21-64,-18 0 128,20 19-128,-20-19 32,0 20-32,21-20 96,-21 20-160,0-20-321,20 19-63,-20-19-481,20 0-321,-20 0-319,18 21-289,-18-21-865,0 20-2113</inkml:trace>
  <inkml:trace contextRef="#ctx0" brushRef="#br1" timeOffset="15335.87">12962 11446 4772,'19'-40'993,"-19"40"96,0-20 929,0 0 128,-19 0-416,19 20-609,0 0 0,0-20-32,0 20-192,0 0-417,0 0-288,0 0-128,0 20-64,0-20 128,0 20-64,0 20 33,0 0 31,0 0-64,0 0 64,19-1-64,-19 1-64,0 0 0,0-1 0,20-19 0,-20 20-352,0-20 416,0-20-481,0 19-287,0-19-642,20-19-608,-20 19-2434</inkml:trace>
  <inkml:trace contextRef="#ctx0" brushRef="#br1" timeOffset="15710.89">12803 11526 10730,'0'-21'1185,"0"21"-833,0 0 481,0 21 32,0-2-289,0 1-159,0 0-65,20 20 96,-20-1 33,20-19-129,0 0-128,-20 20-95,19-20 95,1-20 0,0 19 128,-20-19 161,20 0-1,0 0 1,-1 0-65,1-19-31,0-1-33,0-20 32,1 20-63,17-19 159,-17 19-160,19-20-352,-1 20 449,-19 0-321,0 1-320,0 19-321,-1-21-672,-19 21-1121,0 0-1570</inkml:trace>
  <inkml:trace contextRef="#ctx0" brushRef="#br1" timeOffset="17517">5319 10412 11210,'-40'-19'384,"40"19"193,-20 0-97,20-21 1,-20 21 352,20 0 256,0 21-705,0-21 161,0 39 159,20-19-63,-20 20-129,20 19-127,-20 1-161,20-1 0,-20 21-32,0 0 1,20 19-33,-20 0-96,0 1-96,0-1 96,0-20-32,-20 1-32,20-1 64,0 1-64,-20-20 0,20-1-96,0 1 96,0-20-545,0-1 449,0 1-384,0-20-193,0 0-128,0-20 225,0 19-417,-20-19-449,20-19-2177</inkml:trace>
  <inkml:trace contextRef="#ctx0" brushRef="#br1" timeOffset="17864.02">5060 11605 10954,'-20'0'1185,"20"0"-1089,0 20-128,0 19 224,20 21 417,0-20 256,1 19-225,-1-19-159,-2 20-97,3-22-64,-1 3-63,0-21-1,0 20 288,-20-21-31,19-19 159,1 20-127,-20-20 128,20-20-1,0 1-415,0-1 255,19-20-384,-19-1-192,0 3-480,21-2-129,-41 20-448,18-20-737,2 0-704,-20 21-2211</inkml:trace>
  <inkml:trace contextRef="#ctx0" brushRef="#br1" timeOffset="18383.05">5121 10611 9192,'-20'20'1506,"20"-20"-610,0 0-191,0-20 576,20 1-31,-20-22-290,18 1-159,23-19 64,-21 19-128,0-19-161,19 19-191,-19 0 31,0 20-128,19-19-31,-19-1-193,-20 20-64,20 20 96,-20-20-32,0 20-96,0 20-64,20 0-32,0-1 512,1 22-256,-3-2-160,2 1 128,21 0-96,-21-21 96,-2 2-192,23 18-128,-21-19-321,0 0-1184,-1 0-1987</inkml:trace>
  <inkml:trace contextRef="#ctx0" brushRef="#br0" timeOffset="22460.28">22888 3278 3010,'20'-19'833,"-20"-1"224,20 20 801,-20-20 320,0 20 32,-20-20-705,20 20-544,0-21-352,-20 21 32,0-19-97,-19 19-128,19 0-319,-21 0-97,3 0 0,-3 0 0,-19 19 0,21-19-32,-1 0 32,1 21 32,-22-1-64,23 0 32,-23 0-32,22-1 32,-1 1-33,0 20 33,21 0 0,-1-1-32,0 1 32,0 0-32,0-1 0,20 2 0,0-2 0,20 0 0,-20 2-32,20-2 0,0 1-32,19-20 32,1 20 64,0-21 0,-1 2 0,2-2 0,17 1 0,-17-20-160,-2 20 32,21-20-32,-21 0 31,21-20 129,-1 0-64,22 1 96,-22-2 0,0-18 65,-19 19-1,0-20-32,-21 0 32,1 1-64,0-1 32,0 0 32,-20-20 64,0 21 64,20-21-63,-20 21 159,-20-1 96,0-20-31,0 40 223,-19-19 1,-1 19-193,0 0-320,1-1-128,-22 2-64,23-1 96,-3 20-512,-18 0-866,39 0-1440,-20 0-7624</inkml:trace>
  <inkml:trace contextRef="#ctx0" brushRef="#br1" timeOffset="24746.41">20585 9935 11466,'-40'0'-32,"40"0"160,-20 0 65,20 0 319,0 0 161,0 20-65,0-20 33,0 20 32,0 0-97,0 20-63,0-20-65,0 19-224,20 21-64,-20-21-31,0 21-33,20 0 64,-20 20-128,0-1 32,0 20 0,0 0-32,-20 21 64,20-21-32,0 21-32,0-1-32,-20 0 320,20 0 129,0-20 63,-20 21-63,20-21-257,-19 0 32,-1 1-32,0-1 97,0-19-33,0 19 0,20-20-256,0-19 32,0 19-96,0-39-96,0 0-128,0 0-33,20-21-95,-20 2 32,20-2-1,-20 1-63,0 0-225,0-20 33,0 0-353,0-20-929,0 0-2018</inkml:trace>
  <inkml:trace contextRef="#ctx0" brushRef="#br1" timeOffset="25107.43">20227 12181 12267,'-20'0'673,"20"19"-545,0-19 480,0 20 257,0 20-256,0 0-417,20-1-128,0 21 32,1-21-32,-21-18 96,20 19 1,-2-21 63,3 2 64,19 18-32,-20-19-160,-1 0 385,21-20 191,-20 0-63,0-20 32,-1 0-193,1 0-224,0-20-64,0 1-160,-20-2-32,20 2-96,-1 0-256,-19-2-577,0 2-833,20 19-1793</inkml:trace>
  <inkml:trace contextRef="#ctx0" brushRef="#br1" timeOffset="25698.46">20327 10193 12908,'-59'41'961,"38"-41"-65,21 0 386,-20 0 95,20 0-128,0-20-352,0-1-192,0 2-225,20-21-95,1 0-65,-1 1-64,-2-1-192,3 0-32,-1 0 32,0 0 0,0 21 32,-1-1-64,1 20-96,-20 0 128,20 0-192,0 20 256,0 20-32,-1-21-96,21 21 65,-20 0-65,19 19 0,21-18 64,-21-2-289,2-19 65,-1 20-224,-1-20-321,1-1-1088,-1-19-1507,-19 20-3394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10/5/2021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a:p>
        </p:txBody>
      </p:sp>
    </p:spTree>
    <p:extLst>
      <p:ext uri="{BB962C8B-B14F-4D97-AF65-F5344CB8AC3E}">
        <p14:creationId xmlns:p14="http://schemas.microsoft.com/office/powerpoint/2010/main" val="1346461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points have 0 mean on x1 and x2</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a:p>
        </p:txBody>
      </p:sp>
    </p:spTree>
    <p:extLst>
      <p:ext uri="{BB962C8B-B14F-4D97-AF65-F5344CB8AC3E}">
        <p14:creationId xmlns:p14="http://schemas.microsoft.com/office/powerpoint/2010/main" val="202848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points have 0 mean on x1 and x2</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a:p>
        </p:txBody>
      </p:sp>
    </p:spTree>
    <p:extLst>
      <p:ext uri="{BB962C8B-B14F-4D97-AF65-F5344CB8AC3E}">
        <p14:creationId xmlns:p14="http://schemas.microsoft.com/office/powerpoint/2010/main" val="202848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points have 0 mean on x1 and x2</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32</a:t>
            </a:fld>
            <a:endParaRPr lang="en-US"/>
          </a:p>
        </p:txBody>
      </p:sp>
    </p:spTree>
    <p:extLst>
      <p:ext uri="{BB962C8B-B14F-4D97-AF65-F5344CB8AC3E}">
        <p14:creationId xmlns:p14="http://schemas.microsoft.com/office/powerpoint/2010/main" val="2028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dots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a:p>
        </p:txBody>
      </p:sp>
    </p:spTree>
    <p:extLst>
      <p:ext uri="{BB962C8B-B14F-4D97-AF65-F5344CB8AC3E}">
        <p14:creationId xmlns:p14="http://schemas.microsoft.com/office/powerpoint/2010/main" val="1118079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numbers to LATEX as well</a:t>
            </a:r>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extLst>
      <p:ext uri="{BB962C8B-B14F-4D97-AF65-F5344CB8AC3E}">
        <p14:creationId xmlns:p14="http://schemas.microsoft.com/office/powerpoint/2010/main" val="2472396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numbers to LATEX as well</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a:p>
        </p:txBody>
      </p:sp>
    </p:spTree>
    <p:extLst>
      <p:ext uri="{BB962C8B-B14F-4D97-AF65-F5344CB8AC3E}">
        <p14:creationId xmlns:p14="http://schemas.microsoft.com/office/powerpoint/2010/main" val="2472396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animation to block left</a:t>
            </a:r>
            <a:r>
              <a:rPr lang="en-US" baseline="0" dirty="0"/>
              <a:t> graph</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a:p>
        </p:txBody>
      </p:sp>
    </p:spTree>
    <p:extLst>
      <p:ext uri="{BB962C8B-B14F-4D97-AF65-F5344CB8AC3E}">
        <p14:creationId xmlns:p14="http://schemas.microsoft.com/office/powerpoint/2010/main" val="2472396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a:p>
        </p:txBody>
      </p:sp>
    </p:spTree>
    <p:extLst>
      <p:ext uri="{BB962C8B-B14F-4D97-AF65-F5344CB8AC3E}">
        <p14:creationId xmlns:p14="http://schemas.microsoft.com/office/powerpoint/2010/main" val="424548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10/5/2021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image" Target="../media/image34.png"/><Relationship Id="rId18" Type="http://schemas.openxmlformats.org/officeDocument/2006/relationships/image" Target="../media/image10.pn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tags" Target="../tags/tag33.xml"/><Relationship Id="rId16" Type="http://schemas.openxmlformats.org/officeDocument/2006/relationships/image" Target="../media/image37.png"/><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32.png"/><Relationship Id="rId5" Type="http://schemas.openxmlformats.org/officeDocument/2006/relationships/tags" Target="../tags/tag36.xml"/><Relationship Id="rId15" Type="http://schemas.openxmlformats.org/officeDocument/2006/relationships/image" Target="../media/image36.png"/><Relationship Id="rId10" Type="http://schemas.openxmlformats.org/officeDocument/2006/relationships/notesSlide" Target="../notesSlides/notesSlide6.xml"/><Relationship Id="rId4" Type="http://schemas.openxmlformats.org/officeDocument/2006/relationships/tags" Target="../tags/tag35.xml"/><Relationship Id="rId9" Type="http://schemas.openxmlformats.org/officeDocument/2006/relationships/slideLayout" Target="../slideLayouts/slideLayout12.xml"/><Relationship Id="rId14"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image" Target="../media/image41.jpg"/><Relationship Id="rId26" Type="http://schemas.openxmlformats.org/officeDocument/2006/relationships/image" Target="../media/image49.png"/><Relationship Id="rId3" Type="http://schemas.openxmlformats.org/officeDocument/2006/relationships/tags" Target="../tags/tag42.xml"/><Relationship Id="rId21" Type="http://schemas.openxmlformats.org/officeDocument/2006/relationships/image" Target="../media/image44.jpg"/><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image" Target="../media/image40.jpg"/><Relationship Id="rId25" Type="http://schemas.openxmlformats.org/officeDocument/2006/relationships/image" Target="../media/image48.png"/><Relationship Id="rId2" Type="http://schemas.openxmlformats.org/officeDocument/2006/relationships/tags" Target="../tags/tag41.xml"/><Relationship Id="rId16" Type="http://schemas.openxmlformats.org/officeDocument/2006/relationships/image" Target="../media/image39.jpg"/><Relationship Id="rId20" Type="http://schemas.openxmlformats.org/officeDocument/2006/relationships/image" Target="../media/image43.jpg"/><Relationship Id="rId29" Type="http://schemas.openxmlformats.org/officeDocument/2006/relationships/image" Target="../media/image52.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image" Target="../media/image47.png"/><Relationship Id="rId5" Type="http://schemas.openxmlformats.org/officeDocument/2006/relationships/tags" Target="../tags/tag44.xml"/><Relationship Id="rId15" Type="http://schemas.openxmlformats.org/officeDocument/2006/relationships/notesSlide" Target="../notesSlides/notesSlide7.xml"/><Relationship Id="rId23" Type="http://schemas.openxmlformats.org/officeDocument/2006/relationships/image" Target="../media/image46.png"/><Relationship Id="rId28" Type="http://schemas.openxmlformats.org/officeDocument/2006/relationships/image" Target="../media/image51.png"/><Relationship Id="rId10" Type="http://schemas.openxmlformats.org/officeDocument/2006/relationships/tags" Target="../tags/tag49.xml"/><Relationship Id="rId19" Type="http://schemas.openxmlformats.org/officeDocument/2006/relationships/image" Target="../media/image42.jpg"/><Relationship Id="rId31" Type="http://schemas.openxmlformats.org/officeDocument/2006/relationships/image" Target="../media/image54.png"/><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slideLayout" Target="../slideLayouts/slideLayout12.xml"/><Relationship Id="rId22" Type="http://schemas.openxmlformats.org/officeDocument/2006/relationships/image" Target="../media/image45.jpg"/><Relationship Id="rId27" Type="http://schemas.openxmlformats.org/officeDocument/2006/relationships/image" Target="../media/image50.png"/><Relationship Id="rId30" Type="http://schemas.openxmlformats.org/officeDocument/2006/relationships/image" Target="../media/image5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59.png"/><Relationship Id="rId4"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tags" Target="../tags/tag59.xml"/><Relationship Id="rId7" Type="http://schemas.openxmlformats.org/officeDocument/2006/relationships/image" Target="../media/image62.jp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61.jpeg"/><Relationship Id="rId5" Type="http://schemas.openxmlformats.org/officeDocument/2006/relationships/image" Target="../media/image60.jpeg"/><Relationship Id="rId4" Type="http://schemas.openxmlformats.org/officeDocument/2006/relationships/slideLayout" Target="../slideLayouts/slideLayout12.xml"/><Relationship Id="rId9" Type="http://schemas.openxmlformats.org/officeDocument/2006/relationships/image" Target="../media/image64.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62.xml"/><Relationship Id="rId7" Type="http://schemas.openxmlformats.org/officeDocument/2006/relationships/slideLayout" Target="../slideLayouts/slideLayout1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10" Type="http://schemas.openxmlformats.org/officeDocument/2006/relationships/image" Target="../media/image54.png"/><Relationship Id="rId4" Type="http://schemas.openxmlformats.org/officeDocument/2006/relationships/tags" Target="../tags/tag63.xml"/><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tags" Target="../tags/tag68.xml"/><Relationship Id="rId7" Type="http://schemas.openxmlformats.org/officeDocument/2006/relationships/image" Target="../media/image5.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4.png"/><Relationship Id="rId5" Type="http://schemas.openxmlformats.org/officeDocument/2006/relationships/slideLayout" Target="../slideLayouts/slideLayout12.xml"/><Relationship Id="rId4" Type="http://schemas.openxmlformats.org/officeDocument/2006/relationships/tags" Target="../tags/tag69.xml"/><Relationship Id="rId9" Type="http://schemas.openxmlformats.org/officeDocument/2006/relationships/image" Target="../media/image66.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4.xml"/><Relationship Id="rId7" Type="http://schemas.openxmlformats.org/officeDocument/2006/relationships/slideLayout" Target="../slideLayouts/slideLayout12.xml"/><Relationship Id="rId12" Type="http://schemas.openxmlformats.org/officeDocument/2006/relationships/image" Target="../media/image6.png"/><Relationship Id="rId17" Type="http://schemas.openxmlformats.org/officeDocument/2006/relationships/image" Target="../media/image10.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5.png"/><Relationship Id="rId5" Type="http://schemas.openxmlformats.org/officeDocument/2006/relationships/tags" Target="../tags/tag6.xml"/><Relationship Id="rId10" Type="http://schemas.openxmlformats.org/officeDocument/2006/relationships/image" Target="../media/image4.png"/><Relationship Id="rId4" Type="http://schemas.openxmlformats.org/officeDocument/2006/relationships/tags" Target="../tags/tag5.xml"/><Relationship Id="rId9" Type="http://schemas.openxmlformats.org/officeDocument/2006/relationships/image" Target="../media/image3.png"/><Relationship Id="rId14" Type="http://schemas.openxmlformats.org/officeDocument/2006/relationships/customXml" Target="../ink/ink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72.xml"/><Relationship Id="rId7" Type="http://schemas.openxmlformats.org/officeDocument/2006/relationships/image" Target="../media/image70.png"/><Relationship Id="rId12" Type="http://schemas.openxmlformats.org/officeDocument/2006/relationships/image" Target="../media/image74.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69.png"/><Relationship Id="rId11" Type="http://schemas.openxmlformats.org/officeDocument/2006/relationships/image" Target="../media/image73.emf"/><Relationship Id="rId5" Type="http://schemas.openxmlformats.org/officeDocument/2006/relationships/slideLayout" Target="../slideLayouts/slideLayout12.xml"/><Relationship Id="rId10" Type="http://schemas.openxmlformats.org/officeDocument/2006/relationships/image" Target="../media/image72.png"/><Relationship Id="rId4" Type="http://schemas.openxmlformats.org/officeDocument/2006/relationships/tags" Target="../tags/tag73.xml"/><Relationship Id="rId9" Type="http://schemas.openxmlformats.org/officeDocument/2006/relationships/image" Target="../media/image71.png"/></Relationships>
</file>

<file path=ppt/slides/_rels/slide23.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image" Target="../media/image76.jpeg"/><Relationship Id="rId26" Type="http://schemas.openxmlformats.org/officeDocument/2006/relationships/image" Target="../media/image84.png"/><Relationship Id="rId3" Type="http://schemas.openxmlformats.org/officeDocument/2006/relationships/tags" Target="../tags/tag76.xml"/><Relationship Id="rId21" Type="http://schemas.openxmlformats.org/officeDocument/2006/relationships/image" Target="../media/image79.jpeg"/><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image" Target="../media/image75.jpeg"/><Relationship Id="rId25" Type="http://schemas.openxmlformats.org/officeDocument/2006/relationships/image" Target="../media/image83.png"/><Relationship Id="rId2" Type="http://schemas.openxmlformats.org/officeDocument/2006/relationships/tags" Target="../tags/tag75.xml"/><Relationship Id="rId16" Type="http://schemas.openxmlformats.org/officeDocument/2006/relationships/slideLayout" Target="../slideLayouts/slideLayout12.xml"/><Relationship Id="rId20" Type="http://schemas.openxmlformats.org/officeDocument/2006/relationships/image" Target="../media/image78.jpeg"/><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24" Type="http://schemas.openxmlformats.org/officeDocument/2006/relationships/image" Target="../media/image82.png"/><Relationship Id="rId5" Type="http://schemas.openxmlformats.org/officeDocument/2006/relationships/tags" Target="../tags/tag78.xml"/><Relationship Id="rId15" Type="http://schemas.openxmlformats.org/officeDocument/2006/relationships/tags" Target="../tags/tag88.xml"/><Relationship Id="rId23" Type="http://schemas.openxmlformats.org/officeDocument/2006/relationships/image" Target="../media/image81.png"/><Relationship Id="rId10" Type="http://schemas.openxmlformats.org/officeDocument/2006/relationships/tags" Target="../tags/tag83.xml"/><Relationship Id="rId19" Type="http://schemas.openxmlformats.org/officeDocument/2006/relationships/image" Target="../media/image77.jpeg"/><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image" Target="../media/image80.jpeg"/><Relationship Id="rId27" Type="http://schemas.openxmlformats.org/officeDocument/2006/relationships/image" Target="../media/image85.png"/></Relationships>
</file>

<file path=ppt/slides/_rels/slide24.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image" Target="../media/image76.jpeg"/><Relationship Id="rId26" Type="http://schemas.openxmlformats.org/officeDocument/2006/relationships/image" Target="../media/image84.png"/><Relationship Id="rId3" Type="http://schemas.openxmlformats.org/officeDocument/2006/relationships/tags" Target="../tags/tag91.xml"/><Relationship Id="rId21" Type="http://schemas.openxmlformats.org/officeDocument/2006/relationships/image" Target="../media/image88.jpg"/><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image" Target="../media/image75.jpeg"/><Relationship Id="rId25" Type="http://schemas.openxmlformats.org/officeDocument/2006/relationships/image" Target="../media/image81.png"/><Relationship Id="rId2" Type="http://schemas.openxmlformats.org/officeDocument/2006/relationships/tags" Target="../tags/tag90.xml"/><Relationship Id="rId16" Type="http://schemas.openxmlformats.org/officeDocument/2006/relationships/slideLayout" Target="../slideLayouts/slideLayout12.xml"/><Relationship Id="rId20" Type="http://schemas.openxmlformats.org/officeDocument/2006/relationships/image" Target="../media/image87.jpg"/><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image" Target="../media/image91.png"/><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image" Target="../media/image90.png"/><Relationship Id="rId10" Type="http://schemas.openxmlformats.org/officeDocument/2006/relationships/tags" Target="../tags/tag98.xml"/><Relationship Id="rId19" Type="http://schemas.openxmlformats.org/officeDocument/2006/relationships/image" Target="../media/image86.jpg"/><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image" Target="../media/image89.jpg"/><Relationship Id="rId27" Type="http://schemas.openxmlformats.org/officeDocument/2006/relationships/image" Target="../media/image85.png"/></Relationships>
</file>

<file path=ppt/slides/_rels/slide25.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18" Type="http://schemas.openxmlformats.org/officeDocument/2006/relationships/image" Target="../media/image93.jpg"/><Relationship Id="rId26" Type="http://schemas.openxmlformats.org/officeDocument/2006/relationships/image" Target="../media/image84.png"/><Relationship Id="rId3" Type="http://schemas.openxmlformats.org/officeDocument/2006/relationships/tags" Target="../tags/tag106.xml"/><Relationship Id="rId21" Type="http://schemas.openxmlformats.org/officeDocument/2006/relationships/image" Target="../media/image96.png"/><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image" Target="../media/image92.jpg"/><Relationship Id="rId25" Type="http://schemas.openxmlformats.org/officeDocument/2006/relationships/image" Target="../media/image81.png"/><Relationship Id="rId2" Type="http://schemas.openxmlformats.org/officeDocument/2006/relationships/tags" Target="../tags/tag105.xml"/><Relationship Id="rId16" Type="http://schemas.openxmlformats.org/officeDocument/2006/relationships/slideLayout" Target="../slideLayouts/slideLayout12.xml"/><Relationship Id="rId20" Type="http://schemas.openxmlformats.org/officeDocument/2006/relationships/image" Target="../media/image95.jpg"/><Relationship Id="rId29" Type="http://schemas.openxmlformats.org/officeDocument/2006/relationships/image" Target="../media/image113.emf"/><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24" Type="http://schemas.openxmlformats.org/officeDocument/2006/relationships/image" Target="../media/image76.jpeg"/><Relationship Id="rId5" Type="http://schemas.openxmlformats.org/officeDocument/2006/relationships/tags" Target="../tags/tag108.xml"/><Relationship Id="rId15" Type="http://schemas.openxmlformats.org/officeDocument/2006/relationships/tags" Target="../tags/tag118.xml"/><Relationship Id="rId23" Type="http://schemas.openxmlformats.org/officeDocument/2006/relationships/image" Target="../media/image75.jpeg"/><Relationship Id="rId28" Type="http://schemas.openxmlformats.org/officeDocument/2006/relationships/customXml" Target="../ink/ink3.xml"/><Relationship Id="rId10" Type="http://schemas.openxmlformats.org/officeDocument/2006/relationships/tags" Target="../tags/tag113.xml"/><Relationship Id="rId19" Type="http://schemas.openxmlformats.org/officeDocument/2006/relationships/image" Target="../media/image94.jpg"/><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 Id="rId22" Type="http://schemas.openxmlformats.org/officeDocument/2006/relationships/image" Target="../media/image97.png"/><Relationship Id="rId27" Type="http://schemas.openxmlformats.org/officeDocument/2006/relationships/image" Target="../media/image85.png"/></Relationships>
</file>

<file path=ppt/slides/_rels/slide26.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image" Target="../media/image99.jpg"/><Relationship Id="rId26" Type="http://schemas.openxmlformats.org/officeDocument/2006/relationships/image" Target="../media/image84.png"/><Relationship Id="rId3" Type="http://schemas.openxmlformats.org/officeDocument/2006/relationships/tags" Target="../tags/tag121.xml"/><Relationship Id="rId21" Type="http://schemas.openxmlformats.org/officeDocument/2006/relationships/image" Target="../media/image102.png"/><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image" Target="../media/image98.jpeg"/><Relationship Id="rId25" Type="http://schemas.openxmlformats.org/officeDocument/2006/relationships/image" Target="../media/image81.png"/><Relationship Id="rId2" Type="http://schemas.openxmlformats.org/officeDocument/2006/relationships/tags" Target="../tags/tag120.xml"/><Relationship Id="rId16" Type="http://schemas.openxmlformats.org/officeDocument/2006/relationships/slideLayout" Target="../slideLayouts/slideLayout12.xml"/><Relationship Id="rId20" Type="http://schemas.openxmlformats.org/officeDocument/2006/relationships/image" Target="../media/image101.jpg"/><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24" Type="http://schemas.openxmlformats.org/officeDocument/2006/relationships/image" Target="../media/image76.jpeg"/><Relationship Id="rId5" Type="http://schemas.openxmlformats.org/officeDocument/2006/relationships/tags" Target="../tags/tag123.xml"/><Relationship Id="rId15" Type="http://schemas.openxmlformats.org/officeDocument/2006/relationships/tags" Target="../tags/tag133.xml"/><Relationship Id="rId23" Type="http://schemas.openxmlformats.org/officeDocument/2006/relationships/image" Target="../media/image75.jpeg"/><Relationship Id="rId28" Type="http://schemas.openxmlformats.org/officeDocument/2006/relationships/image" Target="../media/image104.jpeg"/><Relationship Id="rId10" Type="http://schemas.openxmlformats.org/officeDocument/2006/relationships/tags" Target="../tags/tag128.xml"/><Relationship Id="rId19" Type="http://schemas.openxmlformats.org/officeDocument/2006/relationships/image" Target="../media/image100.jpg"/><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 Id="rId22" Type="http://schemas.openxmlformats.org/officeDocument/2006/relationships/image" Target="../media/image103.png"/><Relationship Id="rId27" Type="http://schemas.openxmlformats.org/officeDocument/2006/relationships/image" Target="../media/image85.png"/></Relationships>
</file>

<file path=ppt/slides/_rels/slide27.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image" Target="../media/image106.jpg"/><Relationship Id="rId26" Type="http://schemas.openxmlformats.org/officeDocument/2006/relationships/image" Target="../media/image84.png"/><Relationship Id="rId3" Type="http://schemas.openxmlformats.org/officeDocument/2006/relationships/tags" Target="../tags/tag136.xml"/><Relationship Id="rId21" Type="http://schemas.openxmlformats.org/officeDocument/2006/relationships/image" Target="../media/image109.png"/><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image" Target="../media/image105.jpg"/><Relationship Id="rId25" Type="http://schemas.openxmlformats.org/officeDocument/2006/relationships/image" Target="../media/image81.png"/><Relationship Id="rId2" Type="http://schemas.openxmlformats.org/officeDocument/2006/relationships/tags" Target="../tags/tag135.xml"/><Relationship Id="rId16" Type="http://schemas.openxmlformats.org/officeDocument/2006/relationships/slideLayout" Target="../slideLayouts/slideLayout12.xml"/><Relationship Id="rId20" Type="http://schemas.openxmlformats.org/officeDocument/2006/relationships/image" Target="../media/image108.jpg"/><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24" Type="http://schemas.openxmlformats.org/officeDocument/2006/relationships/image" Target="../media/image76.jpeg"/><Relationship Id="rId5" Type="http://schemas.openxmlformats.org/officeDocument/2006/relationships/tags" Target="../tags/tag138.xml"/><Relationship Id="rId15" Type="http://schemas.openxmlformats.org/officeDocument/2006/relationships/tags" Target="../tags/tag148.xml"/><Relationship Id="rId23" Type="http://schemas.openxmlformats.org/officeDocument/2006/relationships/image" Target="../media/image75.jpeg"/><Relationship Id="rId10" Type="http://schemas.openxmlformats.org/officeDocument/2006/relationships/tags" Target="../tags/tag143.xml"/><Relationship Id="rId19" Type="http://schemas.openxmlformats.org/officeDocument/2006/relationships/image" Target="../media/image107.jpg"/><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 Id="rId22" Type="http://schemas.openxmlformats.org/officeDocument/2006/relationships/image" Target="../media/image110.png"/><Relationship Id="rId27" Type="http://schemas.openxmlformats.org/officeDocument/2006/relationships/image" Target="../media/image85.png"/></Relationships>
</file>

<file path=ppt/slides/_rels/slide28.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tags" Target="../tags/tag161.xml"/><Relationship Id="rId18" Type="http://schemas.openxmlformats.org/officeDocument/2006/relationships/image" Target="../media/image112.jpg"/><Relationship Id="rId26" Type="http://schemas.openxmlformats.org/officeDocument/2006/relationships/image" Target="../media/image84.png"/><Relationship Id="rId3" Type="http://schemas.openxmlformats.org/officeDocument/2006/relationships/tags" Target="../tags/tag151.xml"/><Relationship Id="rId21" Type="http://schemas.openxmlformats.org/officeDocument/2006/relationships/image" Target="../media/image115.png"/><Relationship Id="rId7" Type="http://schemas.openxmlformats.org/officeDocument/2006/relationships/tags" Target="../tags/tag155.xml"/><Relationship Id="rId12" Type="http://schemas.openxmlformats.org/officeDocument/2006/relationships/tags" Target="../tags/tag160.xml"/><Relationship Id="rId17" Type="http://schemas.openxmlformats.org/officeDocument/2006/relationships/image" Target="../media/image111.jpg"/><Relationship Id="rId25" Type="http://schemas.openxmlformats.org/officeDocument/2006/relationships/image" Target="../media/image81.png"/><Relationship Id="rId2" Type="http://schemas.openxmlformats.org/officeDocument/2006/relationships/tags" Target="../tags/tag150.xml"/><Relationship Id="rId16" Type="http://schemas.openxmlformats.org/officeDocument/2006/relationships/slideLayout" Target="../slideLayouts/slideLayout12.xml"/><Relationship Id="rId20" Type="http://schemas.openxmlformats.org/officeDocument/2006/relationships/image" Target="../media/image114.jpg"/><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24" Type="http://schemas.openxmlformats.org/officeDocument/2006/relationships/image" Target="../media/image76.jpeg"/><Relationship Id="rId5" Type="http://schemas.openxmlformats.org/officeDocument/2006/relationships/tags" Target="../tags/tag153.xml"/><Relationship Id="rId15" Type="http://schemas.openxmlformats.org/officeDocument/2006/relationships/tags" Target="../tags/tag163.xml"/><Relationship Id="rId23" Type="http://schemas.openxmlformats.org/officeDocument/2006/relationships/image" Target="../media/image75.jpeg"/><Relationship Id="rId10" Type="http://schemas.openxmlformats.org/officeDocument/2006/relationships/tags" Target="../tags/tag158.xml"/><Relationship Id="rId19" Type="http://schemas.openxmlformats.org/officeDocument/2006/relationships/image" Target="../media/image113.jpg"/><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 Id="rId22" Type="http://schemas.openxmlformats.org/officeDocument/2006/relationships/image" Target="../media/image116.png"/><Relationship Id="rId27" Type="http://schemas.openxmlformats.org/officeDocument/2006/relationships/image" Target="../media/image85.png"/></Relationships>
</file>

<file path=ppt/slides/_rels/slide29.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117.png"/><Relationship Id="rId18" Type="http://schemas.openxmlformats.org/officeDocument/2006/relationships/image" Target="../media/image121.jpeg"/><Relationship Id="rId3" Type="http://schemas.openxmlformats.org/officeDocument/2006/relationships/tags" Target="../tags/tag166.xml"/><Relationship Id="rId21" Type="http://schemas.openxmlformats.org/officeDocument/2006/relationships/image" Target="../media/image84.png"/><Relationship Id="rId7" Type="http://schemas.openxmlformats.org/officeDocument/2006/relationships/tags" Target="../tags/tag170.xml"/><Relationship Id="rId12" Type="http://schemas.openxmlformats.org/officeDocument/2006/relationships/slideLayout" Target="../slideLayouts/slideLayout12.xml"/><Relationship Id="rId17" Type="http://schemas.openxmlformats.org/officeDocument/2006/relationships/image" Target="../media/image120.png"/><Relationship Id="rId2" Type="http://schemas.openxmlformats.org/officeDocument/2006/relationships/tags" Target="../tags/tag165.xml"/><Relationship Id="rId16" Type="http://schemas.openxmlformats.org/officeDocument/2006/relationships/image" Target="../media/image119.png"/><Relationship Id="rId20" Type="http://schemas.openxmlformats.org/officeDocument/2006/relationships/image" Target="../media/image123.jpeg"/><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tags" Target="../tags/tag174.xml"/><Relationship Id="rId5" Type="http://schemas.openxmlformats.org/officeDocument/2006/relationships/tags" Target="../tags/tag168.xml"/><Relationship Id="rId15" Type="http://schemas.openxmlformats.org/officeDocument/2006/relationships/image" Target="../media/image7.png"/><Relationship Id="rId10" Type="http://schemas.openxmlformats.org/officeDocument/2006/relationships/tags" Target="../tags/tag173.xml"/><Relationship Id="rId19" Type="http://schemas.openxmlformats.org/officeDocument/2006/relationships/image" Target="../media/image122.jpeg"/><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118.png"/><Relationship Id="rId22" Type="http://schemas.openxmlformats.org/officeDocument/2006/relationships/image" Target="../media/image85.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xml"/><Relationship Id="rId7" Type="http://schemas.openxmlformats.org/officeDocument/2006/relationships/image" Target="../media/image6.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7.png"/><Relationship Id="rId11" Type="http://schemas.openxmlformats.org/officeDocument/2006/relationships/image" Target="../media/image11.emf"/><Relationship Id="rId5" Type="http://schemas.openxmlformats.org/officeDocument/2006/relationships/slideLayout" Target="../slideLayouts/slideLayout12.xml"/><Relationship Id="rId10" Type="http://schemas.openxmlformats.org/officeDocument/2006/relationships/customXml" Target="../ink/ink2.xml"/><Relationship Id="rId4" Type="http://schemas.openxmlformats.org/officeDocument/2006/relationships/tags" Target="../tags/tag11.xml"/><Relationship Id="rId9"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6.png"/><Relationship Id="rId3" Type="http://schemas.openxmlformats.org/officeDocument/2006/relationships/tags" Target="../tags/tag177.xml"/><Relationship Id="rId7" Type="http://schemas.openxmlformats.org/officeDocument/2006/relationships/slideLayout" Target="../slideLayouts/slideLayout12.xml"/><Relationship Id="rId12" Type="http://schemas.openxmlformats.org/officeDocument/2006/relationships/image" Target="../media/image120.png"/><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image" Target="../media/image119.png"/><Relationship Id="rId5" Type="http://schemas.openxmlformats.org/officeDocument/2006/relationships/tags" Target="../tags/tag179.xml"/><Relationship Id="rId10" Type="http://schemas.openxmlformats.org/officeDocument/2006/relationships/image" Target="../media/image10.png"/><Relationship Id="rId4" Type="http://schemas.openxmlformats.org/officeDocument/2006/relationships/tags" Target="../tags/tag178.xml"/><Relationship Id="rId9" Type="http://schemas.openxmlformats.org/officeDocument/2006/relationships/image" Target="../media/image124.png"/><Relationship Id="rId14" Type="http://schemas.openxmlformats.org/officeDocument/2006/relationships/image" Target="../media/image125.jpeg"/></Relationships>
</file>

<file path=ppt/slides/_rels/slide31.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tags" Target="../tags/tag193.xml"/><Relationship Id="rId18" Type="http://schemas.openxmlformats.org/officeDocument/2006/relationships/image" Target="../media/image127.jpeg"/><Relationship Id="rId26" Type="http://schemas.openxmlformats.org/officeDocument/2006/relationships/image" Target="../media/image95.jpg"/><Relationship Id="rId3" Type="http://schemas.openxmlformats.org/officeDocument/2006/relationships/tags" Target="../tags/tag183.xml"/><Relationship Id="rId21" Type="http://schemas.openxmlformats.org/officeDocument/2006/relationships/image" Target="../media/image130.jpeg"/><Relationship Id="rId7" Type="http://schemas.openxmlformats.org/officeDocument/2006/relationships/tags" Target="../tags/tag187.xml"/><Relationship Id="rId12" Type="http://schemas.openxmlformats.org/officeDocument/2006/relationships/tags" Target="../tags/tag192.xml"/><Relationship Id="rId17" Type="http://schemas.openxmlformats.org/officeDocument/2006/relationships/image" Target="../media/image118.png"/><Relationship Id="rId25" Type="http://schemas.openxmlformats.org/officeDocument/2006/relationships/image" Target="../media/image134.jpeg"/><Relationship Id="rId2" Type="http://schemas.openxmlformats.org/officeDocument/2006/relationships/tags" Target="../tags/tag182.xml"/><Relationship Id="rId16" Type="http://schemas.openxmlformats.org/officeDocument/2006/relationships/image" Target="../media/image126.png"/><Relationship Id="rId20" Type="http://schemas.openxmlformats.org/officeDocument/2006/relationships/image" Target="../media/image129.png"/><Relationship Id="rId29" Type="http://schemas.openxmlformats.org/officeDocument/2006/relationships/image" Target="../media/image137.jpeg"/><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tags" Target="../tags/tag191.xml"/><Relationship Id="rId24" Type="http://schemas.openxmlformats.org/officeDocument/2006/relationships/image" Target="../media/image133.jpeg"/><Relationship Id="rId5" Type="http://schemas.openxmlformats.org/officeDocument/2006/relationships/tags" Target="../tags/tag185.xml"/><Relationship Id="rId15" Type="http://schemas.openxmlformats.org/officeDocument/2006/relationships/slideLayout" Target="../slideLayouts/slideLayout12.xml"/><Relationship Id="rId23" Type="http://schemas.openxmlformats.org/officeDocument/2006/relationships/image" Target="../media/image132.png"/><Relationship Id="rId28" Type="http://schemas.openxmlformats.org/officeDocument/2006/relationships/image" Target="../media/image136.png"/><Relationship Id="rId10" Type="http://schemas.openxmlformats.org/officeDocument/2006/relationships/tags" Target="../tags/tag190.xml"/><Relationship Id="rId19" Type="http://schemas.openxmlformats.org/officeDocument/2006/relationships/image" Target="../media/image128.png"/><Relationship Id="rId31" Type="http://schemas.openxmlformats.org/officeDocument/2006/relationships/image" Target="../media/image139.png"/><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tags" Target="../tags/tag194.xml"/><Relationship Id="rId22" Type="http://schemas.openxmlformats.org/officeDocument/2006/relationships/image" Target="../media/image131.png"/><Relationship Id="rId27" Type="http://schemas.openxmlformats.org/officeDocument/2006/relationships/image" Target="../media/image135.png"/><Relationship Id="rId30" Type="http://schemas.openxmlformats.org/officeDocument/2006/relationships/image" Target="../media/image138.png"/></Relationships>
</file>

<file path=ppt/slides/_rels/slide3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image" Target="../media/image9.png"/><Relationship Id="rId18" Type="http://schemas.openxmlformats.org/officeDocument/2006/relationships/image" Target="../media/image12.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8.png"/><Relationship Id="rId17" Type="http://schemas.openxmlformats.org/officeDocument/2006/relationships/image" Target="../media/image11.png"/><Relationship Id="rId2" Type="http://schemas.openxmlformats.org/officeDocument/2006/relationships/tags" Target="../tags/tag13.xml"/><Relationship Id="rId16" Type="http://schemas.openxmlformats.org/officeDocument/2006/relationships/image" Target="../media/image3.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12.xml"/><Relationship Id="rId5" Type="http://schemas.openxmlformats.org/officeDocument/2006/relationships/tags" Target="../tags/tag16.xml"/><Relationship Id="rId15" Type="http://schemas.openxmlformats.org/officeDocument/2006/relationships/image" Target="../media/image2.png"/><Relationship Id="rId10" Type="http://schemas.openxmlformats.org/officeDocument/2006/relationships/tags" Target="../tags/tag21.xml"/><Relationship Id="rId19" Type="http://schemas.openxmlformats.org/officeDocument/2006/relationships/image" Target="../media/image13.png"/><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tags" Target="../tags/tag24.xml"/><Relationship Id="rId7" Type="http://schemas.openxmlformats.org/officeDocument/2006/relationships/image" Target="../media/image14.png"/><Relationship Id="rId12" Type="http://schemas.openxmlformats.org/officeDocument/2006/relationships/image" Target="../media/image19.emf"/><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3.xml"/><Relationship Id="rId11" Type="http://schemas.openxmlformats.org/officeDocument/2006/relationships/image" Target="../media/image18.png"/><Relationship Id="rId5" Type="http://schemas.openxmlformats.org/officeDocument/2006/relationships/slideLayout" Target="../slideLayouts/slideLayout12.xml"/><Relationship Id="rId10" Type="http://schemas.openxmlformats.org/officeDocument/2006/relationships/image" Target="../media/image17.png"/><Relationship Id="rId4" Type="http://schemas.openxmlformats.org/officeDocument/2006/relationships/tags" Target="../tags/tag25.xml"/><Relationship Id="rId9" Type="http://schemas.openxmlformats.org/officeDocument/2006/relationships/image" Target="../media/image16.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4.jpg"/><Relationship Id="rId13" Type="http://schemas.openxmlformats.org/officeDocument/2006/relationships/image" Target="../media/image29.png"/><Relationship Id="rId3" Type="http://schemas.openxmlformats.org/officeDocument/2006/relationships/tags" Target="../tags/tag28.xml"/><Relationship Id="rId7" Type="http://schemas.openxmlformats.org/officeDocument/2006/relationships/image" Target="../media/image23.jpg"/><Relationship Id="rId12" Type="http://schemas.openxmlformats.org/officeDocument/2006/relationships/image" Target="../media/image28.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2.jpg"/><Relationship Id="rId11" Type="http://schemas.openxmlformats.org/officeDocument/2006/relationships/image" Target="../media/image27.png"/><Relationship Id="rId5" Type="http://schemas.openxmlformats.org/officeDocument/2006/relationships/slideLayout" Target="../slideLayouts/slideLayout12.xml"/><Relationship Id="rId10" Type="http://schemas.openxmlformats.org/officeDocument/2006/relationships/image" Target="../media/image26.png"/><Relationship Id="rId4" Type="http://schemas.openxmlformats.org/officeDocument/2006/relationships/tags" Target="../tags/tag29.xml"/><Relationship Id="rId9" Type="http://schemas.openxmlformats.org/officeDocument/2006/relationships/image" Target="../media/image2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67000" y="895350"/>
            <a:ext cx="435013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5920"/>
              </a:lnSpc>
            </a:pPr>
            <a:r>
              <a:rPr lang="en-US" sz="6600" dirty="0">
                <a:solidFill>
                  <a:schemeClr val="tx1">
                    <a:lumMod val="75000"/>
                    <a:lumOff val="25000"/>
                  </a:schemeClr>
                </a:solidFill>
              </a:rPr>
              <a:t>Anomaly detection</a:t>
            </a:r>
          </a:p>
        </p:txBody>
      </p:sp>
      <p:cxnSp>
        <p:nvCxnSpPr>
          <p:cNvPr id="6" name="Straight Connector 5"/>
          <p:cNvCxnSpPr/>
          <p:nvPr/>
        </p:nvCxnSpPr>
        <p:spPr>
          <a:xfrm>
            <a:off x="2548465" y="24553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667000" y="2495550"/>
            <a:ext cx="4179145" cy="1676400"/>
          </a:xfrm>
        </p:spPr>
        <p:txBody>
          <a:bodyPr>
            <a:noAutofit/>
          </a:bodyPr>
          <a:lstStyle/>
          <a:p>
            <a:pPr algn="l"/>
            <a:r>
              <a:rPr lang="en-US" sz="5400" dirty="0">
                <a:solidFill>
                  <a:schemeClr val="tx1">
                    <a:lumMod val="75000"/>
                    <a:lumOff val="25000"/>
                  </a:schemeClr>
                </a:solidFill>
              </a:rPr>
              <a:t>Problem motivation</a:t>
            </a:r>
          </a:p>
        </p:txBody>
      </p:sp>
    </p:spTree>
    <p:extLst>
      <p:ext uri="{BB962C8B-B14F-4D97-AF65-F5344CB8AC3E}">
        <p14:creationId xmlns:p14="http://schemas.microsoft.com/office/powerpoint/2010/main" val="76371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61665"/>
          </a:xfrm>
          <a:prstGeom prst="rect">
            <a:avLst/>
          </a:prstGeom>
          <a:noFill/>
        </p:spPr>
        <p:txBody>
          <a:bodyPr wrap="square" rtlCol="0">
            <a:spAutoFit/>
          </a:bodyPr>
          <a:lstStyle/>
          <a:p>
            <a:r>
              <a:rPr lang="en-US" sz="2400" b="1" dirty="0"/>
              <a:t>Anomaly detection algorithm</a:t>
            </a:r>
          </a:p>
        </p:txBody>
      </p:sp>
      <p:sp>
        <p:nvSpPr>
          <p:cNvPr id="28" name="TextBox 27"/>
          <p:cNvSpPr txBox="1"/>
          <p:nvPr/>
        </p:nvSpPr>
        <p:spPr>
          <a:xfrm>
            <a:off x="381000" y="789599"/>
            <a:ext cx="8305800" cy="4154984"/>
          </a:xfrm>
          <a:prstGeom prst="rect">
            <a:avLst/>
          </a:prstGeom>
          <a:noFill/>
        </p:spPr>
        <p:txBody>
          <a:bodyPr wrap="square" rtlCol="0">
            <a:spAutoFit/>
          </a:bodyPr>
          <a:lstStyle/>
          <a:p>
            <a:pPr marL="457200" indent="-457200">
              <a:buAutoNum type="arabicPeriod"/>
            </a:pPr>
            <a:r>
              <a:rPr lang="en-US" sz="2400" dirty="0"/>
              <a:t>Choose features      that you think might be indicative of anomalous examples.</a:t>
            </a:r>
          </a:p>
          <a:p>
            <a:pPr marL="457200" indent="-457200">
              <a:buAutoNum type="arabicPeriod"/>
            </a:pPr>
            <a:r>
              <a:rPr lang="en-US" sz="2400" dirty="0"/>
              <a:t>Fit parameters</a:t>
            </a:r>
          </a:p>
          <a:p>
            <a:endParaRPr lang="en-US" sz="2400" dirty="0"/>
          </a:p>
          <a:p>
            <a:endParaRPr lang="en-US" sz="2400" dirty="0"/>
          </a:p>
          <a:p>
            <a:endParaRPr lang="en-US" sz="2400" dirty="0"/>
          </a:p>
          <a:p>
            <a:endParaRPr lang="en-US" sz="2400" dirty="0"/>
          </a:p>
          <a:p>
            <a:pPr marL="457200" indent="-457200">
              <a:buFont typeface="+mj-lt"/>
              <a:buAutoNum type="arabicPeriod" startAt="3"/>
            </a:pPr>
            <a:r>
              <a:rPr lang="en-US" sz="2400" dirty="0"/>
              <a:t>Given new example    , compute         : </a:t>
            </a:r>
          </a:p>
          <a:p>
            <a:pPr marL="457200" indent="-457200">
              <a:buAutoNum type="arabicPeriod" startAt="3"/>
            </a:pPr>
            <a:endParaRPr lang="en-US" sz="2400" dirty="0"/>
          </a:p>
          <a:p>
            <a:endParaRPr lang="en-US" sz="2400" dirty="0"/>
          </a:p>
          <a:p>
            <a:r>
              <a:rPr lang="en-US" sz="2400" dirty="0"/>
              <a:t>       Anomaly if </a:t>
            </a:r>
          </a:p>
        </p:txBody>
      </p:sp>
      <p:pic>
        <p:nvPicPr>
          <p:cNvPr id="12" name="Picture 11"/>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3026734" y="982183"/>
            <a:ext cx="242316" cy="182880"/>
          </a:xfrm>
          <a:prstGeom prst="rect">
            <a:avLst/>
          </a:prstGeom>
        </p:spPr>
      </p:pic>
      <p:pic>
        <p:nvPicPr>
          <p:cNvPr id="13" name="Picture 12"/>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2895600" y="1581150"/>
            <a:ext cx="2782062" cy="331470"/>
          </a:xfrm>
          <a:prstGeom prst="rect">
            <a:avLst/>
          </a:prstGeom>
        </p:spPr>
      </p:pic>
      <p:pic>
        <p:nvPicPr>
          <p:cNvPr id="14" name="Picture 13"/>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531874" y="1950367"/>
            <a:ext cx="1718998" cy="709428"/>
          </a:xfrm>
          <a:prstGeom prst="rect">
            <a:avLst/>
          </a:prstGeom>
        </p:spPr>
      </p:pic>
      <p:pic>
        <p:nvPicPr>
          <p:cNvPr id="15" name="Picture 14"/>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1526558" y="2766706"/>
            <a:ext cx="2588242" cy="709428"/>
          </a:xfrm>
          <a:prstGeom prst="rect">
            <a:avLst/>
          </a:prstGeom>
        </p:spPr>
      </p:pic>
      <p:pic>
        <p:nvPicPr>
          <p:cNvPr id="16" name="Picture 15"/>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3429000" y="3541084"/>
            <a:ext cx="153162" cy="137160"/>
          </a:xfrm>
          <a:prstGeom prst="rect">
            <a:avLst/>
          </a:prstGeom>
        </p:spPr>
      </p:pic>
      <p:pic>
        <p:nvPicPr>
          <p:cNvPr id="17" name="Picture 16"/>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4929963" y="3445870"/>
            <a:ext cx="546354" cy="306324"/>
          </a:xfrm>
          <a:prstGeom prst="rect">
            <a:avLst/>
          </a:prstGeom>
        </p:spPr>
      </p:pic>
      <p:pic>
        <p:nvPicPr>
          <p:cNvPr id="2" name="Picture 1"/>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526561" y="3747300"/>
            <a:ext cx="6017240" cy="717859"/>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2381395" y="4552950"/>
            <a:ext cx="1016317" cy="280797"/>
          </a:xfrm>
          <a:prstGeom prst="rect">
            <a:avLst/>
          </a:prstGeom>
        </p:spPr>
      </p:pic>
    </p:spTree>
    <p:extLst>
      <p:ext uri="{BB962C8B-B14F-4D97-AF65-F5344CB8AC3E}">
        <p14:creationId xmlns:p14="http://schemas.microsoft.com/office/powerpoint/2010/main" val="390860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16">
            <a:extLst>
              <a:ext uri="{28A0092B-C50C-407E-A947-70E740481C1C}">
                <a14:useLocalDpi xmlns:a14="http://schemas.microsoft.com/office/drawing/2010/main" val="0"/>
              </a:ext>
            </a:extLst>
          </a:blip>
          <a:stretch>
            <a:fillRect/>
          </a:stretch>
        </p:blipFill>
        <p:spPr bwMode="auto">
          <a:xfrm>
            <a:off x="381000" y="727711"/>
            <a:ext cx="3169919" cy="2377439"/>
          </a:xfrm>
          <a:prstGeom prst="rect">
            <a:avLst/>
          </a:prstGeom>
          <a:noFill/>
          <a:extLst>
            <a:ext uri="{909E8E84-426E-40dd-AFC4-6F175D3DCCD1}">
              <a14:hiddenFill xmlns:a14="http://schemas.microsoft.com/office/drawing/2010/main" xmlns="">
                <a:solidFill>
                  <a:srgbClr val="FFFFFF"/>
                </a:solidFill>
              </a14:hiddenFill>
            </a:ext>
          </a:extLst>
        </p:spPr>
      </p:pic>
      <p:pic>
        <p:nvPicPr>
          <p:cNvPr id="1029" name="Picture 5"/>
          <p:cNvPicPr>
            <a:picLocks noChangeAspect="1" noChangeArrowheads="1"/>
          </p:cNvPicPr>
          <p:nvPr/>
        </p:nvPicPr>
        <p:blipFill>
          <a:blip r:embed="rId17">
            <a:extLst>
              <a:ext uri="{28A0092B-C50C-407E-A947-70E740481C1C}">
                <a14:useLocalDpi xmlns:a14="http://schemas.microsoft.com/office/drawing/2010/main" val="0"/>
              </a:ext>
            </a:extLst>
          </a:blip>
          <a:stretch>
            <a:fillRect/>
          </a:stretch>
        </p:blipFill>
        <p:spPr bwMode="auto">
          <a:xfrm>
            <a:off x="381000" y="727711"/>
            <a:ext cx="3169919" cy="2377439"/>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p:cNvPicPr>
            <a:picLocks noChangeAspect="1" noChangeArrowheads="1"/>
          </p:cNvPicPr>
          <p:nvPr/>
        </p:nvPicPr>
        <p:blipFill>
          <a:blip r:embed="rId18">
            <a:extLst>
              <a:ext uri="{28A0092B-C50C-407E-A947-70E740481C1C}">
                <a14:useLocalDpi xmlns:a14="http://schemas.microsoft.com/office/drawing/2010/main" val="0"/>
              </a:ext>
            </a:extLst>
          </a:blip>
          <a:stretch>
            <a:fillRect/>
          </a:stretch>
        </p:blipFill>
        <p:spPr bwMode="auto">
          <a:xfrm>
            <a:off x="381000" y="723905"/>
            <a:ext cx="3169920" cy="237744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p:cNvPicPr>
            <a:picLocks noChangeAspect="1" noChangeArrowheads="1"/>
          </p:cNvPicPr>
          <p:nvPr/>
        </p:nvPicPr>
        <p:blipFill>
          <a:blip r:embed="rId19">
            <a:extLst>
              <a:ext uri="{28A0092B-C50C-407E-A947-70E740481C1C}">
                <a14:useLocalDpi xmlns:a14="http://schemas.microsoft.com/office/drawing/2010/main" val="0"/>
              </a:ext>
            </a:extLst>
          </a:blip>
          <a:stretch>
            <a:fillRect/>
          </a:stretch>
        </p:blipFill>
        <p:spPr bwMode="auto">
          <a:xfrm>
            <a:off x="374293" y="723905"/>
            <a:ext cx="3169920" cy="237744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9910" y="3063159"/>
            <a:ext cx="2610198" cy="1957649"/>
          </a:xfrm>
          <a:prstGeom prst="rect">
            <a:avLst/>
          </a:prstGeom>
        </p:spPr>
      </p:pic>
      <p:sp>
        <p:nvSpPr>
          <p:cNvPr id="136" name="TextBox 135"/>
          <p:cNvSpPr txBox="1"/>
          <p:nvPr/>
        </p:nvSpPr>
        <p:spPr>
          <a:xfrm>
            <a:off x="381000" y="278269"/>
            <a:ext cx="8305800" cy="523220"/>
          </a:xfrm>
          <a:prstGeom prst="rect">
            <a:avLst/>
          </a:prstGeom>
          <a:noFill/>
        </p:spPr>
        <p:txBody>
          <a:bodyPr wrap="square" rtlCol="0">
            <a:spAutoFit/>
          </a:bodyPr>
          <a:lstStyle/>
          <a:p>
            <a:r>
              <a:rPr lang="en-US" sz="2800" b="1"/>
              <a:t>Anomaly detection example</a:t>
            </a:r>
            <a:endParaRPr lang="en-US" sz="2800" b="1" dirty="0"/>
          </a:p>
        </p:txBody>
      </p:sp>
      <p:pic>
        <p:nvPicPr>
          <p:cNvPr id="5" name="Picture 4"/>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503893" y="283319"/>
            <a:ext cx="1993900" cy="1495425"/>
          </a:xfrm>
          <a:prstGeom prst="rect">
            <a:avLst/>
          </a:prstGeom>
        </p:spPr>
      </p:pic>
      <p:pic>
        <p:nvPicPr>
          <p:cNvPr id="6" name="Picture 5"/>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503893" y="1789250"/>
            <a:ext cx="1993900" cy="1495425"/>
          </a:xfrm>
          <a:prstGeom prst="rect">
            <a:avLst/>
          </a:prstGeom>
        </p:spPr>
      </p:pic>
      <p:pic>
        <p:nvPicPr>
          <p:cNvPr id="8" name="Picture 7"/>
          <p:cNvPicPr>
            <a:picLocks noChangeAspect="1"/>
          </p:cNvPicPr>
          <p:nvPr>
            <p:custDataLst>
              <p:tags r:id="rId1"/>
            </p:custDataLst>
          </p:nvPr>
        </p:nvPicPr>
        <p:blipFill>
          <a:blip r:embed="rId23" cstate="print">
            <a:extLst>
              <a:ext uri="{28A0092B-C50C-407E-A947-70E740481C1C}">
                <a14:useLocalDpi xmlns:a14="http://schemas.microsoft.com/office/drawing/2010/main" val="0"/>
              </a:ext>
            </a:extLst>
          </a:blip>
          <a:stretch>
            <a:fillRect/>
          </a:stretch>
        </p:blipFill>
        <p:spPr>
          <a:xfrm>
            <a:off x="4170999" y="3390519"/>
            <a:ext cx="1240155" cy="248031"/>
          </a:xfrm>
          <a:prstGeom prst="rect">
            <a:avLst/>
          </a:prstGeom>
        </p:spPr>
      </p:pic>
      <p:pic>
        <p:nvPicPr>
          <p:cNvPr id="11" name="Picture 10"/>
          <p:cNvPicPr>
            <a:picLocks noChangeAspect="1"/>
          </p:cNvPicPr>
          <p:nvPr>
            <p:custDataLst>
              <p:tags r:id="rId2"/>
            </p:custDataLst>
          </p:nvPr>
        </p:nvPicPr>
        <p:blipFill>
          <a:blip r:embed="rId24" cstate="print">
            <a:extLst>
              <a:ext uri="{28A0092B-C50C-407E-A947-70E740481C1C}">
                <a14:useLocalDpi xmlns:a14="http://schemas.microsoft.com/office/drawing/2010/main" val="0"/>
              </a:ext>
            </a:extLst>
          </a:blip>
          <a:stretch>
            <a:fillRect/>
          </a:stretch>
        </p:blipFill>
        <p:spPr>
          <a:xfrm>
            <a:off x="4170999" y="3808622"/>
            <a:ext cx="2610993" cy="466725"/>
          </a:xfrm>
          <a:prstGeom prst="rect">
            <a:avLst/>
          </a:prstGeom>
        </p:spPr>
      </p:pic>
      <p:pic>
        <p:nvPicPr>
          <p:cNvPr id="12" name="Picture 11"/>
          <p:cNvPicPr>
            <a:picLocks noChangeAspect="1"/>
          </p:cNvPicPr>
          <p:nvPr>
            <p:custDataLst>
              <p:tags r:id="rId3"/>
            </p:custDataLst>
          </p:nvPr>
        </p:nvPicPr>
        <p:blipFill>
          <a:blip r:embed="rId25" cstate="print">
            <a:extLst>
              <a:ext uri="{28A0092B-C50C-407E-A947-70E740481C1C}">
                <a14:useLocalDpi xmlns:a14="http://schemas.microsoft.com/office/drawing/2010/main" val="0"/>
              </a:ext>
            </a:extLst>
          </a:blip>
          <a:stretch>
            <a:fillRect/>
          </a:stretch>
        </p:blipFill>
        <p:spPr>
          <a:xfrm>
            <a:off x="4170999" y="4275347"/>
            <a:ext cx="2597658" cy="466725"/>
          </a:xfrm>
          <a:prstGeom prst="rect">
            <a:avLst/>
          </a:prstGeom>
        </p:spPr>
      </p:pic>
      <p:pic>
        <p:nvPicPr>
          <p:cNvPr id="13" name="Picture 12"/>
          <p:cNvPicPr>
            <a:picLocks noChangeAspect="1"/>
          </p:cNvPicPr>
          <p:nvPr>
            <p:custDataLst>
              <p:tags r:id="rId4"/>
            </p:custDataLst>
          </p:nvPr>
        </p:nvPicPr>
        <p:blipFill>
          <a:blip r:embed="rId26" cstate="print">
            <a:extLst>
              <a:ext uri="{28A0092B-C50C-407E-A947-70E740481C1C}">
                <a14:useLocalDpi xmlns:a14="http://schemas.microsoft.com/office/drawing/2010/main" val="0"/>
              </a:ext>
            </a:extLst>
          </a:blip>
          <a:stretch>
            <a:fillRect/>
          </a:stretch>
        </p:blipFill>
        <p:spPr>
          <a:xfrm>
            <a:off x="3544213" y="1470433"/>
            <a:ext cx="1789787" cy="262296"/>
          </a:xfrm>
          <a:prstGeom prst="rect">
            <a:avLst/>
          </a:prstGeom>
        </p:spPr>
      </p:pic>
      <p:pic>
        <p:nvPicPr>
          <p:cNvPr id="14" name="Picture 13"/>
          <p:cNvPicPr>
            <a:picLocks noChangeAspect="1"/>
          </p:cNvPicPr>
          <p:nvPr>
            <p:custDataLst>
              <p:tags r:id="rId5"/>
            </p:custDataLst>
          </p:nvPr>
        </p:nvPicPr>
        <p:blipFill>
          <a:blip r:embed="rId27" cstate="print">
            <a:extLst>
              <a:ext uri="{28A0092B-C50C-407E-A947-70E740481C1C}">
                <a14:useLocalDpi xmlns:a14="http://schemas.microsoft.com/office/drawing/2010/main" val="0"/>
              </a:ext>
            </a:extLst>
          </a:blip>
          <a:stretch>
            <a:fillRect/>
          </a:stretch>
        </p:blipFill>
        <p:spPr>
          <a:xfrm>
            <a:off x="3544213" y="1922680"/>
            <a:ext cx="1780970" cy="260092"/>
          </a:xfrm>
          <a:prstGeom prst="rect">
            <a:avLst/>
          </a:prstGeom>
        </p:spPr>
      </p:pic>
      <p:pic>
        <p:nvPicPr>
          <p:cNvPr id="15" name="Picture 14"/>
          <p:cNvPicPr>
            <a:picLocks noChangeAspect="1"/>
          </p:cNvPicPr>
          <p:nvPr>
            <p:custDataLst>
              <p:tags r:id="rId6"/>
            </p:custDataLst>
          </p:nvPr>
        </p:nvPicPr>
        <p:blipFill>
          <a:blip r:embed="rId28" cstate="print">
            <a:extLst>
              <a:ext uri="{28A0092B-C50C-407E-A947-70E740481C1C}">
                <a14:useLocalDpi xmlns:a14="http://schemas.microsoft.com/office/drawing/2010/main" val="0"/>
              </a:ext>
            </a:extLst>
          </a:blip>
          <a:stretch>
            <a:fillRect/>
          </a:stretch>
        </p:blipFill>
        <p:spPr>
          <a:xfrm>
            <a:off x="7497793" y="844757"/>
            <a:ext cx="1325880" cy="287655"/>
          </a:xfrm>
          <a:prstGeom prst="rect">
            <a:avLst/>
          </a:prstGeom>
        </p:spPr>
      </p:pic>
      <p:pic>
        <p:nvPicPr>
          <p:cNvPr id="16" name="Picture 15"/>
          <p:cNvPicPr>
            <a:picLocks noChangeAspect="1"/>
          </p:cNvPicPr>
          <p:nvPr>
            <p:custDataLst>
              <p:tags r:id="rId7"/>
            </p:custDataLst>
          </p:nvPr>
        </p:nvPicPr>
        <p:blipFill>
          <a:blip r:embed="rId29" cstate="print">
            <a:extLst>
              <a:ext uri="{28A0092B-C50C-407E-A947-70E740481C1C}">
                <a14:useLocalDpi xmlns:a14="http://schemas.microsoft.com/office/drawing/2010/main" val="0"/>
              </a:ext>
            </a:extLst>
          </a:blip>
          <a:stretch>
            <a:fillRect/>
          </a:stretch>
        </p:blipFill>
        <p:spPr>
          <a:xfrm>
            <a:off x="7497793" y="2182772"/>
            <a:ext cx="1325880" cy="287655"/>
          </a:xfrm>
          <a:prstGeom prst="rect">
            <a:avLst/>
          </a:prstGeom>
        </p:spPr>
      </p:pic>
      <p:sp>
        <p:nvSpPr>
          <p:cNvPr id="4" name="Rectangle 3"/>
          <p:cNvSpPr/>
          <p:nvPr/>
        </p:nvSpPr>
        <p:spPr>
          <a:xfrm>
            <a:off x="336763" y="1664508"/>
            <a:ext cx="311507" cy="383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custDataLst>
              <p:tags r:id="rId8"/>
            </p:custDataLst>
          </p:nvPr>
        </p:nvPicPr>
        <p:blipFill>
          <a:blip r:embed="rId30" cstate="print">
            <a:extLst>
              <a:ext uri="{28A0092B-C50C-407E-A947-70E740481C1C}">
                <a14:useLocalDpi xmlns:a14="http://schemas.microsoft.com/office/drawing/2010/main" val="0"/>
              </a:ext>
            </a:extLst>
          </a:blip>
          <a:stretch>
            <a:fillRect/>
          </a:stretch>
        </p:blipFill>
        <p:spPr>
          <a:xfrm>
            <a:off x="400335" y="1765935"/>
            <a:ext cx="205740" cy="135446"/>
          </a:xfrm>
          <a:prstGeom prst="rect">
            <a:avLst/>
          </a:prstGeom>
        </p:spPr>
      </p:pic>
      <p:pic>
        <p:nvPicPr>
          <p:cNvPr id="20" name="Picture 19"/>
          <p:cNvPicPr>
            <a:picLocks noChangeAspect="1"/>
          </p:cNvPicPr>
          <p:nvPr>
            <p:custDataLst>
              <p:tags r:id="rId9"/>
            </p:custDataLst>
          </p:nvPr>
        </p:nvPicPr>
        <p:blipFill>
          <a:blip r:embed="rId30" cstate="print">
            <a:extLst>
              <a:ext uri="{28A0092B-C50C-407E-A947-70E740481C1C}">
                <a14:useLocalDpi xmlns:a14="http://schemas.microsoft.com/office/drawing/2010/main" val="0"/>
              </a:ext>
            </a:extLst>
          </a:blip>
          <a:stretch>
            <a:fillRect/>
          </a:stretch>
        </p:blipFill>
        <p:spPr>
          <a:xfrm>
            <a:off x="6394967" y="3255073"/>
            <a:ext cx="205740" cy="135446"/>
          </a:xfrm>
          <a:prstGeom prst="rect">
            <a:avLst/>
          </a:prstGeom>
        </p:spPr>
      </p:pic>
      <p:pic>
        <p:nvPicPr>
          <p:cNvPr id="9" name="Picture 8"/>
          <p:cNvPicPr>
            <a:picLocks noChangeAspect="1"/>
          </p:cNvPicPr>
          <p:nvPr>
            <p:custDataLst>
              <p:tags r:id="rId10"/>
            </p:custDataLst>
          </p:nvPr>
        </p:nvPicPr>
        <p:blipFill>
          <a:blip r:embed="rId31" cstate="print">
            <a:extLst>
              <a:ext uri="{28A0092B-C50C-407E-A947-70E740481C1C}">
                <a14:useLocalDpi xmlns:a14="http://schemas.microsoft.com/office/drawing/2010/main" val="0"/>
              </a:ext>
            </a:extLst>
          </a:blip>
          <a:stretch>
            <a:fillRect/>
          </a:stretch>
        </p:blipFill>
        <p:spPr>
          <a:xfrm>
            <a:off x="6400110" y="1734379"/>
            <a:ext cx="200597" cy="135446"/>
          </a:xfrm>
          <a:prstGeom prst="rect">
            <a:avLst/>
          </a:prstGeom>
        </p:spPr>
      </p:pic>
      <p:pic>
        <p:nvPicPr>
          <p:cNvPr id="23" name="Picture 22"/>
          <p:cNvPicPr>
            <a:picLocks noChangeAspect="1"/>
          </p:cNvPicPr>
          <p:nvPr>
            <p:custDataLst>
              <p:tags r:id="rId11"/>
            </p:custDataLst>
          </p:nvPr>
        </p:nvPicPr>
        <p:blipFill>
          <a:blip r:embed="rId30" cstate="print">
            <a:extLst>
              <a:ext uri="{28A0092B-C50C-407E-A947-70E740481C1C}">
                <a14:useLocalDpi xmlns:a14="http://schemas.microsoft.com/office/drawing/2010/main" val="0"/>
              </a:ext>
            </a:extLst>
          </a:blip>
          <a:stretch>
            <a:fillRect/>
          </a:stretch>
        </p:blipFill>
        <p:spPr>
          <a:xfrm>
            <a:off x="1143000" y="4674349"/>
            <a:ext cx="205740" cy="135446"/>
          </a:xfrm>
          <a:prstGeom prst="rect">
            <a:avLst/>
          </a:prstGeom>
        </p:spPr>
      </p:pic>
      <p:pic>
        <p:nvPicPr>
          <p:cNvPr id="24" name="Picture 23"/>
          <p:cNvPicPr>
            <a:picLocks noChangeAspect="1"/>
          </p:cNvPicPr>
          <p:nvPr>
            <p:custDataLst>
              <p:tags r:id="rId12"/>
            </p:custDataLst>
          </p:nvPr>
        </p:nvPicPr>
        <p:blipFill>
          <a:blip r:embed="rId31" cstate="print">
            <a:extLst>
              <a:ext uri="{28A0092B-C50C-407E-A947-70E740481C1C}">
                <a14:useLocalDpi xmlns:a14="http://schemas.microsoft.com/office/drawing/2010/main" val="0"/>
              </a:ext>
            </a:extLst>
          </a:blip>
          <a:stretch>
            <a:fillRect/>
          </a:stretch>
        </p:blipFill>
        <p:spPr>
          <a:xfrm>
            <a:off x="2504331" y="4766698"/>
            <a:ext cx="200597" cy="135446"/>
          </a:xfrm>
          <a:prstGeom prst="rect">
            <a:avLst/>
          </a:prstGeom>
        </p:spPr>
      </p:pic>
      <p:sp>
        <p:nvSpPr>
          <p:cNvPr id="26" name="Rectangle 25"/>
          <p:cNvSpPr/>
          <p:nvPr/>
        </p:nvSpPr>
        <p:spPr>
          <a:xfrm>
            <a:off x="1841636" y="2966083"/>
            <a:ext cx="311507" cy="259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custDataLst>
              <p:tags r:id="rId13"/>
            </p:custDataLst>
          </p:nvPr>
        </p:nvPicPr>
        <p:blipFill>
          <a:blip r:embed="rId31" cstate="print">
            <a:extLst>
              <a:ext uri="{28A0092B-C50C-407E-A947-70E740481C1C}">
                <a14:useLocalDpi xmlns:a14="http://schemas.microsoft.com/office/drawing/2010/main" val="0"/>
              </a:ext>
            </a:extLst>
          </a:blip>
          <a:stretch>
            <a:fillRect/>
          </a:stretch>
        </p:blipFill>
        <p:spPr>
          <a:xfrm>
            <a:off x="1858954" y="3011575"/>
            <a:ext cx="200597" cy="135446"/>
          </a:xfrm>
          <a:prstGeom prst="rect">
            <a:avLst/>
          </a:prstGeom>
        </p:spPr>
      </p:pic>
    </p:spTree>
    <p:extLst>
      <p:ext uri="{BB962C8B-B14F-4D97-AF65-F5344CB8AC3E}">
        <p14:creationId xmlns:p14="http://schemas.microsoft.com/office/powerpoint/2010/main" val="235174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07068" y="600824"/>
            <a:ext cx="435013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5920"/>
              </a:lnSpc>
            </a:pPr>
            <a:r>
              <a:rPr lang="en-US" sz="6600" dirty="0">
                <a:solidFill>
                  <a:schemeClr val="tx1">
                    <a:lumMod val="75000"/>
                    <a:lumOff val="25000"/>
                  </a:schemeClr>
                </a:solidFill>
              </a:rPr>
              <a:t>Anomaly detection</a:t>
            </a:r>
          </a:p>
        </p:txBody>
      </p:sp>
      <p:cxnSp>
        <p:nvCxnSpPr>
          <p:cNvPr id="6" name="Straight Connector 5"/>
          <p:cNvCxnSpPr/>
          <p:nvPr/>
        </p:nvCxnSpPr>
        <p:spPr>
          <a:xfrm>
            <a:off x="2488533" y="216080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514600" y="2190750"/>
            <a:ext cx="4495800" cy="1676400"/>
          </a:xfrm>
        </p:spPr>
        <p:txBody>
          <a:bodyPr>
            <a:noAutofit/>
          </a:bodyPr>
          <a:lstStyle/>
          <a:p>
            <a:r>
              <a:rPr lang="en-US" sz="3600" dirty="0">
                <a:solidFill>
                  <a:schemeClr val="tx1">
                    <a:lumMod val="75000"/>
                    <a:lumOff val="25000"/>
                  </a:schemeClr>
                </a:solidFill>
              </a:rPr>
              <a:t>Developing and evaluating an anomaly detection system</a:t>
            </a:r>
          </a:p>
        </p:txBody>
      </p:sp>
    </p:spTree>
    <p:extLst>
      <p:ext uri="{BB962C8B-B14F-4D97-AF65-F5344CB8AC3E}">
        <p14:creationId xmlns:p14="http://schemas.microsoft.com/office/powerpoint/2010/main" val="400520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55DFAA1-CDC3-4C25-8892-50594F11716F}"/>
                  </a:ext>
                </a:extLst>
              </p:cNvPr>
              <p:cNvSpPr txBox="1"/>
              <p:nvPr/>
            </p:nvSpPr>
            <p:spPr>
              <a:xfrm>
                <a:off x="114300" y="449374"/>
                <a:ext cx="8915400" cy="2122376"/>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异常检测算法是一个非监督学习算法，意味着我们无法根据结果变量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值来告诉我们数据是否真的是异常的。我们需要另一种方法来帮助检验算法是否有效。当我们开发一个异常检测系统时，我们从带标记（异常或正常）的数据着手，我们从其中选择一部分正常数据用于构建训练集，然后用剩下的正常数据和异常数据混合的数据构成交叉检验集和测试集。</a:t>
                </a:r>
              </a:p>
            </p:txBody>
          </p:sp>
        </mc:Choice>
        <mc:Fallback>
          <p:sp>
            <p:nvSpPr>
              <p:cNvPr id="7" name="文本框 6">
                <a:extLst>
                  <a:ext uri="{FF2B5EF4-FFF2-40B4-BE49-F238E27FC236}">
                    <a16:creationId xmlns:a16="http://schemas.microsoft.com/office/drawing/2014/main" id="{755DFAA1-CDC3-4C25-8892-50594F11716F}"/>
                  </a:ext>
                </a:extLst>
              </p:cNvPr>
              <p:cNvSpPr txBox="1">
                <a:spLocks noRot="1" noChangeAspect="1" noMove="1" noResize="1" noEditPoints="1" noAdjustHandles="1" noChangeArrowheads="1" noChangeShapeType="1" noTextEdit="1"/>
              </p:cNvSpPr>
              <p:nvPr/>
            </p:nvSpPr>
            <p:spPr>
              <a:xfrm>
                <a:off x="114300" y="449374"/>
                <a:ext cx="8915400" cy="2122376"/>
              </a:xfrm>
              <a:prstGeom prst="rect">
                <a:avLst/>
              </a:prstGeom>
              <a:blipFill>
                <a:blip r:embed="rId3"/>
                <a:stretch>
                  <a:fillRect l="-616" r="-547" b="-2874"/>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3EC4034-5E09-4FD7-84E7-F19FCD57453E}"/>
              </a:ext>
            </a:extLst>
          </p:cNvPr>
          <p:cNvSpPr txBox="1"/>
          <p:nvPr/>
        </p:nvSpPr>
        <p:spPr>
          <a:xfrm>
            <a:off x="-37514" y="2905067"/>
            <a:ext cx="9220200" cy="1706878"/>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例如：我们有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台正常引擎的数据，有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台异常引擎的数据。 我们这样分配数据：</a:t>
            </a:r>
          </a:p>
          <a:p>
            <a:pPr indent="266700" algn="just">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台正常引擎的数据作为训练集</a:t>
            </a:r>
          </a:p>
          <a:p>
            <a:pPr indent="266700" algn="just">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台正常引擎和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台异常引擎的数据作为交叉检验集</a:t>
            </a:r>
          </a:p>
          <a:p>
            <a:pPr indent="266700" algn="just">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台正常引擎和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台异常引擎的数据作为测试集</a:t>
            </a:r>
          </a:p>
        </p:txBody>
      </p:sp>
    </p:spTree>
    <p:extLst>
      <p:ext uri="{BB962C8B-B14F-4D97-AF65-F5344CB8AC3E}">
        <p14:creationId xmlns:p14="http://schemas.microsoft.com/office/powerpoint/2010/main" val="360218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55DFAA1-CDC3-4C25-8892-50594F11716F}"/>
                  </a:ext>
                </a:extLst>
              </p:cNvPr>
              <p:cNvSpPr txBox="1"/>
              <p:nvPr/>
            </p:nvSpPr>
            <p:spPr>
              <a:xfrm>
                <a:off x="114300" y="133350"/>
                <a:ext cx="8915400" cy="2537874"/>
              </a:xfrm>
              <a:prstGeom prst="rect">
                <a:avLst/>
              </a:prstGeom>
              <a:noFill/>
            </p:spPr>
            <p:txBody>
              <a:bodyPr wrap="square">
                <a:spAutoFit/>
              </a:bodyPr>
              <a:lstStyle/>
              <a:p>
                <a:pPr indent="266700" algn="just">
                  <a:lnSpc>
                    <a:spcPct val="150000"/>
                  </a:lnSpc>
                </a:pPr>
                <a:r>
                  <a:rPr lang="zh-CN" altLang="zh-CN" kern="100" dirty="0">
                    <a:latin typeface="Calibri" panose="020F0502020204030204" pitchFamily="34" charset="0"/>
                    <a:cs typeface="Times New Roman" panose="02020603050405020304" pitchFamily="18" charset="0"/>
                  </a:rPr>
                  <a:t>具体的评价方法如下：</a:t>
                </a:r>
              </a:p>
              <a:p>
                <a:pPr indent="266700" algn="just">
                  <a:lnSpc>
                    <a:spcPct val="150000"/>
                  </a:lnSpc>
                </a:pPr>
                <a:r>
                  <a:rPr lang="en-US" altLang="zh-CN" kern="100" dirty="0">
                    <a:latin typeface="Calibri" panose="020F0502020204030204" pitchFamily="34" charset="0"/>
                    <a:cs typeface="Times New Roman" panose="02020603050405020304" pitchFamily="18" charset="0"/>
                  </a:rPr>
                  <a:t>1. </a:t>
                </a:r>
                <a:r>
                  <a:rPr lang="zh-CN" altLang="zh-CN" kern="100" dirty="0">
                    <a:latin typeface="Calibri" panose="020F0502020204030204" pitchFamily="34" charset="0"/>
                    <a:cs typeface="Times New Roman" panose="02020603050405020304" pitchFamily="18" charset="0"/>
                  </a:rPr>
                  <a:t>根据测试集数据，我们估计特征的平均值和方差并构建</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𝑝</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函数</a:t>
                </a:r>
              </a:p>
              <a:p>
                <a:pPr indent="266700" algn="just">
                  <a:lnSpc>
                    <a:spcPct val="150000"/>
                  </a:lnSpc>
                </a:pPr>
                <a:r>
                  <a:rPr lang="en-US" altLang="zh-CN" kern="100" dirty="0">
                    <a:latin typeface="Calibri" panose="020F0502020204030204" pitchFamily="34" charset="0"/>
                    <a:cs typeface="Times New Roman" panose="02020603050405020304" pitchFamily="18" charset="0"/>
                  </a:rPr>
                  <a:t>2. </a:t>
                </a:r>
                <a:r>
                  <a:rPr lang="zh-CN" altLang="zh-CN" kern="100" dirty="0">
                    <a:latin typeface="Calibri" panose="020F0502020204030204" pitchFamily="34" charset="0"/>
                    <a:cs typeface="Times New Roman" panose="02020603050405020304" pitchFamily="18" charset="0"/>
                  </a:rPr>
                  <a:t>对交叉检验集，我们尝试使用不同的</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𝜀</m:t>
                    </m:r>
                  </m:oMath>
                </a14:m>
                <a:r>
                  <a:rPr lang="zh-CN" altLang="zh-CN" kern="100" dirty="0">
                    <a:latin typeface="Calibri" panose="020F0502020204030204" pitchFamily="34" charset="0"/>
                    <a:cs typeface="Times New Roman" panose="02020603050405020304" pitchFamily="18" charset="0"/>
                  </a:rPr>
                  <a:t>值作为阀值，并预测数据是否异常，根据</a:t>
                </a:r>
                <a:r>
                  <a:rPr lang="en-US" altLang="zh-CN" kern="100" dirty="0">
                    <a:latin typeface="Calibri" panose="020F0502020204030204" pitchFamily="34" charset="0"/>
                    <a:cs typeface="Times New Roman" panose="02020603050405020304" pitchFamily="18" charset="0"/>
                  </a:rPr>
                  <a:t>F1</a:t>
                </a:r>
                <a:r>
                  <a:rPr lang="zh-CN" altLang="zh-CN" kern="100" dirty="0">
                    <a:latin typeface="Calibri" panose="020F0502020204030204" pitchFamily="34" charset="0"/>
                    <a:cs typeface="Times New Roman" panose="02020603050405020304" pitchFamily="18" charset="0"/>
                  </a:rPr>
                  <a:t>值或者查准率与查全率的比例来选择 </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𝜀</m:t>
                    </m:r>
                  </m:oMath>
                </a14:m>
                <a:endParaRPr lang="zh-CN" altLang="zh-CN" kern="100" dirty="0">
                  <a:latin typeface="Calibri" panose="020F0502020204030204" pitchFamily="34" charset="0"/>
                  <a:cs typeface="Times New Roman" panose="02020603050405020304" pitchFamily="18" charset="0"/>
                </a:endParaRPr>
              </a:p>
              <a:p>
                <a:pPr indent="266700" algn="just">
                  <a:lnSpc>
                    <a:spcPct val="150000"/>
                  </a:lnSpc>
                </a:pPr>
                <a:r>
                  <a:rPr lang="en-US" altLang="zh-CN" kern="100" dirty="0">
                    <a:latin typeface="Calibri" panose="020F0502020204030204" pitchFamily="34" charset="0"/>
                    <a:cs typeface="Times New Roman" panose="02020603050405020304" pitchFamily="18" charset="0"/>
                  </a:rPr>
                  <a:t>3. </a:t>
                </a:r>
                <a:r>
                  <a:rPr lang="zh-CN" altLang="zh-CN" kern="100" dirty="0">
                    <a:latin typeface="Calibri" panose="020F0502020204030204" pitchFamily="34" charset="0"/>
                    <a:cs typeface="Times New Roman" panose="02020603050405020304" pitchFamily="18" charset="0"/>
                  </a:rPr>
                  <a:t>选出 </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𝜀</m:t>
                    </m:r>
                  </m:oMath>
                </a14:m>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后，针对测试集进行预测，计算异常检验系统的</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𝐹</m:t>
                    </m:r>
                    <m:r>
                      <a:rPr lang="en-US" altLang="zh-CN" i="1" kern="100">
                        <a:latin typeface="Cambria Math" panose="02040503050406030204" pitchFamily="18" charset="0"/>
                        <a:cs typeface="Times New Roman" panose="02020603050405020304" pitchFamily="18" charset="0"/>
                      </a:rPr>
                      <m:t>1</m:t>
                    </m:r>
                  </m:oMath>
                </a14:m>
                <a:r>
                  <a:rPr lang="zh-CN" altLang="zh-CN" kern="100" dirty="0">
                    <a:latin typeface="Calibri" panose="020F0502020204030204" pitchFamily="34" charset="0"/>
                    <a:cs typeface="Times New Roman" panose="02020603050405020304" pitchFamily="18" charset="0"/>
                  </a:rPr>
                  <a:t>值，或者查准率与查全率之比。</a:t>
                </a:r>
              </a:p>
            </p:txBody>
          </p:sp>
        </mc:Choice>
        <mc:Fallback>
          <p:sp>
            <p:nvSpPr>
              <p:cNvPr id="7" name="文本框 6">
                <a:extLst>
                  <a:ext uri="{FF2B5EF4-FFF2-40B4-BE49-F238E27FC236}">
                    <a16:creationId xmlns:a16="http://schemas.microsoft.com/office/drawing/2014/main" id="{755DFAA1-CDC3-4C25-8892-50594F11716F}"/>
                  </a:ext>
                </a:extLst>
              </p:cNvPr>
              <p:cNvSpPr txBox="1">
                <a:spLocks noRot="1" noChangeAspect="1" noMove="1" noResize="1" noEditPoints="1" noAdjustHandles="1" noChangeArrowheads="1" noChangeShapeType="1" noTextEdit="1"/>
              </p:cNvSpPr>
              <p:nvPr/>
            </p:nvSpPr>
            <p:spPr>
              <a:xfrm>
                <a:off x="114300" y="133350"/>
                <a:ext cx="8915400" cy="2537874"/>
              </a:xfrm>
              <a:prstGeom prst="rect">
                <a:avLst/>
              </a:prstGeom>
              <a:blipFill>
                <a:blip r:embed="rId3"/>
                <a:stretch>
                  <a:fillRect l="-616" r="-547" b="-2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040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1000" y="285750"/>
            <a:ext cx="4152900" cy="430887"/>
          </a:xfrm>
          <a:prstGeom prst="rect">
            <a:avLst/>
          </a:prstGeom>
          <a:noFill/>
        </p:spPr>
        <p:txBody>
          <a:bodyPr wrap="square" rtlCol="0">
            <a:spAutoFit/>
          </a:bodyPr>
          <a:lstStyle/>
          <a:p>
            <a:pPr algn="ctr"/>
            <a:r>
              <a:rPr lang="en-US" sz="2200" b="1" dirty="0"/>
              <a:t>Anomaly detection</a:t>
            </a:r>
          </a:p>
        </p:txBody>
      </p:sp>
      <p:sp>
        <p:nvSpPr>
          <p:cNvPr id="43" name="TextBox 42"/>
          <p:cNvSpPr txBox="1"/>
          <p:nvPr/>
        </p:nvSpPr>
        <p:spPr>
          <a:xfrm>
            <a:off x="4658833" y="285749"/>
            <a:ext cx="4152900" cy="430887"/>
          </a:xfrm>
          <a:prstGeom prst="rect">
            <a:avLst/>
          </a:prstGeom>
          <a:noFill/>
        </p:spPr>
        <p:txBody>
          <a:bodyPr wrap="square" rtlCol="0">
            <a:spAutoFit/>
          </a:bodyPr>
          <a:lstStyle/>
          <a:p>
            <a:pPr algn="ctr"/>
            <a:r>
              <a:rPr lang="en-US" sz="2200" b="1" dirty="0"/>
              <a:t>Supervised learning</a:t>
            </a:r>
          </a:p>
        </p:txBody>
      </p:sp>
      <p:sp>
        <p:nvSpPr>
          <p:cNvPr id="44" name="TextBox 43"/>
          <p:cNvSpPr txBox="1"/>
          <p:nvPr/>
        </p:nvSpPr>
        <p:spPr>
          <a:xfrm>
            <a:off x="4191000" y="285750"/>
            <a:ext cx="762000" cy="430887"/>
          </a:xfrm>
          <a:prstGeom prst="rect">
            <a:avLst/>
          </a:prstGeom>
          <a:noFill/>
        </p:spPr>
        <p:txBody>
          <a:bodyPr wrap="square" rtlCol="0">
            <a:spAutoFit/>
          </a:bodyPr>
          <a:lstStyle/>
          <a:p>
            <a:pPr algn="ctr"/>
            <a:r>
              <a:rPr lang="en-US" sz="2200" b="1" dirty="0"/>
              <a:t>vs.</a:t>
            </a:r>
          </a:p>
        </p:txBody>
      </p:sp>
      <p:cxnSp>
        <p:nvCxnSpPr>
          <p:cNvPr id="3" name="Straight Connector 2"/>
          <p:cNvCxnSpPr/>
          <p:nvPr/>
        </p:nvCxnSpPr>
        <p:spPr>
          <a:xfrm>
            <a:off x="4533900" y="895350"/>
            <a:ext cx="0" cy="4038600"/>
          </a:xfrm>
          <a:prstGeom prst="line">
            <a:avLst/>
          </a:prstGeom>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381000" y="716637"/>
            <a:ext cx="4152900" cy="4154984"/>
          </a:xfrm>
          <a:prstGeom prst="rect">
            <a:avLst/>
          </a:prstGeom>
          <a:noFill/>
        </p:spPr>
        <p:txBody>
          <a:bodyPr wrap="square" rtlCol="0">
            <a:spAutoFit/>
          </a:bodyPr>
          <a:lstStyle/>
          <a:p>
            <a:r>
              <a:rPr lang="en-US" sz="2200" dirty="0"/>
              <a:t>Very small number of positive examples (           ). (0-20 is common).</a:t>
            </a:r>
          </a:p>
          <a:p>
            <a:r>
              <a:rPr lang="en-US" sz="2200" dirty="0"/>
              <a:t>Large number of negative (           ) examples.</a:t>
            </a:r>
          </a:p>
          <a:p>
            <a:r>
              <a:rPr lang="en-US" sz="2200" dirty="0"/>
              <a:t>Many different “types” of anomalies. Hard for any algorithm to learn from positive examples what the anomalies look like; future anomalies may look nothing like any of the anomalous examples we’ve seen so far.</a:t>
            </a:r>
          </a:p>
        </p:txBody>
      </p:sp>
      <p:pic>
        <p:nvPicPr>
          <p:cNvPr id="46" name="Picture 4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6445" y="1852282"/>
            <a:ext cx="643418" cy="243910"/>
          </a:xfrm>
          <a:prstGeom prst="rect">
            <a:avLst/>
          </a:prstGeom>
        </p:spPr>
      </p:pic>
      <p:pic>
        <p:nvPicPr>
          <p:cNvPr id="47" name="Picture 4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717344" y="1186502"/>
            <a:ext cx="630802" cy="243910"/>
          </a:xfrm>
          <a:prstGeom prst="rect">
            <a:avLst/>
          </a:prstGeom>
        </p:spPr>
      </p:pic>
      <p:sp>
        <p:nvSpPr>
          <p:cNvPr id="48" name="TextBox 47"/>
          <p:cNvSpPr txBox="1"/>
          <p:nvPr/>
        </p:nvSpPr>
        <p:spPr>
          <a:xfrm>
            <a:off x="4658833" y="710259"/>
            <a:ext cx="4152900" cy="3477875"/>
          </a:xfrm>
          <a:prstGeom prst="rect">
            <a:avLst/>
          </a:prstGeom>
          <a:noFill/>
        </p:spPr>
        <p:txBody>
          <a:bodyPr wrap="square" rtlCol="0">
            <a:spAutoFit/>
          </a:bodyPr>
          <a:lstStyle/>
          <a:p>
            <a:r>
              <a:rPr lang="en-US" sz="2200" dirty="0"/>
              <a:t>Large number of positive and negative examples.</a:t>
            </a:r>
          </a:p>
          <a:p>
            <a:endParaRPr lang="en-US" sz="2200" dirty="0"/>
          </a:p>
          <a:p>
            <a:endParaRPr lang="en-US" sz="2200" dirty="0"/>
          </a:p>
          <a:p>
            <a:endParaRPr lang="en-US" sz="2200" dirty="0"/>
          </a:p>
          <a:p>
            <a:r>
              <a:rPr lang="en-US" sz="2200" dirty="0"/>
              <a:t>Enough positive examples for algorithm to get a sense of what positive examples are like,  future positive examples likely to be similar to ones in training set.</a:t>
            </a:r>
          </a:p>
        </p:txBody>
      </p:sp>
    </p:spTree>
    <p:extLst>
      <p:ext uri="{BB962C8B-B14F-4D97-AF65-F5344CB8AC3E}">
        <p14:creationId xmlns:p14="http://schemas.microsoft.com/office/powerpoint/2010/main" val="1099165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1000" y="285750"/>
            <a:ext cx="4152900" cy="430887"/>
          </a:xfrm>
          <a:prstGeom prst="rect">
            <a:avLst/>
          </a:prstGeom>
          <a:noFill/>
        </p:spPr>
        <p:txBody>
          <a:bodyPr wrap="square" rtlCol="0">
            <a:spAutoFit/>
          </a:bodyPr>
          <a:lstStyle/>
          <a:p>
            <a:pPr algn="ctr"/>
            <a:r>
              <a:rPr lang="en-US" sz="2200" b="1" dirty="0"/>
              <a:t>Anomaly detection</a:t>
            </a:r>
          </a:p>
        </p:txBody>
      </p:sp>
      <p:sp>
        <p:nvSpPr>
          <p:cNvPr id="43" name="TextBox 42"/>
          <p:cNvSpPr txBox="1"/>
          <p:nvPr/>
        </p:nvSpPr>
        <p:spPr>
          <a:xfrm>
            <a:off x="4658833" y="285749"/>
            <a:ext cx="4152900" cy="430887"/>
          </a:xfrm>
          <a:prstGeom prst="rect">
            <a:avLst/>
          </a:prstGeom>
          <a:noFill/>
        </p:spPr>
        <p:txBody>
          <a:bodyPr wrap="square" rtlCol="0">
            <a:spAutoFit/>
          </a:bodyPr>
          <a:lstStyle/>
          <a:p>
            <a:pPr algn="ctr"/>
            <a:r>
              <a:rPr lang="en-US" sz="2200" b="1" dirty="0"/>
              <a:t>Supervised learning</a:t>
            </a:r>
          </a:p>
        </p:txBody>
      </p:sp>
      <p:sp>
        <p:nvSpPr>
          <p:cNvPr id="44" name="TextBox 43"/>
          <p:cNvSpPr txBox="1"/>
          <p:nvPr/>
        </p:nvSpPr>
        <p:spPr>
          <a:xfrm>
            <a:off x="4191000" y="285750"/>
            <a:ext cx="762000" cy="430887"/>
          </a:xfrm>
          <a:prstGeom prst="rect">
            <a:avLst/>
          </a:prstGeom>
          <a:noFill/>
        </p:spPr>
        <p:txBody>
          <a:bodyPr wrap="square" rtlCol="0">
            <a:spAutoFit/>
          </a:bodyPr>
          <a:lstStyle/>
          <a:p>
            <a:pPr algn="ctr"/>
            <a:r>
              <a:rPr lang="en-US" sz="2200" b="1" dirty="0"/>
              <a:t>vs.</a:t>
            </a:r>
          </a:p>
        </p:txBody>
      </p:sp>
      <p:cxnSp>
        <p:nvCxnSpPr>
          <p:cNvPr id="3" name="Straight Connector 2"/>
          <p:cNvCxnSpPr/>
          <p:nvPr/>
        </p:nvCxnSpPr>
        <p:spPr>
          <a:xfrm>
            <a:off x="4533900" y="895350"/>
            <a:ext cx="0" cy="4038600"/>
          </a:xfrm>
          <a:prstGeom prst="line">
            <a:avLst/>
          </a:prstGeom>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381000" y="716637"/>
            <a:ext cx="4152900" cy="2800767"/>
          </a:xfrm>
          <a:prstGeom prst="rect">
            <a:avLst/>
          </a:prstGeom>
          <a:noFill/>
        </p:spPr>
        <p:txBody>
          <a:bodyPr wrap="square" rtlCol="0">
            <a:spAutoFit/>
          </a:bodyPr>
          <a:lstStyle/>
          <a:p>
            <a:pPr marL="342900" indent="-342900">
              <a:buFont typeface="Arial" pitchFamily="34" charset="0"/>
              <a:buChar char="•"/>
            </a:pPr>
            <a:r>
              <a:rPr lang="en-US" sz="2200" dirty="0"/>
              <a:t>Fraud detection</a:t>
            </a:r>
          </a:p>
          <a:p>
            <a:endParaRPr lang="en-US" sz="2200" dirty="0"/>
          </a:p>
          <a:p>
            <a:pPr marL="342900" indent="-342900">
              <a:buFont typeface="Arial" pitchFamily="34" charset="0"/>
              <a:buChar char="•"/>
            </a:pPr>
            <a:r>
              <a:rPr lang="en-US" sz="2200" dirty="0"/>
              <a:t>Manufacturing (e.g. aircraft engines)</a:t>
            </a:r>
          </a:p>
          <a:p>
            <a:endParaRPr lang="en-US" sz="2200" dirty="0"/>
          </a:p>
          <a:p>
            <a:pPr marL="342900" indent="-342900">
              <a:buFont typeface="Arial" pitchFamily="34" charset="0"/>
              <a:buChar char="•"/>
            </a:pPr>
            <a:r>
              <a:rPr lang="en-US" sz="2200" dirty="0"/>
              <a:t>Monitoring machines in a data center</a:t>
            </a:r>
          </a:p>
          <a:p>
            <a:pPr marL="342900" indent="-342900">
              <a:buFont typeface="Arial" pitchFamily="34" charset="0"/>
              <a:buChar char="•"/>
            </a:pPr>
            <a:endParaRPr lang="en-US" sz="2200" dirty="0"/>
          </a:p>
        </p:txBody>
      </p:sp>
      <p:sp>
        <p:nvSpPr>
          <p:cNvPr id="48" name="TextBox 47"/>
          <p:cNvSpPr txBox="1"/>
          <p:nvPr/>
        </p:nvSpPr>
        <p:spPr>
          <a:xfrm>
            <a:off x="4658833" y="710259"/>
            <a:ext cx="4152900" cy="2123658"/>
          </a:xfrm>
          <a:prstGeom prst="rect">
            <a:avLst/>
          </a:prstGeom>
          <a:noFill/>
        </p:spPr>
        <p:txBody>
          <a:bodyPr wrap="square" rtlCol="0">
            <a:spAutoFit/>
          </a:bodyPr>
          <a:lstStyle/>
          <a:p>
            <a:pPr marL="342900" indent="-342900">
              <a:buFont typeface="Arial" pitchFamily="34" charset="0"/>
              <a:buChar char="•"/>
            </a:pPr>
            <a:r>
              <a:rPr lang="en-US" sz="2200" dirty="0"/>
              <a:t>Email spam classification</a:t>
            </a:r>
          </a:p>
          <a:p>
            <a:endParaRPr lang="en-US" sz="2200" dirty="0"/>
          </a:p>
          <a:p>
            <a:pPr marL="342900" indent="-342900">
              <a:buFont typeface="Arial" pitchFamily="34" charset="0"/>
              <a:buChar char="•"/>
            </a:pPr>
            <a:r>
              <a:rPr lang="en-US" sz="2200" dirty="0"/>
              <a:t>Weather prediction (sunny/rainy/</a:t>
            </a:r>
            <a:r>
              <a:rPr lang="en-US" sz="2200" dirty="0" err="1"/>
              <a:t>etc</a:t>
            </a:r>
            <a:r>
              <a:rPr lang="en-US" sz="2200" dirty="0"/>
              <a:t>).</a:t>
            </a:r>
          </a:p>
          <a:p>
            <a:endParaRPr lang="en-US" sz="2200" dirty="0"/>
          </a:p>
          <a:p>
            <a:pPr marL="342900" indent="-342900">
              <a:buFont typeface="Arial" pitchFamily="34" charset="0"/>
              <a:buChar char="•"/>
            </a:pPr>
            <a:r>
              <a:rPr lang="en-US" sz="2200" dirty="0"/>
              <a:t>Cancer classification</a:t>
            </a:r>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362200" y="3379101"/>
            <a:ext cx="34290" cy="276606"/>
          </a:xfrm>
          <a:prstGeom prst="rect">
            <a:avLst/>
          </a:prstGeom>
        </p:spPr>
      </p:pic>
      <p:pic>
        <p:nvPicPr>
          <p:cNvPr id="11" name="Picture 10"/>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700993" y="3361944"/>
            <a:ext cx="34290" cy="276606"/>
          </a:xfrm>
          <a:prstGeom prst="rect">
            <a:avLst/>
          </a:prstGeom>
        </p:spPr>
      </p:pic>
    </p:spTree>
    <p:extLst>
      <p:ext uri="{BB962C8B-B14F-4D97-AF65-F5344CB8AC3E}">
        <p14:creationId xmlns:p14="http://schemas.microsoft.com/office/powerpoint/2010/main" val="176194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8305800" cy="523220"/>
          </a:xfrm>
          <a:prstGeom prst="rect">
            <a:avLst/>
          </a:prstGeom>
          <a:noFill/>
        </p:spPr>
        <p:txBody>
          <a:bodyPr wrap="square" rtlCol="0">
            <a:spAutoFit/>
          </a:bodyPr>
          <a:lstStyle/>
          <a:p>
            <a:r>
              <a:rPr lang="en-US" sz="2800" b="1" dirty="0"/>
              <a:t>Non-</a:t>
            </a:r>
            <a:r>
              <a:rPr lang="en-US" sz="2800" b="1" dirty="0" err="1"/>
              <a:t>gaussian</a:t>
            </a:r>
            <a:r>
              <a:rPr lang="en-US" sz="2800" b="1" dirty="0"/>
              <a:t> features</a:t>
            </a:r>
          </a:p>
        </p:txBody>
      </p:sp>
      <p:pic>
        <p:nvPicPr>
          <p:cNvPr id="2050" name="Picture 2" descr="C:\Users\tlow\Desktop\cs229a\lectures-slides\assets\anomaly\hist3.jpg"/>
          <p:cNvPicPr>
            <a:picLocks noChangeAspect="1" noChangeArrowheads="1"/>
          </p:cNvPicPr>
          <p:nvPr/>
        </p:nvPicPr>
        <p:blipFill rotWithShape="1">
          <a:blip r:embed="rId5">
            <a:extLst>
              <a:ext uri="{28A0092B-C50C-407E-A947-70E740481C1C}">
                <a14:useLocalDpi xmlns:a14="http://schemas.microsoft.com/office/drawing/2010/main" val="0"/>
              </a:ext>
            </a:extLst>
          </a:blip>
          <a:srcRect b="4891"/>
          <a:stretch/>
        </p:blipFill>
        <p:spPr bwMode="auto">
          <a:xfrm>
            <a:off x="4953886" y="2880635"/>
            <a:ext cx="2804160" cy="2000250"/>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C:\Users\tlow\Desktop\cs229a\lectures-slides\assets\anomaly\hist1.jpg"/>
          <p:cNvPicPr>
            <a:picLocks noChangeAspect="1" noChangeArrowheads="1"/>
          </p:cNvPicPr>
          <p:nvPr/>
        </p:nvPicPr>
        <p:blipFill rotWithShape="1">
          <a:blip r:embed="rId6">
            <a:extLst>
              <a:ext uri="{28A0092B-C50C-407E-A947-70E740481C1C}">
                <a14:useLocalDpi xmlns:a14="http://schemas.microsoft.com/office/drawing/2010/main" val="0"/>
              </a:ext>
            </a:extLst>
          </a:blip>
          <a:srcRect b="5703"/>
          <a:stretch/>
        </p:blipFill>
        <p:spPr bwMode="auto">
          <a:xfrm>
            <a:off x="990600" y="777515"/>
            <a:ext cx="2804160" cy="1983189"/>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b="4891"/>
          <a:stretch/>
        </p:blipFill>
        <p:spPr bwMode="auto">
          <a:xfrm>
            <a:off x="992372" y="2880635"/>
            <a:ext cx="2804160" cy="200025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392680" y="2760704"/>
            <a:ext cx="114872" cy="102870"/>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392680" y="4880885"/>
            <a:ext cx="114872" cy="102870"/>
          </a:xfrm>
          <a:prstGeom prst="rect">
            <a:avLst/>
          </a:prstGeom>
        </p:spPr>
      </p:pic>
      <p:pic>
        <p:nvPicPr>
          <p:cNvPr id="8" name="Picture 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298530" y="4876020"/>
            <a:ext cx="114872" cy="102870"/>
          </a:xfrm>
          <a:prstGeom prst="rect">
            <a:avLst/>
          </a:prstGeom>
        </p:spPr>
      </p:pic>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FC6D6AC0-2DC1-4876-B6A6-EAD8C0579E45}"/>
                  </a:ext>
                </a:extLst>
              </p:cNvPr>
              <p:cNvSpPr txBox="1"/>
              <p:nvPr/>
            </p:nvSpPr>
            <p:spPr>
              <a:xfrm>
                <a:off x="4012530" y="547360"/>
                <a:ext cx="4572000" cy="1754326"/>
              </a:xfrm>
              <a:prstGeom prst="rect">
                <a:avLst/>
              </a:prstGeom>
              <a:noFill/>
            </p:spPr>
            <p:txBody>
              <a:bodyPr wrap="square">
                <a:spAutoFit/>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异常检测假设特征符合高斯分布，如果数据的分布不是高斯分布，异常检测算法也能够工作，但是最好还是将数据转换成高斯分布，例如使用对数函数：</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𝑙𝑜𝑔</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，其中</a:t>
                </a:r>
                <a:r>
                  <a:rPr lang="zh-CN" altLang="zh-CN" sz="1800" kern="100" dirty="0">
                    <a:effectLst/>
                    <a:ea typeface="Calibri" panose="020F0502020204030204" pitchFamily="34" charset="0"/>
                    <a:cs typeface="Times New Roman" panose="02020603050405020304" pitchFamily="18" charset="0"/>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为非负常数；</a:t>
                </a:r>
                <a:r>
                  <a:rPr lang="zh-CN" altLang="zh-CN" sz="1800" kern="100" dirty="0">
                    <a:effectLst/>
                    <a:ea typeface="Calibri" panose="020F0502020204030204" pitchFamily="34" charset="0"/>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或者</a:t>
                </a:r>
                <a:r>
                  <a:rPr lang="zh-CN" altLang="zh-CN" sz="1800" kern="100" dirty="0">
                    <a:effectLst/>
                    <a:ea typeface="Calibri" panose="020F0502020204030204" pitchFamily="34" charset="0"/>
                    <a:cs typeface="Times New Roman" panose="02020603050405020304" pitchFamily="18" charset="0"/>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sup>
                    </m:sSup>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0-1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之间的一个分数</a:t>
                </a:r>
                <a:endParaRPr lang="zh-CN" altLang="en-US" dirty="0"/>
              </a:p>
            </p:txBody>
          </p:sp>
        </mc:Choice>
        <mc:Fallback>
          <p:sp>
            <p:nvSpPr>
              <p:cNvPr id="12" name="文本框 11">
                <a:extLst>
                  <a:ext uri="{FF2B5EF4-FFF2-40B4-BE49-F238E27FC236}">
                    <a16:creationId xmlns:a16="http://schemas.microsoft.com/office/drawing/2014/main" id="{FC6D6AC0-2DC1-4876-B6A6-EAD8C0579E45}"/>
                  </a:ext>
                </a:extLst>
              </p:cNvPr>
              <p:cNvSpPr txBox="1">
                <a:spLocks noRot="1" noChangeAspect="1" noMove="1" noResize="1" noEditPoints="1" noAdjustHandles="1" noChangeArrowheads="1" noChangeShapeType="1" noTextEdit="1"/>
              </p:cNvSpPr>
              <p:nvPr/>
            </p:nvSpPr>
            <p:spPr>
              <a:xfrm>
                <a:off x="4012530" y="547360"/>
                <a:ext cx="4572000" cy="1754326"/>
              </a:xfrm>
              <a:prstGeom prst="rect">
                <a:avLst/>
              </a:prstGeom>
              <a:blipFill>
                <a:blip r:embed="rId9"/>
                <a:stretch>
                  <a:fillRect l="-1067" t="-2083" r="-5200" b="-34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2291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1000" y="285750"/>
            <a:ext cx="8305800" cy="523220"/>
          </a:xfrm>
          <a:prstGeom prst="rect">
            <a:avLst/>
          </a:prstGeom>
          <a:noFill/>
        </p:spPr>
        <p:txBody>
          <a:bodyPr wrap="square" rtlCol="0">
            <a:spAutoFit/>
          </a:bodyPr>
          <a:lstStyle/>
          <a:p>
            <a:r>
              <a:rPr lang="en-US" sz="2800" b="1" dirty="0"/>
              <a:t>Error analysis for anomaly detection</a:t>
            </a:r>
          </a:p>
        </p:txBody>
      </p:sp>
      <p:sp>
        <p:nvSpPr>
          <p:cNvPr id="12" name="TextBox 11"/>
          <p:cNvSpPr txBox="1"/>
          <p:nvPr/>
        </p:nvSpPr>
        <p:spPr>
          <a:xfrm>
            <a:off x="381000" y="813410"/>
            <a:ext cx="8305800" cy="954107"/>
          </a:xfrm>
          <a:prstGeom prst="rect">
            <a:avLst/>
          </a:prstGeom>
          <a:noFill/>
        </p:spPr>
        <p:txBody>
          <a:bodyPr wrap="square" rtlCol="0">
            <a:spAutoFit/>
          </a:bodyPr>
          <a:lstStyle/>
          <a:p>
            <a:r>
              <a:rPr lang="en-US" sz="2800" dirty="0"/>
              <a:t>Want		large for normal examples    .</a:t>
            </a:r>
          </a:p>
          <a:p>
            <a:r>
              <a:rPr lang="en-US" sz="2800" dirty="0"/>
              <a:t>		small for anomalous examples    .</a:t>
            </a:r>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447800" y="915699"/>
            <a:ext cx="637413" cy="357378"/>
          </a:xfrm>
          <a:prstGeom prst="rect">
            <a:avLst/>
          </a:prstGeom>
        </p:spPr>
      </p:pic>
      <p:pic>
        <p:nvPicPr>
          <p:cNvPr id="16" name="Picture 15"/>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437167" y="1354906"/>
            <a:ext cx="637413" cy="357378"/>
          </a:xfrm>
          <a:prstGeom prst="rect">
            <a:avLst/>
          </a:prstGeom>
        </p:spPr>
      </p:pic>
      <p:pic>
        <p:nvPicPr>
          <p:cNvPr id="8" name="Picture 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6172200" y="1035644"/>
            <a:ext cx="178689" cy="160020"/>
          </a:xfrm>
          <a:prstGeom prst="rect">
            <a:avLst/>
          </a:prstGeom>
        </p:spPr>
      </p:pic>
      <p:pic>
        <p:nvPicPr>
          <p:cNvPr id="9" name="Picture 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781800" y="1453585"/>
            <a:ext cx="178689" cy="160020"/>
          </a:xfrm>
          <a:prstGeom prst="rect">
            <a:avLst/>
          </a:prstGeom>
        </p:spPr>
      </p:pic>
      <p:sp>
        <p:nvSpPr>
          <p:cNvPr id="18" name="TextBox 17"/>
          <p:cNvSpPr txBox="1"/>
          <p:nvPr/>
        </p:nvSpPr>
        <p:spPr>
          <a:xfrm>
            <a:off x="381000" y="1846243"/>
            <a:ext cx="8305800" cy="1384995"/>
          </a:xfrm>
          <a:prstGeom prst="rect">
            <a:avLst/>
          </a:prstGeom>
          <a:noFill/>
        </p:spPr>
        <p:txBody>
          <a:bodyPr wrap="square" rtlCol="0">
            <a:spAutoFit/>
          </a:bodyPr>
          <a:lstStyle/>
          <a:p>
            <a:r>
              <a:rPr lang="en-US" sz="2800" dirty="0"/>
              <a:t>Most common problem:</a:t>
            </a:r>
          </a:p>
          <a:p>
            <a:r>
              <a:rPr lang="en-US" sz="2800" dirty="0"/>
              <a:t>		is comparable (say, both large) for normal 	and anomalous examples</a:t>
            </a:r>
          </a:p>
        </p:txBody>
      </p:sp>
      <p:pic>
        <p:nvPicPr>
          <p:cNvPr id="20" name="Picture 19"/>
          <p:cNvPicPr>
            <a:picLocks noChangeAspect="1"/>
          </p:cNvPicPr>
          <p:nvPr>
            <p:custDataLst>
              <p:tags r:id="rId5"/>
            </p:custDataLst>
          </p:nvPr>
        </p:nvPicPr>
        <p:blipFill>
          <a:blip r:embed="rId8" cstate="print">
            <a:extLst>
              <a:ext uri="{28A0092B-C50C-407E-A947-70E740481C1C}">
                <a14:useLocalDpi xmlns:a14="http://schemas.microsoft.com/office/drawing/2010/main" val="0"/>
              </a:ext>
            </a:extLst>
          </a:blip>
          <a:stretch>
            <a:fillRect/>
          </a:stretch>
        </p:blipFill>
        <p:spPr>
          <a:xfrm>
            <a:off x="1437166" y="2360051"/>
            <a:ext cx="637413" cy="357378"/>
          </a:xfrm>
          <a:prstGeom prst="rect">
            <a:avLst/>
          </a:prstGeom>
        </p:spPr>
      </p:pic>
      <p:pic>
        <p:nvPicPr>
          <p:cNvPr id="2" name="Picture 1"/>
          <p:cNvPicPr>
            <a:picLocks noChangeAspect="1"/>
          </p:cNvPicPr>
          <p:nvPr>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3276600" y="4893148"/>
            <a:ext cx="200597" cy="135446"/>
          </a:xfrm>
          <a:prstGeom prst="rect">
            <a:avLst/>
          </a:prstGeom>
        </p:spPr>
      </p:pic>
    </p:spTree>
    <p:extLst>
      <p:ext uri="{BB962C8B-B14F-4D97-AF65-F5344CB8AC3E}">
        <p14:creationId xmlns:p14="http://schemas.microsoft.com/office/powerpoint/2010/main" val="204567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1000" y="285750"/>
            <a:ext cx="8305800" cy="523220"/>
          </a:xfrm>
          <a:prstGeom prst="rect">
            <a:avLst/>
          </a:prstGeom>
          <a:noFill/>
        </p:spPr>
        <p:txBody>
          <a:bodyPr wrap="square" rtlCol="0">
            <a:spAutoFit/>
          </a:bodyPr>
          <a:lstStyle/>
          <a:p>
            <a:r>
              <a:rPr lang="en-US" sz="2800" b="1" dirty="0"/>
              <a:t>Monitoring computers in a data center</a:t>
            </a:r>
          </a:p>
        </p:txBody>
      </p:sp>
      <p:sp>
        <p:nvSpPr>
          <p:cNvPr id="13" name="TextBox 12"/>
          <p:cNvSpPr txBox="1"/>
          <p:nvPr/>
        </p:nvSpPr>
        <p:spPr>
          <a:xfrm>
            <a:off x="381000" y="813410"/>
            <a:ext cx="8305800" cy="3108543"/>
          </a:xfrm>
          <a:prstGeom prst="rect">
            <a:avLst/>
          </a:prstGeom>
          <a:noFill/>
        </p:spPr>
        <p:txBody>
          <a:bodyPr wrap="square" rtlCol="0">
            <a:spAutoFit/>
          </a:bodyPr>
          <a:lstStyle/>
          <a:p>
            <a:r>
              <a:rPr lang="en-US" sz="2800" dirty="0"/>
              <a:t>Choose features that might take on unusually large or small values in the event of an anomaly.</a:t>
            </a:r>
          </a:p>
          <a:p>
            <a:r>
              <a:rPr lang="en-US" sz="2800" dirty="0"/>
              <a:t>	= memory use of computer</a:t>
            </a:r>
          </a:p>
          <a:p>
            <a:r>
              <a:rPr lang="en-US" sz="2800" dirty="0"/>
              <a:t>	= number of disk accesses/sec</a:t>
            </a:r>
          </a:p>
          <a:p>
            <a:r>
              <a:rPr lang="en-US" sz="2800" dirty="0">
                <a:solidFill>
                  <a:srgbClr val="FF0000"/>
                </a:solidFill>
              </a:rPr>
              <a:t>	= CPU load</a:t>
            </a:r>
          </a:p>
          <a:p>
            <a:r>
              <a:rPr lang="en-US" sz="2800" dirty="0">
                <a:solidFill>
                  <a:srgbClr val="FF0000"/>
                </a:solidFill>
              </a:rPr>
              <a:t>	= network traffic</a:t>
            </a:r>
          </a:p>
          <a:p>
            <a:endParaRPr lang="en-US" sz="2800" dirty="0"/>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914400" y="1885950"/>
            <a:ext cx="312039" cy="210693"/>
          </a:xfrm>
          <a:prstGeom prst="rect">
            <a:avLst/>
          </a:prstGeom>
        </p:spPr>
      </p:pic>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914400" y="2314594"/>
            <a:ext cx="320040" cy="210693"/>
          </a:xfrm>
          <a:prstGeom prst="rect">
            <a:avLst/>
          </a:prstGeom>
        </p:spPr>
      </p:pic>
      <p:pic>
        <p:nvPicPr>
          <p:cNvPr id="4" name="Picture 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914400" y="2714003"/>
            <a:ext cx="322707" cy="216027"/>
          </a:xfrm>
          <a:prstGeom prst="rect">
            <a:avLst/>
          </a:prstGeom>
        </p:spPr>
      </p:pic>
      <p:pic>
        <p:nvPicPr>
          <p:cNvPr id="5" name="Picture 4"/>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14400" y="3170717"/>
            <a:ext cx="328041" cy="210693"/>
          </a:xfrm>
          <a:prstGeom prst="rect">
            <a:avLst/>
          </a:prstGeom>
        </p:spPr>
      </p:pic>
    </p:spTree>
    <p:extLst>
      <p:ext uri="{BB962C8B-B14F-4D97-AF65-F5344CB8AC3E}">
        <p14:creationId xmlns:p14="http://schemas.microsoft.com/office/powerpoint/2010/main" val="162068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61665"/>
          </a:xfrm>
          <a:prstGeom prst="rect">
            <a:avLst/>
          </a:prstGeom>
          <a:noFill/>
        </p:spPr>
        <p:txBody>
          <a:bodyPr wrap="square" rtlCol="0">
            <a:spAutoFit/>
          </a:bodyPr>
          <a:lstStyle/>
          <a:p>
            <a:r>
              <a:rPr lang="en-US" sz="2400" b="1" dirty="0"/>
              <a:t>Anomaly detection example</a:t>
            </a:r>
          </a:p>
        </p:txBody>
      </p:sp>
      <p:sp>
        <p:nvSpPr>
          <p:cNvPr id="32" name="TextBox 31"/>
          <p:cNvSpPr txBox="1"/>
          <p:nvPr/>
        </p:nvSpPr>
        <p:spPr>
          <a:xfrm>
            <a:off x="372436" y="770571"/>
            <a:ext cx="3751714" cy="1569660"/>
          </a:xfrm>
          <a:prstGeom prst="rect">
            <a:avLst/>
          </a:prstGeom>
          <a:noFill/>
        </p:spPr>
        <p:txBody>
          <a:bodyPr wrap="square" rtlCol="0">
            <a:spAutoFit/>
          </a:bodyPr>
          <a:lstStyle/>
          <a:p>
            <a:r>
              <a:rPr lang="en-US" sz="2400" dirty="0"/>
              <a:t>Aircraft engine features:</a:t>
            </a:r>
          </a:p>
          <a:p>
            <a:r>
              <a:rPr lang="en-US" sz="2400" dirty="0"/>
              <a:t>	= heat generated</a:t>
            </a:r>
          </a:p>
          <a:p>
            <a:r>
              <a:rPr lang="en-US" sz="2400" dirty="0"/>
              <a:t>	= vibration intensity</a:t>
            </a:r>
          </a:p>
          <a:p>
            <a:r>
              <a:rPr lang="en-US" sz="2400" dirty="0"/>
              <a:t>     …</a:t>
            </a:r>
          </a:p>
        </p:txBody>
      </p:sp>
      <p:grpSp>
        <p:nvGrpSpPr>
          <p:cNvPr id="3" name="Group 2"/>
          <p:cNvGrpSpPr/>
          <p:nvPr/>
        </p:nvGrpSpPr>
        <p:grpSpPr>
          <a:xfrm>
            <a:off x="2604300" y="2396291"/>
            <a:ext cx="3615064" cy="2626182"/>
            <a:chOff x="2604300" y="2396291"/>
            <a:chExt cx="3615064" cy="2626182"/>
          </a:xfrm>
        </p:grpSpPr>
        <p:cxnSp>
          <p:nvCxnSpPr>
            <p:cNvPr id="5" name="Straight Arrow Connector 4"/>
            <p:cNvCxnSpPr/>
            <p:nvPr/>
          </p:nvCxnSpPr>
          <p:spPr>
            <a:xfrm flipH="1" flipV="1">
              <a:off x="3095088" y="2396291"/>
              <a:ext cx="9587" cy="240301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33671" y="4633986"/>
              <a:ext cx="2905069"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Cross 35"/>
            <p:cNvSpPr/>
            <p:nvPr/>
          </p:nvSpPr>
          <p:spPr>
            <a:xfrm rot="2734294">
              <a:off x="4373363" y="3550563"/>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8" name="Picture 7"/>
            <p:cNvPicPr>
              <a:picLocks noChangeAspect="1"/>
            </p:cNvPicPr>
            <p:nvPr>
              <p:custDataLst>
                <p:tags r:id="rId5"/>
              </p:custDataLst>
            </p:nvPr>
          </p:nvPicPr>
          <p:blipFill>
            <a:blip r:embed="rId8" cstate="print">
              <a:extLst>
                <a:ext uri="{28A0092B-C50C-407E-A947-70E740481C1C}">
                  <a14:useLocalDpi xmlns:a14="http://schemas.microsoft.com/office/drawing/2010/main" val="0"/>
                </a:ext>
              </a:extLst>
            </a:blip>
            <a:stretch>
              <a:fillRect/>
            </a:stretch>
          </p:blipFill>
          <p:spPr>
            <a:xfrm>
              <a:off x="5112473" y="4799305"/>
              <a:ext cx="193121" cy="130398"/>
            </a:xfrm>
            <a:prstGeom prst="rect">
              <a:avLst/>
            </a:prstGeom>
          </p:spPr>
        </p:pic>
        <p:sp>
          <p:nvSpPr>
            <p:cNvPr id="19" name="Cross 18"/>
            <p:cNvSpPr/>
            <p:nvPr/>
          </p:nvSpPr>
          <p:spPr>
            <a:xfrm rot="2734294">
              <a:off x="5296653" y="2723015"/>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Cross 20"/>
            <p:cNvSpPr/>
            <p:nvPr/>
          </p:nvSpPr>
          <p:spPr>
            <a:xfrm rot="2734294">
              <a:off x="4266669" y="3913638"/>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Cross 21"/>
            <p:cNvSpPr/>
            <p:nvPr/>
          </p:nvSpPr>
          <p:spPr>
            <a:xfrm rot="2734294">
              <a:off x="3896026" y="3648771"/>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Cross 23"/>
            <p:cNvSpPr/>
            <p:nvPr/>
          </p:nvSpPr>
          <p:spPr>
            <a:xfrm rot="2734294">
              <a:off x="4292942" y="3383904"/>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Cross 24"/>
            <p:cNvSpPr/>
            <p:nvPr/>
          </p:nvSpPr>
          <p:spPr>
            <a:xfrm rot="2734294">
              <a:off x="4505797" y="3350122"/>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Cross 25"/>
            <p:cNvSpPr/>
            <p:nvPr/>
          </p:nvSpPr>
          <p:spPr>
            <a:xfrm rot="2734294">
              <a:off x="4418161" y="3193494"/>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Cross 26"/>
            <p:cNvSpPr/>
            <p:nvPr/>
          </p:nvSpPr>
          <p:spPr>
            <a:xfrm rot="2734294">
              <a:off x="4513958" y="3649032"/>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6" name="Picture 5"/>
            <p:cNvPicPr>
              <a:picLocks noChangeAspect="1"/>
            </p:cNvPicPr>
            <p:nvPr>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a:xfrm rot="16200000">
              <a:off x="2699217" y="3511005"/>
              <a:ext cx="198073" cy="130398"/>
            </a:xfrm>
            <a:prstGeom prst="rect">
              <a:avLst/>
            </a:prstGeom>
          </p:spPr>
        </p:pic>
        <p:sp>
          <p:nvSpPr>
            <p:cNvPr id="2" name="TextBox 1"/>
            <p:cNvSpPr txBox="1"/>
            <p:nvPr/>
          </p:nvSpPr>
          <p:spPr>
            <a:xfrm rot="16200000">
              <a:off x="2221059" y="2785857"/>
              <a:ext cx="1105036" cy="338554"/>
            </a:xfrm>
            <a:prstGeom prst="rect">
              <a:avLst/>
            </a:prstGeom>
            <a:noFill/>
          </p:spPr>
          <p:txBody>
            <a:bodyPr wrap="square" rtlCol="0">
              <a:spAutoFit/>
            </a:bodyPr>
            <a:lstStyle/>
            <a:p>
              <a:r>
                <a:rPr lang="en-US" sz="1600" dirty="0"/>
                <a:t>(vibration)</a:t>
              </a:r>
            </a:p>
          </p:txBody>
        </p:sp>
        <p:sp>
          <p:nvSpPr>
            <p:cNvPr id="30" name="TextBox 29"/>
            <p:cNvSpPr txBox="1"/>
            <p:nvPr/>
          </p:nvSpPr>
          <p:spPr>
            <a:xfrm>
              <a:off x="5310546" y="4683919"/>
              <a:ext cx="908818" cy="338554"/>
            </a:xfrm>
            <a:prstGeom prst="rect">
              <a:avLst/>
            </a:prstGeom>
            <a:noFill/>
          </p:spPr>
          <p:txBody>
            <a:bodyPr wrap="square" rtlCol="0">
              <a:spAutoFit/>
            </a:bodyPr>
            <a:lstStyle/>
            <a:p>
              <a:r>
                <a:rPr lang="en-US" sz="1600" dirty="0"/>
                <a:t>(heat)</a:t>
              </a:r>
            </a:p>
          </p:txBody>
        </p:sp>
        <p:sp>
          <p:nvSpPr>
            <p:cNvPr id="20" name="Cross 19"/>
            <p:cNvSpPr/>
            <p:nvPr/>
          </p:nvSpPr>
          <p:spPr>
            <a:xfrm rot="2734294">
              <a:off x="4204427" y="3200562"/>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Cross 22"/>
            <p:cNvSpPr/>
            <p:nvPr/>
          </p:nvSpPr>
          <p:spPr>
            <a:xfrm rot="2734294">
              <a:off x="4843094" y="3350297"/>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Cross 27"/>
            <p:cNvSpPr/>
            <p:nvPr/>
          </p:nvSpPr>
          <p:spPr>
            <a:xfrm rot="2734294">
              <a:off x="4631240" y="3236808"/>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 name="Cross 30"/>
            <p:cNvSpPr/>
            <p:nvPr/>
          </p:nvSpPr>
          <p:spPr>
            <a:xfrm rot="2734294">
              <a:off x="4366373" y="3000172"/>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Cross 32"/>
            <p:cNvSpPr/>
            <p:nvPr/>
          </p:nvSpPr>
          <p:spPr>
            <a:xfrm rot="2734294">
              <a:off x="4030501" y="3245074"/>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4" name="Cross 33"/>
            <p:cNvSpPr/>
            <p:nvPr/>
          </p:nvSpPr>
          <p:spPr>
            <a:xfrm rot="2734294">
              <a:off x="4639876" y="3119037"/>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 name="Cross 34"/>
            <p:cNvSpPr/>
            <p:nvPr/>
          </p:nvSpPr>
          <p:spPr>
            <a:xfrm rot="2734294">
              <a:off x="4659927" y="3982832"/>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7" name="Cross 36"/>
            <p:cNvSpPr/>
            <p:nvPr/>
          </p:nvSpPr>
          <p:spPr>
            <a:xfrm rot="2734294">
              <a:off x="5287848" y="3485445"/>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Cross 37"/>
            <p:cNvSpPr/>
            <p:nvPr/>
          </p:nvSpPr>
          <p:spPr>
            <a:xfrm rot="2734294">
              <a:off x="5040357" y="3797586"/>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9" name="Cross 38"/>
            <p:cNvSpPr/>
            <p:nvPr/>
          </p:nvSpPr>
          <p:spPr>
            <a:xfrm rot="2734294">
              <a:off x="4104124" y="3488824"/>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0" name="Cross 39"/>
            <p:cNvSpPr/>
            <p:nvPr/>
          </p:nvSpPr>
          <p:spPr>
            <a:xfrm rot="2734294">
              <a:off x="4710659" y="3437334"/>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 name="Cross 40"/>
            <p:cNvSpPr/>
            <p:nvPr/>
          </p:nvSpPr>
          <p:spPr>
            <a:xfrm rot="2734294">
              <a:off x="5040358" y="3281570"/>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 name="Cross 41"/>
            <p:cNvSpPr/>
            <p:nvPr/>
          </p:nvSpPr>
          <p:spPr>
            <a:xfrm rot="2734294">
              <a:off x="4836230" y="2935693"/>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Cross 42"/>
            <p:cNvSpPr/>
            <p:nvPr/>
          </p:nvSpPr>
          <p:spPr>
            <a:xfrm rot="2734294">
              <a:off x="4504476" y="2694667"/>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Cross 44"/>
            <p:cNvSpPr/>
            <p:nvPr/>
          </p:nvSpPr>
          <p:spPr>
            <a:xfrm rot="2734294">
              <a:off x="3682680" y="2562234"/>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 name="Cross 45"/>
            <p:cNvSpPr/>
            <p:nvPr/>
          </p:nvSpPr>
          <p:spPr>
            <a:xfrm rot="2734294">
              <a:off x="3374865" y="3349186"/>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7" name="Cross 46"/>
            <p:cNvSpPr/>
            <p:nvPr/>
          </p:nvSpPr>
          <p:spPr>
            <a:xfrm rot="2734294">
              <a:off x="3558550" y="3702201"/>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Cross 47"/>
            <p:cNvSpPr/>
            <p:nvPr/>
          </p:nvSpPr>
          <p:spPr>
            <a:xfrm rot="2734294">
              <a:off x="3926918" y="3000171"/>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7" name="Straight Connector 6"/>
          <p:cNvCxnSpPr/>
          <p:nvPr/>
        </p:nvCxnSpPr>
        <p:spPr>
          <a:xfrm>
            <a:off x="4572000" y="770571"/>
            <a:ext cx="0" cy="1632044"/>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5062313" y="770571"/>
            <a:ext cx="3751714" cy="1200329"/>
          </a:xfrm>
          <a:prstGeom prst="rect">
            <a:avLst/>
          </a:prstGeom>
          <a:noFill/>
        </p:spPr>
        <p:txBody>
          <a:bodyPr wrap="square" rtlCol="0">
            <a:spAutoFit/>
          </a:bodyPr>
          <a:lstStyle/>
          <a:p>
            <a:r>
              <a:rPr lang="en-US" sz="2400" dirty="0"/>
              <a:t>Dataset:</a:t>
            </a:r>
          </a:p>
          <a:p>
            <a:endParaRPr lang="en-US" sz="2400" dirty="0"/>
          </a:p>
          <a:p>
            <a:r>
              <a:rPr lang="en-US" sz="2400" dirty="0"/>
              <a:t>New engine:</a:t>
            </a:r>
          </a:p>
        </p:txBody>
      </p:sp>
      <p:pic>
        <p:nvPicPr>
          <p:cNvPr id="12" name="Picture 1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830654" y="1314764"/>
            <a:ext cx="267462" cy="180594"/>
          </a:xfrm>
          <a:prstGeom prst="rect">
            <a:avLst/>
          </a:prstGeom>
        </p:spPr>
      </p:pic>
      <p:pic>
        <p:nvPicPr>
          <p:cNvPr id="14" name="Picture 13"/>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830654" y="1685857"/>
            <a:ext cx="274320" cy="180594"/>
          </a:xfrm>
          <a:prstGeom prst="rect">
            <a:avLst/>
          </a:prstGeom>
        </p:spPr>
      </p:pic>
      <p:pic>
        <p:nvPicPr>
          <p:cNvPr id="15" name="Picture 1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6858000" y="1685857"/>
            <a:ext cx="569214" cy="182880"/>
          </a:xfrm>
          <a:prstGeom prst="rect">
            <a:avLst/>
          </a:prstGeom>
        </p:spPr>
      </p:pic>
      <p:pic>
        <p:nvPicPr>
          <p:cNvPr id="17" name="Picture 1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6324600" y="802040"/>
            <a:ext cx="2665476" cy="365760"/>
          </a:xfrm>
          <a:prstGeom prst="rect">
            <a:avLst/>
          </a:prstGeom>
        </p:spPr>
      </p:pic>
      <mc:AlternateContent xmlns:mc="http://schemas.openxmlformats.org/markup-compatibility/2006" xmlns:p14="http://schemas.microsoft.com/office/powerpoint/2010/main">
        <mc:Choice Requires="p14">
          <p:contentPart p14:bwMode="auto" r:id="rId14">
            <p14:nvContentPartPr>
              <p14:cNvPr id="9" name="Ink 8"/>
              <p14:cNvContentPartPr/>
              <p14:nvPr/>
            </p14:nvContentPartPr>
            <p14:xfrm>
              <a:off x="3036600" y="1960200"/>
              <a:ext cx="4709880" cy="2754360"/>
            </p14:xfrm>
          </p:contentPart>
        </mc:Choice>
        <mc:Fallback xmlns="">
          <p:pic>
            <p:nvPicPr>
              <p:cNvPr id="9" name="Ink 8"/>
              <p:cNvPicPr/>
              <p:nvPr/>
            </p:nvPicPr>
            <p:blipFill>
              <a:blip r:embed="rId17"/>
              <a:stretch>
                <a:fillRect/>
              </a:stretch>
            </p:blipFill>
            <p:spPr>
              <a:xfrm>
                <a:off x="3028320" y="1950120"/>
                <a:ext cx="4730400" cy="2772000"/>
              </a:xfrm>
              <a:prstGeom prst="rect">
                <a:avLst/>
              </a:prstGeom>
            </p:spPr>
          </p:pic>
        </mc:Fallback>
      </mc:AlternateContent>
    </p:spTree>
    <p:extLst>
      <p:ext uri="{BB962C8B-B14F-4D97-AF65-F5344CB8AC3E}">
        <p14:creationId xmlns:p14="http://schemas.microsoft.com/office/powerpoint/2010/main" val="2523658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96935" y="663521"/>
            <a:ext cx="435013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5920"/>
              </a:lnSpc>
            </a:pPr>
            <a:r>
              <a:rPr lang="en-US" sz="6600" dirty="0">
                <a:solidFill>
                  <a:schemeClr val="tx1">
                    <a:lumMod val="75000"/>
                    <a:lumOff val="25000"/>
                  </a:schemeClr>
                </a:solidFill>
              </a:rPr>
              <a:t>Anomaly detection</a:t>
            </a:r>
          </a:p>
        </p:txBody>
      </p:sp>
      <p:cxnSp>
        <p:nvCxnSpPr>
          <p:cNvPr id="6" name="Straight Connector 5"/>
          <p:cNvCxnSpPr/>
          <p:nvPr/>
        </p:nvCxnSpPr>
        <p:spPr>
          <a:xfrm>
            <a:off x="2278400" y="2223499"/>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264833" y="2190750"/>
            <a:ext cx="4614334" cy="1676400"/>
          </a:xfrm>
        </p:spPr>
        <p:txBody>
          <a:bodyPr>
            <a:noAutofit/>
          </a:bodyPr>
          <a:lstStyle/>
          <a:p>
            <a:r>
              <a:rPr lang="en-US" sz="4000" dirty="0">
                <a:solidFill>
                  <a:schemeClr val="tx1">
                    <a:lumMod val="75000"/>
                    <a:lumOff val="25000"/>
                  </a:schemeClr>
                </a:solidFill>
              </a:rPr>
              <a:t>Multivariate Gaussian distribution</a:t>
            </a:r>
          </a:p>
        </p:txBody>
      </p:sp>
    </p:spTree>
    <p:extLst>
      <p:ext uri="{BB962C8B-B14F-4D97-AF65-F5344CB8AC3E}">
        <p14:creationId xmlns:p14="http://schemas.microsoft.com/office/powerpoint/2010/main" val="1807372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8305800" cy="461665"/>
          </a:xfrm>
          <a:prstGeom prst="rect">
            <a:avLst/>
          </a:prstGeom>
          <a:noFill/>
        </p:spPr>
        <p:txBody>
          <a:bodyPr wrap="square" rtlCol="0">
            <a:spAutoFit/>
          </a:bodyPr>
          <a:lstStyle/>
          <a:p>
            <a:r>
              <a:rPr lang="en-US" sz="2400" b="1" dirty="0"/>
              <a:t>Motivating example: Monitoring machines in a data center</a:t>
            </a:r>
          </a:p>
        </p:txBody>
      </p:sp>
      <p:pic>
        <p:nvPicPr>
          <p:cNvPr id="17" name="Picture">
            <a:extLst>
              <a:ext uri="{FF2B5EF4-FFF2-40B4-BE49-F238E27FC236}">
                <a16:creationId xmlns:a16="http://schemas.microsoft.com/office/drawing/2014/main" id="{057AB51A-D4F4-4032-BBA9-FF6A5E8C4F09}"/>
              </a:ext>
            </a:extLst>
          </p:cNvPr>
          <p:cNvPicPr/>
          <p:nvPr/>
        </p:nvPicPr>
        <p:blipFill>
          <a:blip r:embed="rId2"/>
          <a:stretch>
            <a:fillRect/>
          </a:stretch>
        </p:blipFill>
        <p:spPr bwMode="auto">
          <a:xfrm>
            <a:off x="152400" y="1200150"/>
            <a:ext cx="4114800" cy="3098927"/>
          </a:xfrm>
          <a:prstGeom prst="rect">
            <a:avLst/>
          </a:prstGeom>
          <a:noFill/>
          <a:ln w="9525">
            <a:noFill/>
            <a:headEnd/>
            <a:tailEnd/>
          </a:ln>
        </p:spPr>
      </p:pic>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BC08DD8E-FE37-44D0-BC38-109DAB243CF2}"/>
                  </a:ext>
                </a:extLst>
              </p:cNvPr>
              <p:cNvSpPr txBox="1"/>
              <p:nvPr/>
            </p:nvSpPr>
            <p:spPr>
              <a:xfrm>
                <a:off x="3962400" y="844423"/>
                <a:ext cx="4572000" cy="2537874"/>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图中是两个相关特征，洋红色的线（根据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ε</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的不同其范围可大可小）是一般的高斯分布模型获得的判定边界，很明显绿色的</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所代表的数据点很可能是异常值，但是其</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值却仍然在正常范围内。多元高斯分布将创建像图中蓝色曲线所示的判定边界。</a:t>
                </a:r>
              </a:p>
            </p:txBody>
          </p:sp>
        </mc:Choice>
        <mc:Fallback>
          <p:sp>
            <p:nvSpPr>
              <p:cNvPr id="19" name="文本框 18">
                <a:extLst>
                  <a:ext uri="{FF2B5EF4-FFF2-40B4-BE49-F238E27FC236}">
                    <a16:creationId xmlns:a16="http://schemas.microsoft.com/office/drawing/2014/main" id="{BC08DD8E-FE37-44D0-BC38-109DAB243CF2}"/>
                  </a:ext>
                </a:extLst>
              </p:cNvPr>
              <p:cNvSpPr txBox="1">
                <a:spLocks noRot="1" noChangeAspect="1" noMove="1" noResize="1" noEditPoints="1" noAdjustHandles="1" noChangeArrowheads="1" noChangeShapeType="1" noTextEdit="1"/>
              </p:cNvSpPr>
              <p:nvPr/>
            </p:nvSpPr>
            <p:spPr>
              <a:xfrm>
                <a:off x="3962400" y="844423"/>
                <a:ext cx="4572000" cy="2537874"/>
              </a:xfrm>
              <a:prstGeom prst="rect">
                <a:avLst/>
              </a:prstGeom>
              <a:blipFill>
                <a:blip r:embed="rId3"/>
                <a:stretch>
                  <a:fillRect l="-1067" r="-1067" b="-2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725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8305800" cy="523220"/>
          </a:xfrm>
          <a:prstGeom prst="rect">
            <a:avLst/>
          </a:prstGeom>
          <a:noFill/>
        </p:spPr>
        <p:txBody>
          <a:bodyPr wrap="square" rtlCol="0">
            <a:spAutoFit/>
          </a:bodyPr>
          <a:lstStyle/>
          <a:p>
            <a:r>
              <a:rPr lang="en-US" sz="2800" b="1" dirty="0"/>
              <a:t>Multivariate Gaussian (Normal) distribution</a:t>
            </a:r>
          </a:p>
        </p:txBody>
      </p:sp>
      <p:sp>
        <p:nvSpPr>
          <p:cNvPr id="3" name="TextBox 2"/>
          <p:cNvSpPr txBox="1"/>
          <p:nvPr/>
        </p:nvSpPr>
        <p:spPr>
          <a:xfrm>
            <a:off x="381000" y="755492"/>
            <a:ext cx="8305800" cy="1384995"/>
          </a:xfrm>
          <a:prstGeom prst="rect">
            <a:avLst/>
          </a:prstGeom>
          <a:noFill/>
        </p:spPr>
        <p:txBody>
          <a:bodyPr wrap="square" rtlCol="0">
            <a:spAutoFit/>
          </a:bodyPr>
          <a:lstStyle/>
          <a:p>
            <a:r>
              <a:rPr lang="en-US" sz="2800" dirty="0"/>
              <a:t>             . Don’t model			   etc. separately. Model           all in one go.</a:t>
            </a:r>
          </a:p>
          <a:p>
            <a:r>
              <a:rPr lang="en-US" sz="2800" dirty="0"/>
              <a:t>Parameters:				(covariance matrix)</a:t>
            </a:r>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64024" y="868054"/>
            <a:ext cx="1050798" cy="272034"/>
          </a:xfrm>
          <a:prstGeom prst="rect">
            <a:avLst/>
          </a:prstGeom>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581400" y="868054"/>
            <a:ext cx="2504313" cy="357378"/>
          </a:xfrm>
          <a:prstGeom prst="rect">
            <a:avLst/>
          </a:prstGeom>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514822" y="1282808"/>
            <a:ext cx="637413" cy="357378"/>
          </a:xfrm>
          <a:prstGeom prst="rect">
            <a:avLst/>
          </a:prstGeom>
        </p:spPr>
      </p:pic>
      <p:pic>
        <p:nvPicPr>
          <p:cNvPr id="8" name="Picture 7"/>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218876" y="1735210"/>
            <a:ext cx="2752344" cy="352044"/>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F3700F1F-360F-49F4-8DF9-DE3E7BA944F6}"/>
                  </a:ext>
                </a:extLst>
              </p:cNvPr>
              <p:cNvSpPr txBox="1"/>
              <p:nvPr/>
            </p:nvSpPr>
            <p:spPr>
              <a:xfrm>
                <a:off x="1161635" y="2389194"/>
                <a:ext cx="1981200"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𝑚</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𝑚</m:t>
                          </m:r>
                        </m:sup>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e>
                      </m:nary>
                    </m:oMath>
                  </m:oMathPara>
                </a14:m>
                <a:endParaRPr lang="zh-CN" altLang="en-US" dirty="0"/>
              </a:p>
            </p:txBody>
          </p:sp>
        </mc:Choice>
        <mc:Fallback>
          <p:sp>
            <p:nvSpPr>
              <p:cNvPr id="10" name="文本框 9">
                <a:extLst>
                  <a:ext uri="{FF2B5EF4-FFF2-40B4-BE49-F238E27FC236}">
                    <a16:creationId xmlns:a16="http://schemas.microsoft.com/office/drawing/2014/main" id="{F3700F1F-360F-49F4-8DF9-DE3E7BA944F6}"/>
                  </a:ext>
                </a:extLst>
              </p:cNvPr>
              <p:cNvSpPr txBox="1">
                <a:spLocks noRot="1" noChangeAspect="1" noMove="1" noResize="1" noEditPoints="1" noAdjustHandles="1" noChangeArrowheads="1" noChangeShapeType="1" noTextEdit="1"/>
              </p:cNvSpPr>
              <p:nvPr/>
            </p:nvSpPr>
            <p:spPr>
              <a:xfrm>
                <a:off x="1161635" y="2389194"/>
                <a:ext cx="1981200" cy="848566"/>
              </a:xfrm>
              <a:prstGeom prst="rect">
                <a:avLst/>
              </a:prstGeom>
              <a:blipFill>
                <a:blip r:embed="rId10"/>
                <a:stretch>
                  <a:fillRect/>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BF4D2AB7-D0CB-4518-98B5-BD0B8106F573}"/>
              </a:ext>
            </a:extLst>
          </p:cNvPr>
          <p:cNvPicPr>
            <a:picLocks noChangeAspect="1"/>
          </p:cNvPicPr>
          <p:nvPr/>
        </p:nvPicPr>
        <p:blipFill>
          <a:blip r:embed="rId11"/>
          <a:stretch>
            <a:fillRect/>
          </a:stretch>
        </p:blipFill>
        <p:spPr>
          <a:xfrm>
            <a:off x="2346000" y="2199571"/>
            <a:ext cx="7043565" cy="1161512"/>
          </a:xfrm>
          <a:prstGeom prst="rect">
            <a:avLst/>
          </a:prstGeom>
        </p:spPr>
      </p:pic>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0249DFFE-EA4F-4A98-B150-804FDA773A3D}"/>
                  </a:ext>
                </a:extLst>
              </p:cNvPr>
              <p:cNvSpPr txBox="1"/>
              <p:nvPr/>
            </p:nvSpPr>
            <p:spPr>
              <a:xfrm>
                <a:off x="2039400" y="3878842"/>
                <a:ext cx="5065200" cy="629724"/>
              </a:xfrm>
              <a:prstGeom prst="rect">
                <a:avLst/>
              </a:prstGeom>
              <a:noFill/>
            </p:spPr>
            <p:txBody>
              <a:bodyPr wrap="square">
                <a:spAutoFit/>
              </a:bodyPr>
              <a:lstStyle/>
              <a:p>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𝜋</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sup>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den>
                            </m:f>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𝛴</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sup>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den>
                            </m:f>
                          </m:sup>
                        </m:sSup>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𝑒𝑥𝑝</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𝛴</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d>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en-US" dirty="0"/>
              </a:p>
            </p:txBody>
          </p:sp>
        </mc:Choice>
        <mc:Fallback>
          <p:sp>
            <p:nvSpPr>
              <p:cNvPr id="16" name="文本框 15">
                <a:extLst>
                  <a:ext uri="{FF2B5EF4-FFF2-40B4-BE49-F238E27FC236}">
                    <a16:creationId xmlns:a16="http://schemas.microsoft.com/office/drawing/2014/main" id="{0249DFFE-EA4F-4A98-B150-804FDA773A3D}"/>
                  </a:ext>
                </a:extLst>
              </p:cNvPr>
              <p:cNvSpPr txBox="1">
                <a:spLocks noRot="1" noChangeAspect="1" noMove="1" noResize="1" noEditPoints="1" noAdjustHandles="1" noChangeArrowheads="1" noChangeShapeType="1" noTextEdit="1"/>
              </p:cNvSpPr>
              <p:nvPr/>
            </p:nvSpPr>
            <p:spPr>
              <a:xfrm>
                <a:off x="2039400" y="3878842"/>
                <a:ext cx="5065200" cy="629724"/>
              </a:xfrm>
              <a:prstGeom prst="rect">
                <a:avLst/>
              </a:prstGeom>
              <a:blipFill>
                <a:blip r:embed="rId12"/>
                <a:stretch>
                  <a:fillRect b="-3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4006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1000" y="285750"/>
            <a:ext cx="8305800" cy="523220"/>
          </a:xfrm>
          <a:prstGeom prst="rect">
            <a:avLst/>
          </a:prstGeom>
          <a:noFill/>
        </p:spPr>
        <p:txBody>
          <a:bodyPr wrap="square" rtlCol="0">
            <a:spAutoFit/>
          </a:bodyPr>
          <a:lstStyle/>
          <a:p>
            <a:r>
              <a:rPr lang="en-US" sz="2800" b="1" dirty="0"/>
              <a:t>Multivariate Gaussian (Normal) examples</a:t>
            </a:r>
          </a:p>
        </p:txBody>
      </p:sp>
      <p:pic>
        <p:nvPicPr>
          <p:cNvPr id="2062" name="Picture 14" descr="C:\Users\tlow\Desktop\cs229a\lectures-slides\assets\anomaly\lect7\112.jpg"/>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2344" y="3134260"/>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3" name="Picture 15" descr="C:\Users\tlow\Desktop\cs229a\lectures-slides\assets\anomaly\lect7\111.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7545" y="1428750"/>
            <a:ext cx="2438399"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4" name="Picture 16" descr="C:\Users\tlow\Desktop\cs229a\lectures-slides\assets\anomaly\lect7\122.jpg"/>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61572" y="3151504"/>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5" name="Picture 17" descr="C:\Users\tlow\Desktop\cs229a\lectures-slides\assets\anomaly\lect7\121.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26430" y="1428750"/>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6" name="Picture 18" descr="C:\Users\tlow\Desktop\cs229a\lectures-slides\assets\anomaly\lect7\132.jpg"/>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45329" y="3151504"/>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7" name="Picture 19" descr="C:\Users\tlow\Desktop\cs229a\lectures-slides\assets\anomaly\lect7\131.jp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60896" y="1358329"/>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6"/>
          <p:cNvPicPr>
            <a:picLocks noChangeAspect="1"/>
          </p:cNvPicPr>
          <p:nvPr>
            <p:custDataLst>
              <p:tags r:id="rId1"/>
            </p:custDataLst>
          </p:nvPr>
        </p:nvPicPr>
        <p:blipFill>
          <a:blip r:embed="rId23" cstate="print">
            <a:extLst>
              <a:ext uri="{28A0092B-C50C-407E-A947-70E740481C1C}">
                <a14:useLocalDpi xmlns:a14="http://schemas.microsoft.com/office/drawing/2010/main" val="0"/>
              </a:ext>
            </a:extLst>
          </a:blip>
          <a:stretch>
            <a:fillRect/>
          </a:stretch>
        </p:blipFill>
        <p:spPr>
          <a:xfrm>
            <a:off x="1033598" y="925201"/>
            <a:ext cx="1613059" cy="457200"/>
          </a:xfrm>
          <a:prstGeom prst="rect">
            <a:avLst/>
          </a:prstGeom>
        </p:spPr>
      </p:pic>
      <p:pic>
        <p:nvPicPr>
          <p:cNvPr id="18" name="Picture 17"/>
          <p:cNvPicPr>
            <a:picLocks noChangeAspect="1"/>
          </p:cNvPicPr>
          <p:nvPr>
            <p:custDataLst>
              <p:tags r:id="rId2"/>
            </p:custDataLst>
          </p:nvPr>
        </p:nvPicPr>
        <p:blipFill>
          <a:blip r:embed="rId24" cstate="print">
            <a:extLst>
              <a:ext uri="{28A0092B-C50C-407E-A947-70E740481C1C}">
                <a14:useLocalDpi xmlns:a14="http://schemas.microsoft.com/office/drawing/2010/main" val="0"/>
              </a:ext>
            </a:extLst>
          </a:blip>
          <a:stretch>
            <a:fillRect/>
          </a:stretch>
        </p:blipFill>
        <p:spPr>
          <a:xfrm>
            <a:off x="6553200" y="925201"/>
            <a:ext cx="1613059" cy="457200"/>
          </a:xfrm>
          <a:prstGeom prst="rect">
            <a:avLst/>
          </a:prstGeom>
        </p:spPr>
      </p:pic>
      <p:pic>
        <p:nvPicPr>
          <p:cNvPr id="19" name="Picture 18"/>
          <p:cNvPicPr>
            <a:picLocks noChangeAspect="1"/>
          </p:cNvPicPr>
          <p:nvPr>
            <p:custDataLst>
              <p:tags r:id="rId3"/>
            </p:custDataLst>
          </p:nvPr>
        </p:nvPicPr>
        <p:blipFill>
          <a:blip r:embed="rId25" cstate="print">
            <a:extLst>
              <a:ext uri="{28A0092B-C50C-407E-A947-70E740481C1C}">
                <a14:useLocalDpi xmlns:a14="http://schemas.microsoft.com/office/drawing/2010/main" val="0"/>
              </a:ext>
            </a:extLst>
          </a:blip>
          <a:stretch>
            <a:fillRect/>
          </a:stretch>
        </p:blipFill>
        <p:spPr>
          <a:xfrm>
            <a:off x="3721567" y="925201"/>
            <a:ext cx="1908810" cy="457200"/>
          </a:xfrm>
          <a:prstGeom prst="rect">
            <a:avLst/>
          </a:prstGeom>
        </p:spPr>
      </p:pic>
      <p:pic>
        <p:nvPicPr>
          <p:cNvPr id="2" name="Picture 1"/>
          <p:cNvPicPr>
            <a:picLocks noChangeAspect="1"/>
          </p:cNvPicPr>
          <p:nvPr>
            <p:custDataLst>
              <p:tags r:id="rId4"/>
            </p:custDataLst>
          </p:nvPr>
        </p:nvPicPr>
        <p:blipFill>
          <a:blip r:embed="rId26" cstate="print">
            <a:extLst>
              <a:ext uri="{28A0092B-C50C-407E-A947-70E740481C1C}">
                <a14:useLocalDpi xmlns:a14="http://schemas.microsoft.com/office/drawing/2010/main" val="0"/>
              </a:ext>
            </a:extLst>
          </a:blip>
          <a:stretch>
            <a:fillRect/>
          </a:stretch>
        </p:blipFill>
        <p:spPr>
          <a:xfrm>
            <a:off x="2209800" y="3066537"/>
            <a:ext cx="200597" cy="135446"/>
          </a:xfrm>
          <a:prstGeom prst="rect">
            <a:avLst/>
          </a:prstGeom>
        </p:spPr>
      </p:pic>
      <p:pic>
        <p:nvPicPr>
          <p:cNvPr id="3" name="Picture 2"/>
          <p:cNvPicPr>
            <a:picLocks noChangeAspect="1"/>
          </p:cNvPicPr>
          <p:nvPr>
            <p:custDataLst>
              <p:tags r:id="rId5"/>
            </p:custDataLst>
          </p:nvPr>
        </p:nvPicPr>
        <p:blipFill>
          <a:blip r:embed="rId27" cstate="print">
            <a:extLst>
              <a:ext uri="{28A0092B-C50C-407E-A947-70E740481C1C}">
                <a14:useLocalDpi xmlns:a14="http://schemas.microsoft.com/office/drawing/2010/main" val="0"/>
              </a:ext>
            </a:extLst>
          </a:blip>
          <a:stretch>
            <a:fillRect/>
          </a:stretch>
        </p:blipFill>
        <p:spPr>
          <a:xfrm>
            <a:off x="1219200" y="3051683"/>
            <a:ext cx="205740" cy="135446"/>
          </a:xfrm>
          <a:prstGeom prst="rect">
            <a:avLst/>
          </a:prstGeom>
        </p:spPr>
      </p:pic>
      <p:pic>
        <p:nvPicPr>
          <p:cNvPr id="14" name="Picture 13"/>
          <p:cNvPicPr>
            <a:picLocks noChangeAspect="1"/>
          </p:cNvPicPr>
          <p:nvPr>
            <p:custDataLst>
              <p:tags r:id="rId6"/>
            </p:custDataLst>
          </p:nvPr>
        </p:nvPicPr>
        <p:blipFill>
          <a:blip r:embed="rId26" cstate="print">
            <a:extLst>
              <a:ext uri="{28A0092B-C50C-407E-A947-70E740481C1C}">
                <a14:useLocalDpi xmlns:a14="http://schemas.microsoft.com/office/drawing/2010/main" val="0"/>
              </a:ext>
            </a:extLst>
          </a:blip>
          <a:stretch>
            <a:fillRect/>
          </a:stretch>
        </p:blipFill>
        <p:spPr>
          <a:xfrm>
            <a:off x="1829685" y="4868608"/>
            <a:ext cx="200597" cy="135446"/>
          </a:xfrm>
          <a:prstGeom prst="rect">
            <a:avLst/>
          </a:prstGeom>
        </p:spPr>
      </p:pic>
      <p:pic>
        <p:nvPicPr>
          <p:cNvPr id="15" name="Picture 14"/>
          <p:cNvPicPr>
            <a:picLocks noChangeAspect="1"/>
          </p:cNvPicPr>
          <p:nvPr>
            <p:custDataLst>
              <p:tags r:id="rId7"/>
            </p:custDataLst>
          </p:nvPr>
        </p:nvPicPr>
        <p:blipFill>
          <a:blip r:embed="rId27" cstate="print">
            <a:extLst>
              <a:ext uri="{28A0092B-C50C-407E-A947-70E740481C1C}">
                <a14:useLocalDpi xmlns:a14="http://schemas.microsoft.com/office/drawing/2010/main" val="0"/>
              </a:ext>
            </a:extLst>
          </a:blip>
          <a:stretch>
            <a:fillRect/>
          </a:stretch>
        </p:blipFill>
        <p:spPr>
          <a:xfrm>
            <a:off x="930728" y="3947723"/>
            <a:ext cx="205740" cy="135446"/>
          </a:xfrm>
          <a:prstGeom prst="rect">
            <a:avLst/>
          </a:prstGeom>
        </p:spPr>
      </p:pic>
      <p:pic>
        <p:nvPicPr>
          <p:cNvPr id="16" name="Picture 15"/>
          <p:cNvPicPr>
            <a:picLocks noChangeAspect="1"/>
          </p:cNvPicPr>
          <p:nvPr>
            <p:custDataLst>
              <p:tags r:id="rId8"/>
            </p:custDataLst>
          </p:nvPr>
        </p:nvPicPr>
        <p:blipFill>
          <a:blip r:embed="rId26" cstate="print">
            <a:extLst>
              <a:ext uri="{28A0092B-C50C-407E-A947-70E740481C1C}">
                <a14:useLocalDpi xmlns:a14="http://schemas.microsoft.com/office/drawing/2010/main" val="0"/>
              </a:ext>
            </a:extLst>
          </a:blip>
          <a:stretch>
            <a:fillRect/>
          </a:stretch>
        </p:blipFill>
        <p:spPr>
          <a:xfrm>
            <a:off x="5018966" y="3093092"/>
            <a:ext cx="200597" cy="135446"/>
          </a:xfrm>
          <a:prstGeom prst="rect">
            <a:avLst/>
          </a:prstGeom>
        </p:spPr>
      </p:pic>
      <p:pic>
        <p:nvPicPr>
          <p:cNvPr id="20" name="Picture 19"/>
          <p:cNvPicPr>
            <a:picLocks noChangeAspect="1"/>
          </p:cNvPicPr>
          <p:nvPr>
            <p:custDataLst>
              <p:tags r:id="rId9"/>
            </p:custDataLst>
          </p:nvPr>
        </p:nvPicPr>
        <p:blipFill>
          <a:blip r:embed="rId27" cstate="print">
            <a:extLst>
              <a:ext uri="{28A0092B-C50C-407E-A947-70E740481C1C}">
                <a14:useLocalDpi xmlns:a14="http://schemas.microsoft.com/office/drawing/2010/main" val="0"/>
              </a:ext>
            </a:extLst>
          </a:blip>
          <a:stretch>
            <a:fillRect/>
          </a:stretch>
        </p:blipFill>
        <p:spPr>
          <a:xfrm>
            <a:off x="4028366" y="3078238"/>
            <a:ext cx="205740" cy="135446"/>
          </a:xfrm>
          <a:prstGeom prst="rect">
            <a:avLst/>
          </a:prstGeom>
        </p:spPr>
      </p:pic>
      <p:pic>
        <p:nvPicPr>
          <p:cNvPr id="21" name="Picture 20"/>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638851" y="4895163"/>
            <a:ext cx="200597" cy="135446"/>
          </a:xfrm>
          <a:prstGeom prst="rect">
            <a:avLst/>
          </a:prstGeom>
        </p:spPr>
      </p:pic>
      <p:pic>
        <p:nvPicPr>
          <p:cNvPr id="22" name="Picture 21"/>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3739894" y="3974278"/>
            <a:ext cx="205740" cy="135446"/>
          </a:xfrm>
          <a:prstGeom prst="rect">
            <a:avLst/>
          </a:prstGeom>
        </p:spPr>
      </p:pic>
      <p:pic>
        <p:nvPicPr>
          <p:cNvPr id="23" name="Picture 22"/>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7657190" y="3026504"/>
            <a:ext cx="200597" cy="135446"/>
          </a:xfrm>
          <a:prstGeom prst="rect">
            <a:avLst/>
          </a:prstGeom>
        </p:spPr>
      </p:pic>
      <p:pic>
        <p:nvPicPr>
          <p:cNvPr id="24" name="Picture 23"/>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6666590" y="3011650"/>
            <a:ext cx="205740" cy="135446"/>
          </a:xfrm>
          <a:prstGeom prst="rect">
            <a:avLst/>
          </a:prstGeom>
        </p:spPr>
      </p:pic>
      <p:pic>
        <p:nvPicPr>
          <p:cNvPr id="25" name="Picture 24"/>
          <p:cNvPicPr>
            <a:picLocks noChangeAspect="1"/>
          </p:cNvPicPr>
          <p:nvPr>
            <p:custDataLst>
              <p:tags r:id="rId14"/>
            </p:custDataLst>
          </p:nvPr>
        </p:nvPicPr>
        <p:blipFill>
          <a:blip r:embed="rId26" cstate="print">
            <a:extLst>
              <a:ext uri="{28A0092B-C50C-407E-A947-70E740481C1C}">
                <a14:useLocalDpi xmlns:a14="http://schemas.microsoft.com/office/drawing/2010/main" val="0"/>
              </a:ext>
            </a:extLst>
          </a:blip>
          <a:stretch>
            <a:fillRect/>
          </a:stretch>
        </p:blipFill>
        <p:spPr>
          <a:xfrm>
            <a:off x="7319745" y="4880862"/>
            <a:ext cx="200597" cy="135446"/>
          </a:xfrm>
          <a:prstGeom prst="rect">
            <a:avLst/>
          </a:prstGeom>
        </p:spPr>
      </p:pic>
      <p:pic>
        <p:nvPicPr>
          <p:cNvPr id="26" name="Picture 25"/>
          <p:cNvPicPr>
            <a:picLocks noChangeAspect="1"/>
          </p:cNvPicPr>
          <p:nvPr>
            <p:custDataLst>
              <p:tags r:id="rId15"/>
            </p:custDataLst>
          </p:nvPr>
        </p:nvPicPr>
        <p:blipFill>
          <a:blip r:embed="rId27" cstate="print">
            <a:extLst>
              <a:ext uri="{28A0092B-C50C-407E-A947-70E740481C1C}">
                <a14:useLocalDpi xmlns:a14="http://schemas.microsoft.com/office/drawing/2010/main" val="0"/>
              </a:ext>
            </a:extLst>
          </a:blip>
          <a:stretch>
            <a:fillRect/>
          </a:stretch>
        </p:blipFill>
        <p:spPr>
          <a:xfrm>
            <a:off x="6420788" y="3959977"/>
            <a:ext cx="205740" cy="135446"/>
          </a:xfrm>
          <a:prstGeom prst="rect">
            <a:avLst/>
          </a:prstGeom>
        </p:spPr>
      </p:pic>
    </p:spTree>
    <p:extLst>
      <p:ext uri="{BB962C8B-B14F-4D97-AF65-F5344CB8AC3E}">
        <p14:creationId xmlns:p14="http://schemas.microsoft.com/office/powerpoint/2010/main" val="2220312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4" descr="C:\Users\tlow\Desktop\cs229a\lectures-slides\assets\anomaly\lect7\112.jpg"/>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2344" y="3134260"/>
            <a:ext cx="1828800" cy="182880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381000" y="285750"/>
            <a:ext cx="8305800" cy="523220"/>
          </a:xfrm>
          <a:prstGeom prst="rect">
            <a:avLst/>
          </a:prstGeom>
          <a:noFill/>
        </p:spPr>
        <p:txBody>
          <a:bodyPr wrap="square" rtlCol="0">
            <a:spAutoFit/>
          </a:bodyPr>
          <a:lstStyle/>
          <a:p>
            <a:r>
              <a:rPr lang="en-US" sz="2800" b="1" dirty="0"/>
              <a:t>Multivariate Gaussian (Normal) examples</a:t>
            </a:r>
          </a:p>
        </p:txBody>
      </p:sp>
      <p:pic>
        <p:nvPicPr>
          <p:cNvPr id="2063" name="Picture 15" descr="C:\Users\tlow\Desktop\cs229a\lectures-slides\assets\anomaly\lect7\111.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7545" y="1428750"/>
            <a:ext cx="2438399"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4" name="Picture 16"/>
          <p:cNvPicPr>
            <a:picLocks noChangeArrowheads="1"/>
          </p:cNvPicPr>
          <p:nvPr/>
        </p:nvPicPr>
        <p:blipFill>
          <a:blip r:embed="rId19">
            <a:extLst>
              <a:ext uri="{28A0092B-C50C-407E-A947-70E740481C1C}">
                <a14:useLocalDpi xmlns:a14="http://schemas.microsoft.com/office/drawing/2010/main" val="0"/>
              </a:ext>
            </a:extLst>
          </a:blip>
          <a:stretch>
            <a:fillRect/>
          </a:stretch>
        </p:blipFill>
        <p:spPr bwMode="auto">
          <a:xfrm>
            <a:off x="3731230" y="3156736"/>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5" name="Picture 17"/>
          <p:cNvPicPr>
            <a:picLocks noChangeAspect="1" noChangeArrowheads="1"/>
          </p:cNvPicPr>
          <p:nvPr/>
        </p:nvPicPr>
        <p:blipFill>
          <a:blip r:embed="rId20">
            <a:extLst>
              <a:ext uri="{28A0092B-C50C-407E-A947-70E740481C1C}">
                <a14:useLocalDpi xmlns:a14="http://schemas.microsoft.com/office/drawing/2010/main" val="0"/>
              </a:ext>
            </a:extLst>
          </a:blip>
          <a:stretch>
            <a:fillRect/>
          </a:stretch>
        </p:blipFill>
        <p:spPr bwMode="auto">
          <a:xfrm>
            <a:off x="3426430" y="1428750"/>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6" name="Picture 18"/>
          <p:cNvPicPr>
            <a:picLocks noChangeArrowheads="1"/>
          </p:cNvPicPr>
          <p:nvPr/>
        </p:nvPicPr>
        <p:blipFill>
          <a:blip r:embed="rId21">
            <a:extLst>
              <a:ext uri="{28A0092B-C50C-407E-A947-70E740481C1C}">
                <a14:useLocalDpi xmlns:a14="http://schemas.microsoft.com/office/drawing/2010/main" val="0"/>
              </a:ext>
            </a:extLst>
          </a:blip>
          <a:stretch>
            <a:fillRect/>
          </a:stretch>
        </p:blipFill>
        <p:spPr bwMode="auto">
          <a:xfrm>
            <a:off x="6457838" y="3134791"/>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7" name="Picture 19"/>
          <p:cNvPicPr>
            <a:picLocks noChangeAspect="1" noChangeArrowheads="1"/>
          </p:cNvPicPr>
          <p:nvPr/>
        </p:nvPicPr>
        <p:blipFill>
          <a:blip r:embed="rId22">
            <a:extLst>
              <a:ext uri="{28A0092B-C50C-407E-A947-70E740481C1C}">
                <a14:useLocalDpi xmlns:a14="http://schemas.microsoft.com/office/drawing/2010/main" val="0"/>
              </a:ext>
            </a:extLst>
          </a:blip>
          <a:stretch>
            <a:fillRect/>
          </a:stretch>
        </p:blipFill>
        <p:spPr bwMode="auto">
          <a:xfrm>
            <a:off x="6060896" y="1358329"/>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custDataLst>
              <p:tags r:id="rId1"/>
            </p:custDataLst>
          </p:nvPr>
        </p:nvPicPr>
        <p:blipFill>
          <a:blip r:embed="rId23" cstate="print">
            <a:extLst>
              <a:ext uri="{28A0092B-C50C-407E-A947-70E740481C1C}">
                <a14:useLocalDpi xmlns:a14="http://schemas.microsoft.com/office/drawing/2010/main" val="0"/>
              </a:ext>
            </a:extLst>
          </a:blip>
          <a:stretch>
            <a:fillRect/>
          </a:stretch>
        </p:blipFill>
        <p:spPr>
          <a:xfrm>
            <a:off x="6484708" y="925201"/>
            <a:ext cx="1613059" cy="457200"/>
          </a:xfrm>
          <a:prstGeom prst="rect">
            <a:avLst/>
          </a:prstGeom>
        </p:spPr>
      </p:pic>
      <p:pic>
        <p:nvPicPr>
          <p:cNvPr id="2" name="Picture 1"/>
          <p:cNvPicPr>
            <a:picLocks noChangeAspect="1"/>
          </p:cNvPicPr>
          <p:nvPr>
            <p:custDataLst>
              <p:tags r:id="rId2"/>
            </p:custDataLst>
          </p:nvPr>
        </p:nvPicPr>
        <p:blipFill>
          <a:blip r:embed="rId24" cstate="print">
            <a:extLst>
              <a:ext uri="{28A0092B-C50C-407E-A947-70E740481C1C}">
                <a14:useLocalDpi xmlns:a14="http://schemas.microsoft.com/office/drawing/2010/main" val="0"/>
              </a:ext>
            </a:extLst>
          </a:blip>
          <a:stretch>
            <a:fillRect/>
          </a:stretch>
        </p:blipFill>
        <p:spPr>
          <a:xfrm>
            <a:off x="3653075" y="925201"/>
            <a:ext cx="1761649" cy="457200"/>
          </a:xfrm>
          <a:prstGeom prst="rect">
            <a:avLst/>
          </a:prstGeom>
        </p:spPr>
      </p:pic>
      <p:pic>
        <p:nvPicPr>
          <p:cNvPr id="14" name="Picture 13"/>
          <p:cNvPicPr>
            <a:picLocks noChangeAspect="1"/>
          </p:cNvPicPr>
          <p:nvPr>
            <p:custDataLst>
              <p:tags r:id="rId3"/>
            </p:custDataLst>
          </p:nvPr>
        </p:nvPicPr>
        <p:blipFill>
          <a:blip r:embed="rId25" cstate="print">
            <a:extLst>
              <a:ext uri="{28A0092B-C50C-407E-A947-70E740481C1C}">
                <a14:useLocalDpi xmlns:a14="http://schemas.microsoft.com/office/drawing/2010/main" val="0"/>
              </a:ext>
            </a:extLst>
          </a:blip>
          <a:stretch>
            <a:fillRect/>
          </a:stretch>
        </p:blipFill>
        <p:spPr>
          <a:xfrm>
            <a:off x="1033598" y="925201"/>
            <a:ext cx="1613059" cy="457200"/>
          </a:xfrm>
          <a:prstGeom prst="rect">
            <a:avLst/>
          </a:prstGeom>
        </p:spPr>
      </p:pic>
      <p:pic>
        <p:nvPicPr>
          <p:cNvPr id="15" name="Picture 14"/>
          <p:cNvPicPr>
            <a:picLocks noChangeAspect="1"/>
          </p:cNvPicPr>
          <p:nvPr>
            <p:custDataLst>
              <p:tags r:id="rId4"/>
            </p:custDataLst>
          </p:nvPr>
        </p:nvPicPr>
        <p:blipFill>
          <a:blip r:embed="rId26" cstate="print">
            <a:extLst>
              <a:ext uri="{28A0092B-C50C-407E-A947-70E740481C1C}">
                <a14:useLocalDpi xmlns:a14="http://schemas.microsoft.com/office/drawing/2010/main" val="0"/>
              </a:ext>
            </a:extLst>
          </a:blip>
          <a:stretch>
            <a:fillRect/>
          </a:stretch>
        </p:blipFill>
        <p:spPr>
          <a:xfrm>
            <a:off x="2209800" y="3066537"/>
            <a:ext cx="200597" cy="135446"/>
          </a:xfrm>
          <a:prstGeom prst="rect">
            <a:avLst/>
          </a:prstGeom>
        </p:spPr>
      </p:pic>
      <p:pic>
        <p:nvPicPr>
          <p:cNvPr id="16" name="Picture 15"/>
          <p:cNvPicPr>
            <a:picLocks noChangeAspect="1"/>
          </p:cNvPicPr>
          <p:nvPr>
            <p:custDataLst>
              <p:tags r:id="rId5"/>
            </p:custDataLst>
          </p:nvPr>
        </p:nvPicPr>
        <p:blipFill>
          <a:blip r:embed="rId27" cstate="print">
            <a:extLst>
              <a:ext uri="{28A0092B-C50C-407E-A947-70E740481C1C}">
                <a14:useLocalDpi xmlns:a14="http://schemas.microsoft.com/office/drawing/2010/main" val="0"/>
              </a:ext>
            </a:extLst>
          </a:blip>
          <a:stretch>
            <a:fillRect/>
          </a:stretch>
        </p:blipFill>
        <p:spPr>
          <a:xfrm>
            <a:off x="1219200" y="3051683"/>
            <a:ext cx="205740" cy="135446"/>
          </a:xfrm>
          <a:prstGeom prst="rect">
            <a:avLst/>
          </a:prstGeom>
        </p:spPr>
      </p:pic>
      <p:pic>
        <p:nvPicPr>
          <p:cNvPr id="18" name="Picture 17"/>
          <p:cNvPicPr>
            <a:picLocks noChangeAspect="1"/>
          </p:cNvPicPr>
          <p:nvPr>
            <p:custDataLst>
              <p:tags r:id="rId6"/>
            </p:custDataLst>
          </p:nvPr>
        </p:nvPicPr>
        <p:blipFill>
          <a:blip r:embed="rId26" cstate="print">
            <a:extLst>
              <a:ext uri="{28A0092B-C50C-407E-A947-70E740481C1C}">
                <a14:useLocalDpi xmlns:a14="http://schemas.microsoft.com/office/drawing/2010/main" val="0"/>
              </a:ext>
            </a:extLst>
          </a:blip>
          <a:stretch>
            <a:fillRect/>
          </a:stretch>
        </p:blipFill>
        <p:spPr>
          <a:xfrm>
            <a:off x="1829685" y="4868608"/>
            <a:ext cx="200597" cy="135446"/>
          </a:xfrm>
          <a:prstGeom prst="rect">
            <a:avLst/>
          </a:prstGeom>
        </p:spPr>
      </p:pic>
      <p:pic>
        <p:nvPicPr>
          <p:cNvPr id="19" name="Picture 18"/>
          <p:cNvPicPr>
            <a:picLocks noChangeAspect="1"/>
          </p:cNvPicPr>
          <p:nvPr>
            <p:custDataLst>
              <p:tags r:id="rId7"/>
            </p:custDataLst>
          </p:nvPr>
        </p:nvPicPr>
        <p:blipFill>
          <a:blip r:embed="rId27" cstate="print">
            <a:extLst>
              <a:ext uri="{28A0092B-C50C-407E-A947-70E740481C1C}">
                <a14:useLocalDpi xmlns:a14="http://schemas.microsoft.com/office/drawing/2010/main" val="0"/>
              </a:ext>
            </a:extLst>
          </a:blip>
          <a:stretch>
            <a:fillRect/>
          </a:stretch>
        </p:blipFill>
        <p:spPr>
          <a:xfrm>
            <a:off x="930728" y="3947723"/>
            <a:ext cx="205740" cy="135446"/>
          </a:xfrm>
          <a:prstGeom prst="rect">
            <a:avLst/>
          </a:prstGeom>
        </p:spPr>
      </p:pic>
      <p:pic>
        <p:nvPicPr>
          <p:cNvPr id="20" name="Picture 19"/>
          <p:cNvPicPr>
            <a:picLocks noChangeAspect="1"/>
          </p:cNvPicPr>
          <p:nvPr>
            <p:custDataLst>
              <p:tags r:id="rId8"/>
            </p:custDataLst>
          </p:nvPr>
        </p:nvPicPr>
        <p:blipFill>
          <a:blip r:embed="rId26" cstate="print">
            <a:extLst>
              <a:ext uri="{28A0092B-C50C-407E-A947-70E740481C1C}">
                <a14:useLocalDpi xmlns:a14="http://schemas.microsoft.com/office/drawing/2010/main" val="0"/>
              </a:ext>
            </a:extLst>
          </a:blip>
          <a:stretch>
            <a:fillRect/>
          </a:stretch>
        </p:blipFill>
        <p:spPr>
          <a:xfrm>
            <a:off x="5018966" y="3093092"/>
            <a:ext cx="200597" cy="135446"/>
          </a:xfrm>
          <a:prstGeom prst="rect">
            <a:avLst/>
          </a:prstGeom>
        </p:spPr>
      </p:pic>
      <p:pic>
        <p:nvPicPr>
          <p:cNvPr id="21" name="Picture 20"/>
          <p:cNvPicPr>
            <a:picLocks noChangeAspect="1"/>
          </p:cNvPicPr>
          <p:nvPr>
            <p:custDataLst>
              <p:tags r:id="rId9"/>
            </p:custDataLst>
          </p:nvPr>
        </p:nvPicPr>
        <p:blipFill>
          <a:blip r:embed="rId27" cstate="print">
            <a:extLst>
              <a:ext uri="{28A0092B-C50C-407E-A947-70E740481C1C}">
                <a14:useLocalDpi xmlns:a14="http://schemas.microsoft.com/office/drawing/2010/main" val="0"/>
              </a:ext>
            </a:extLst>
          </a:blip>
          <a:stretch>
            <a:fillRect/>
          </a:stretch>
        </p:blipFill>
        <p:spPr>
          <a:xfrm>
            <a:off x="4028366" y="3078238"/>
            <a:ext cx="205740" cy="135446"/>
          </a:xfrm>
          <a:prstGeom prst="rect">
            <a:avLst/>
          </a:prstGeom>
        </p:spPr>
      </p:pic>
      <p:pic>
        <p:nvPicPr>
          <p:cNvPr id="22" name="Picture 21"/>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638851" y="4895163"/>
            <a:ext cx="200597" cy="135446"/>
          </a:xfrm>
          <a:prstGeom prst="rect">
            <a:avLst/>
          </a:prstGeom>
        </p:spPr>
      </p:pic>
      <p:pic>
        <p:nvPicPr>
          <p:cNvPr id="23" name="Picture 22"/>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3687817" y="3974278"/>
            <a:ext cx="205740" cy="135446"/>
          </a:xfrm>
          <a:prstGeom prst="rect">
            <a:avLst/>
          </a:prstGeom>
        </p:spPr>
      </p:pic>
      <p:pic>
        <p:nvPicPr>
          <p:cNvPr id="24" name="Picture 23"/>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7657190" y="3026504"/>
            <a:ext cx="200597" cy="135446"/>
          </a:xfrm>
          <a:prstGeom prst="rect">
            <a:avLst/>
          </a:prstGeom>
        </p:spPr>
      </p:pic>
      <p:pic>
        <p:nvPicPr>
          <p:cNvPr id="25" name="Picture 24"/>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6666590" y="3011650"/>
            <a:ext cx="205740" cy="135446"/>
          </a:xfrm>
          <a:prstGeom prst="rect">
            <a:avLst/>
          </a:prstGeom>
        </p:spPr>
      </p:pic>
      <p:pic>
        <p:nvPicPr>
          <p:cNvPr id="26" name="Picture 25"/>
          <p:cNvPicPr>
            <a:picLocks noChangeAspect="1"/>
          </p:cNvPicPr>
          <p:nvPr>
            <p:custDataLst>
              <p:tags r:id="rId14"/>
            </p:custDataLst>
          </p:nvPr>
        </p:nvPicPr>
        <p:blipFill>
          <a:blip r:embed="rId26" cstate="print">
            <a:extLst>
              <a:ext uri="{28A0092B-C50C-407E-A947-70E740481C1C}">
                <a14:useLocalDpi xmlns:a14="http://schemas.microsoft.com/office/drawing/2010/main" val="0"/>
              </a:ext>
            </a:extLst>
          </a:blip>
          <a:stretch>
            <a:fillRect/>
          </a:stretch>
        </p:blipFill>
        <p:spPr>
          <a:xfrm>
            <a:off x="7319745" y="4880862"/>
            <a:ext cx="200597" cy="135446"/>
          </a:xfrm>
          <a:prstGeom prst="rect">
            <a:avLst/>
          </a:prstGeom>
        </p:spPr>
      </p:pic>
      <p:pic>
        <p:nvPicPr>
          <p:cNvPr id="27" name="Picture 26"/>
          <p:cNvPicPr>
            <a:picLocks noChangeAspect="1"/>
          </p:cNvPicPr>
          <p:nvPr>
            <p:custDataLst>
              <p:tags r:id="rId15"/>
            </p:custDataLst>
          </p:nvPr>
        </p:nvPicPr>
        <p:blipFill>
          <a:blip r:embed="rId27" cstate="print">
            <a:extLst>
              <a:ext uri="{28A0092B-C50C-407E-A947-70E740481C1C}">
                <a14:useLocalDpi xmlns:a14="http://schemas.microsoft.com/office/drawing/2010/main" val="0"/>
              </a:ext>
            </a:extLst>
          </a:blip>
          <a:stretch>
            <a:fillRect/>
          </a:stretch>
        </p:blipFill>
        <p:spPr>
          <a:xfrm>
            <a:off x="6420788" y="3959977"/>
            <a:ext cx="205740" cy="135446"/>
          </a:xfrm>
          <a:prstGeom prst="rect">
            <a:avLst/>
          </a:prstGeom>
        </p:spPr>
      </p:pic>
    </p:spTree>
    <p:extLst>
      <p:ext uri="{BB962C8B-B14F-4D97-AF65-F5344CB8AC3E}">
        <p14:creationId xmlns:p14="http://schemas.microsoft.com/office/powerpoint/2010/main" val="1049940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1000" y="285750"/>
            <a:ext cx="8305800" cy="523220"/>
          </a:xfrm>
          <a:prstGeom prst="rect">
            <a:avLst/>
          </a:prstGeom>
          <a:noFill/>
        </p:spPr>
        <p:txBody>
          <a:bodyPr wrap="square" rtlCol="0">
            <a:spAutoFit/>
          </a:bodyPr>
          <a:lstStyle/>
          <a:p>
            <a:r>
              <a:rPr lang="en-US" sz="2800" b="1" dirty="0"/>
              <a:t>Multivariate Gaussian (Normal) examples</a:t>
            </a:r>
          </a:p>
        </p:txBody>
      </p:sp>
      <p:pic>
        <p:nvPicPr>
          <p:cNvPr id="2064" name="Picture 16"/>
          <p:cNvPicPr>
            <a:picLocks noChangeArrowheads="1"/>
          </p:cNvPicPr>
          <p:nvPr/>
        </p:nvPicPr>
        <p:blipFill>
          <a:blip r:embed="rId17">
            <a:extLst>
              <a:ext uri="{28A0092B-C50C-407E-A947-70E740481C1C}">
                <a14:useLocalDpi xmlns:a14="http://schemas.microsoft.com/office/drawing/2010/main" val="0"/>
              </a:ext>
            </a:extLst>
          </a:blip>
          <a:stretch>
            <a:fillRect/>
          </a:stretch>
        </p:blipFill>
        <p:spPr bwMode="auto">
          <a:xfrm>
            <a:off x="3724451" y="3151535"/>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5" name="Picture 17"/>
          <p:cNvPicPr>
            <a:picLocks noChangeAspect="1" noChangeArrowheads="1"/>
          </p:cNvPicPr>
          <p:nvPr/>
        </p:nvPicPr>
        <p:blipFill>
          <a:blip r:embed="rId18">
            <a:extLst>
              <a:ext uri="{28A0092B-C50C-407E-A947-70E740481C1C}">
                <a14:useLocalDpi xmlns:a14="http://schemas.microsoft.com/office/drawing/2010/main" val="0"/>
              </a:ext>
            </a:extLst>
          </a:blip>
          <a:stretch>
            <a:fillRect/>
          </a:stretch>
        </p:blipFill>
        <p:spPr bwMode="auto">
          <a:xfrm>
            <a:off x="3426430" y="1428750"/>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6" name="Picture 18"/>
          <p:cNvPicPr>
            <a:picLocks noChangeArrowheads="1"/>
          </p:cNvPicPr>
          <p:nvPr/>
        </p:nvPicPr>
        <p:blipFill>
          <a:blip r:embed="rId19">
            <a:extLst>
              <a:ext uri="{28A0092B-C50C-407E-A947-70E740481C1C}">
                <a14:useLocalDpi xmlns:a14="http://schemas.microsoft.com/office/drawing/2010/main" val="0"/>
              </a:ext>
            </a:extLst>
          </a:blip>
          <a:stretch>
            <a:fillRect/>
          </a:stretch>
        </p:blipFill>
        <p:spPr bwMode="auto">
          <a:xfrm>
            <a:off x="6436638" y="3147096"/>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7" name="Picture 19"/>
          <p:cNvPicPr>
            <a:picLocks noChangeAspect="1" noChangeArrowheads="1"/>
          </p:cNvPicPr>
          <p:nvPr/>
        </p:nvPicPr>
        <p:blipFill>
          <a:blip r:embed="rId20">
            <a:extLst>
              <a:ext uri="{28A0092B-C50C-407E-A947-70E740481C1C}">
                <a14:useLocalDpi xmlns:a14="http://schemas.microsoft.com/office/drawing/2010/main" val="0"/>
              </a:ext>
            </a:extLst>
          </a:blip>
          <a:stretch>
            <a:fillRect/>
          </a:stretch>
        </p:blipFill>
        <p:spPr bwMode="auto">
          <a:xfrm>
            <a:off x="6060896" y="1358329"/>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p:cNvPicPr>
            <a:picLocks noChangeAspect="1"/>
          </p:cNvPicPr>
          <p:nvPr>
            <p:custDataLst>
              <p:tags r:id="rId1"/>
            </p:custDataLst>
          </p:nvPr>
        </p:nvPicPr>
        <p:blipFill>
          <a:blip r:embed="rId21" cstate="print">
            <a:extLst>
              <a:ext uri="{28A0092B-C50C-407E-A947-70E740481C1C}">
                <a14:useLocalDpi xmlns:a14="http://schemas.microsoft.com/office/drawing/2010/main" val="0"/>
              </a:ext>
            </a:extLst>
          </a:blip>
          <a:stretch>
            <a:fillRect/>
          </a:stretch>
        </p:blipFill>
        <p:spPr>
          <a:xfrm>
            <a:off x="6629400" y="925201"/>
            <a:ext cx="1613059" cy="457200"/>
          </a:xfrm>
          <a:prstGeom prst="rect">
            <a:avLst/>
          </a:prstGeom>
        </p:spPr>
      </p:pic>
      <p:pic>
        <p:nvPicPr>
          <p:cNvPr id="4" name="Picture 3"/>
          <p:cNvPicPr>
            <a:picLocks noChangeAspect="1"/>
          </p:cNvPicPr>
          <p:nvPr>
            <p:custDataLst>
              <p:tags r:id="rId2"/>
            </p:custDataLst>
          </p:nvPr>
        </p:nvPicPr>
        <p:blipFill>
          <a:blip r:embed="rId22" cstate="print">
            <a:extLst>
              <a:ext uri="{28A0092B-C50C-407E-A947-70E740481C1C}">
                <a14:useLocalDpi xmlns:a14="http://schemas.microsoft.com/office/drawing/2010/main" val="0"/>
              </a:ext>
            </a:extLst>
          </a:blip>
          <a:stretch>
            <a:fillRect/>
          </a:stretch>
        </p:blipFill>
        <p:spPr>
          <a:xfrm>
            <a:off x="3797766" y="925201"/>
            <a:ext cx="1761649" cy="457200"/>
          </a:xfrm>
          <a:prstGeom prst="rect">
            <a:avLst/>
          </a:prstGeom>
        </p:spPr>
      </p:pic>
      <p:pic>
        <p:nvPicPr>
          <p:cNvPr id="13" name="Picture 14" descr="C:\Users\tlow\Desktop\cs229a\lectures-slides\assets\anomaly\lect7\112.jpg"/>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62344" y="3134260"/>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5" descr="C:\Users\tlow\Desktop\cs229a\lectures-slides\assets\anomaly\lect7\111.jp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7545" y="1428750"/>
            <a:ext cx="2438399"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14"/>
          <p:cNvPicPr>
            <a:picLocks noChangeAspect="1"/>
          </p:cNvPicPr>
          <p:nvPr>
            <p:custDataLst>
              <p:tags r:id="rId3"/>
            </p:custDataLst>
          </p:nvPr>
        </p:nvPicPr>
        <p:blipFill>
          <a:blip r:embed="rId25" cstate="print">
            <a:extLst>
              <a:ext uri="{28A0092B-C50C-407E-A947-70E740481C1C}">
                <a14:useLocalDpi xmlns:a14="http://schemas.microsoft.com/office/drawing/2010/main" val="0"/>
              </a:ext>
            </a:extLst>
          </a:blip>
          <a:stretch>
            <a:fillRect/>
          </a:stretch>
        </p:blipFill>
        <p:spPr>
          <a:xfrm>
            <a:off x="1033598" y="925201"/>
            <a:ext cx="1613059" cy="457200"/>
          </a:xfrm>
          <a:prstGeom prst="rect">
            <a:avLst/>
          </a:prstGeom>
        </p:spPr>
      </p:pic>
      <p:pic>
        <p:nvPicPr>
          <p:cNvPr id="16" name="Picture 15"/>
          <p:cNvPicPr>
            <a:picLocks noChangeAspect="1"/>
          </p:cNvPicPr>
          <p:nvPr>
            <p:custDataLst>
              <p:tags r:id="rId4"/>
            </p:custDataLst>
          </p:nvPr>
        </p:nvPicPr>
        <p:blipFill>
          <a:blip r:embed="rId26" cstate="print">
            <a:extLst>
              <a:ext uri="{28A0092B-C50C-407E-A947-70E740481C1C}">
                <a14:useLocalDpi xmlns:a14="http://schemas.microsoft.com/office/drawing/2010/main" val="0"/>
              </a:ext>
            </a:extLst>
          </a:blip>
          <a:stretch>
            <a:fillRect/>
          </a:stretch>
        </p:blipFill>
        <p:spPr>
          <a:xfrm>
            <a:off x="2209800" y="3066537"/>
            <a:ext cx="200597" cy="135446"/>
          </a:xfrm>
          <a:prstGeom prst="rect">
            <a:avLst/>
          </a:prstGeom>
        </p:spPr>
      </p:pic>
      <p:pic>
        <p:nvPicPr>
          <p:cNvPr id="18" name="Picture 17"/>
          <p:cNvPicPr>
            <a:picLocks noChangeAspect="1"/>
          </p:cNvPicPr>
          <p:nvPr>
            <p:custDataLst>
              <p:tags r:id="rId5"/>
            </p:custDataLst>
          </p:nvPr>
        </p:nvPicPr>
        <p:blipFill>
          <a:blip r:embed="rId27" cstate="print">
            <a:extLst>
              <a:ext uri="{28A0092B-C50C-407E-A947-70E740481C1C}">
                <a14:useLocalDpi xmlns:a14="http://schemas.microsoft.com/office/drawing/2010/main" val="0"/>
              </a:ext>
            </a:extLst>
          </a:blip>
          <a:stretch>
            <a:fillRect/>
          </a:stretch>
        </p:blipFill>
        <p:spPr>
          <a:xfrm>
            <a:off x="1219200" y="3051683"/>
            <a:ext cx="205740" cy="135446"/>
          </a:xfrm>
          <a:prstGeom prst="rect">
            <a:avLst/>
          </a:prstGeom>
        </p:spPr>
      </p:pic>
      <p:pic>
        <p:nvPicPr>
          <p:cNvPr id="19" name="Picture 18"/>
          <p:cNvPicPr>
            <a:picLocks noChangeAspect="1"/>
          </p:cNvPicPr>
          <p:nvPr>
            <p:custDataLst>
              <p:tags r:id="rId6"/>
            </p:custDataLst>
          </p:nvPr>
        </p:nvPicPr>
        <p:blipFill>
          <a:blip r:embed="rId26" cstate="print">
            <a:extLst>
              <a:ext uri="{28A0092B-C50C-407E-A947-70E740481C1C}">
                <a14:useLocalDpi xmlns:a14="http://schemas.microsoft.com/office/drawing/2010/main" val="0"/>
              </a:ext>
            </a:extLst>
          </a:blip>
          <a:stretch>
            <a:fillRect/>
          </a:stretch>
        </p:blipFill>
        <p:spPr>
          <a:xfrm>
            <a:off x="1829685" y="4868608"/>
            <a:ext cx="200597" cy="135446"/>
          </a:xfrm>
          <a:prstGeom prst="rect">
            <a:avLst/>
          </a:prstGeom>
        </p:spPr>
      </p:pic>
      <p:pic>
        <p:nvPicPr>
          <p:cNvPr id="20" name="Picture 19"/>
          <p:cNvPicPr>
            <a:picLocks noChangeAspect="1"/>
          </p:cNvPicPr>
          <p:nvPr>
            <p:custDataLst>
              <p:tags r:id="rId7"/>
            </p:custDataLst>
          </p:nvPr>
        </p:nvPicPr>
        <p:blipFill>
          <a:blip r:embed="rId27" cstate="print">
            <a:extLst>
              <a:ext uri="{28A0092B-C50C-407E-A947-70E740481C1C}">
                <a14:useLocalDpi xmlns:a14="http://schemas.microsoft.com/office/drawing/2010/main" val="0"/>
              </a:ext>
            </a:extLst>
          </a:blip>
          <a:stretch>
            <a:fillRect/>
          </a:stretch>
        </p:blipFill>
        <p:spPr>
          <a:xfrm>
            <a:off x="930728" y="3947723"/>
            <a:ext cx="205740" cy="135446"/>
          </a:xfrm>
          <a:prstGeom prst="rect">
            <a:avLst/>
          </a:prstGeom>
        </p:spPr>
      </p:pic>
      <p:pic>
        <p:nvPicPr>
          <p:cNvPr id="29" name="Picture 28"/>
          <p:cNvPicPr>
            <a:picLocks noChangeAspect="1"/>
          </p:cNvPicPr>
          <p:nvPr>
            <p:custDataLst>
              <p:tags r:id="rId8"/>
            </p:custDataLst>
          </p:nvPr>
        </p:nvPicPr>
        <p:blipFill>
          <a:blip r:embed="rId26" cstate="print">
            <a:extLst>
              <a:ext uri="{28A0092B-C50C-407E-A947-70E740481C1C}">
                <a14:useLocalDpi xmlns:a14="http://schemas.microsoft.com/office/drawing/2010/main" val="0"/>
              </a:ext>
            </a:extLst>
          </a:blip>
          <a:stretch>
            <a:fillRect/>
          </a:stretch>
        </p:blipFill>
        <p:spPr>
          <a:xfrm>
            <a:off x="5018966" y="3093092"/>
            <a:ext cx="200597" cy="135446"/>
          </a:xfrm>
          <a:prstGeom prst="rect">
            <a:avLst/>
          </a:prstGeom>
        </p:spPr>
      </p:pic>
      <p:pic>
        <p:nvPicPr>
          <p:cNvPr id="30" name="Picture 29"/>
          <p:cNvPicPr>
            <a:picLocks noChangeAspect="1"/>
          </p:cNvPicPr>
          <p:nvPr>
            <p:custDataLst>
              <p:tags r:id="rId9"/>
            </p:custDataLst>
          </p:nvPr>
        </p:nvPicPr>
        <p:blipFill>
          <a:blip r:embed="rId27" cstate="print">
            <a:extLst>
              <a:ext uri="{28A0092B-C50C-407E-A947-70E740481C1C}">
                <a14:useLocalDpi xmlns:a14="http://schemas.microsoft.com/office/drawing/2010/main" val="0"/>
              </a:ext>
            </a:extLst>
          </a:blip>
          <a:stretch>
            <a:fillRect/>
          </a:stretch>
        </p:blipFill>
        <p:spPr>
          <a:xfrm>
            <a:off x="4028366" y="3078238"/>
            <a:ext cx="205740" cy="135446"/>
          </a:xfrm>
          <a:prstGeom prst="rect">
            <a:avLst/>
          </a:prstGeom>
        </p:spPr>
      </p:pic>
      <p:pic>
        <p:nvPicPr>
          <p:cNvPr id="31" name="Picture 30"/>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638851" y="4895163"/>
            <a:ext cx="200597" cy="135446"/>
          </a:xfrm>
          <a:prstGeom prst="rect">
            <a:avLst/>
          </a:prstGeom>
        </p:spPr>
      </p:pic>
      <p:pic>
        <p:nvPicPr>
          <p:cNvPr id="32" name="Picture 31"/>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3687817" y="3974278"/>
            <a:ext cx="205740" cy="135446"/>
          </a:xfrm>
          <a:prstGeom prst="rect">
            <a:avLst/>
          </a:prstGeom>
        </p:spPr>
      </p:pic>
      <p:pic>
        <p:nvPicPr>
          <p:cNvPr id="33" name="Picture 32"/>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7657190" y="3026504"/>
            <a:ext cx="200597" cy="135446"/>
          </a:xfrm>
          <a:prstGeom prst="rect">
            <a:avLst/>
          </a:prstGeom>
        </p:spPr>
      </p:pic>
      <p:pic>
        <p:nvPicPr>
          <p:cNvPr id="34" name="Picture 33"/>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6666590" y="3011650"/>
            <a:ext cx="205740" cy="135446"/>
          </a:xfrm>
          <a:prstGeom prst="rect">
            <a:avLst/>
          </a:prstGeom>
        </p:spPr>
      </p:pic>
      <p:pic>
        <p:nvPicPr>
          <p:cNvPr id="35" name="Picture 34"/>
          <p:cNvPicPr>
            <a:picLocks noChangeAspect="1"/>
          </p:cNvPicPr>
          <p:nvPr>
            <p:custDataLst>
              <p:tags r:id="rId14"/>
            </p:custDataLst>
          </p:nvPr>
        </p:nvPicPr>
        <p:blipFill>
          <a:blip r:embed="rId26" cstate="print">
            <a:extLst>
              <a:ext uri="{28A0092B-C50C-407E-A947-70E740481C1C}">
                <a14:useLocalDpi xmlns:a14="http://schemas.microsoft.com/office/drawing/2010/main" val="0"/>
              </a:ext>
            </a:extLst>
          </a:blip>
          <a:stretch>
            <a:fillRect/>
          </a:stretch>
        </p:blipFill>
        <p:spPr>
          <a:xfrm>
            <a:off x="7319745" y="4880862"/>
            <a:ext cx="200597" cy="135446"/>
          </a:xfrm>
          <a:prstGeom prst="rect">
            <a:avLst/>
          </a:prstGeom>
        </p:spPr>
      </p:pic>
      <p:pic>
        <p:nvPicPr>
          <p:cNvPr id="36" name="Picture 35"/>
          <p:cNvPicPr>
            <a:picLocks noChangeAspect="1"/>
          </p:cNvPicPr>
          <p:nvPr>
            <p:custDataLst>
              <p:tags r:id="rId15"/>
            </p:custDataLst>
          </p:nvPr>
        </p:nvPicPr>
        <p:blipFill>
          <a:blip r:embed="rId27" cstate="print">
            <a:extLst>
              <a:ext uri="{28A0092B-C50C-407E-A947-70E740481C1C}">
                <a14:useLocalDpi xmlns:a14="http://schemas.microsoft.com/office/drawing/2010/main" val="0"/>
              </a:ext>
            </a:extLst>
          </a:blip>
          <a:stretch>
            <a:fillRect/>
          </a:stretch>
        </p:blipFill>
        <p:spPr>
          <a:xfrm>
            <a:off x="6420788" y="3959977"/>
            <a:ext cx="205740" cy="135446"/>
          </a:xfrm>
          <a:prstGeom prst="rect">
            <a:avLst/>
          </a:prstGeom>
        </p:spPr>
      </p:pic>
      <mc:AlternateContent xmlns:mc="http://schemas.openxmlformats.org/markup-compatibility/2006" xmlns:p14="http://schemas.microsoft.com/office/powerpoint/2010/main">
        <mc:Choice Requires="p14">
          <p:contentPart p14:bwMode="auto" r:id="rId28">
            <p14:nvContentPartPr>
              <p14:cNvPr id="2" name="Ink 1"/>
              <p14:cNvContentPartPr/>
              <p14:nvPr/>
            </p14:nvContentPartPr>
            <p14:xfrm>
              <a:off x="1814400" y="1115640"/>
              <a:ext cx="6511320" cy="3427200"/>
            </p14:xfrm>
          </p:contentPart>
        </mc:Choice>
        <mc:Fallback xmlns="">
          <p:pic>
            <p:nvPicPr>
              <p:cNvPr id="2" name="Ink 1"/>
              <p:cNvPicPr/>
              <p:nvPr/>
            </p:nvPicPr>
            <p:blipFill>
              <a:blip r:embed="rId29"/>
              <a:stretch>
                <a:fillRect/>
              </a:stretch>
            </p:blipFill>
            <p:spPr>
              <a:xfrm>
                <a:off x="1806480" y="1106280"/>
                <a:ext cx="6528960" cy="3447000"/>
              </a:xfrm>
              <a:prstGeom prst="rect">
                <a:avLst/>
              </a:prstGeom>
            </p:spPr>
          </p:pic>
        </mc:Fallback>
      </mc:AlternateContent>
    </p:spTree>
    <p:extLst>
      <p:ext uri="{BB962C8B-B14F-4D97-AF65-F5344CB8AC3E}">
        <p14:creationId xmlns:p14="http://schemas.microsoft.com/office/powerpoint/2010/main" val="292427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6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g\Desktop\aa.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03405" y="1450016"/>
            <a:ext cx="2438400" cy="182880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381000" y="285750"/>
            <a:ext cx="8305800" cy="523220"/>
          </a:xfrm>
          <a:prstGeom prst="rect">
            <a:avLst/>
          </a:prstGeom>
          <a:noFill/>
        </p:spPr>
        <p:txBody>
          <a:bodyPr wrap="square" rtlCol="0">
            <a:spAutoFit/>
          </a:bodyPr>
          <a:lstStyle/>
          <a:p>
            <a:r>
              <a:rPr lang="en-US" sz="2800" b="1" dirty="0"/>
              <a:t>Multivariate Gaussian (Normal) examples</a:t>
            </a:r>
          </a:p>
        </p:txBody>
      </p:sp>
      <p:pic>
        <p:nvPicPr>
          <p:cNvPr id="2064" name="Picture 16"/>
          <p:cNvPicPr>
            <a:picLocks noChangeArrowheads="1"/>
          </p:cNvPicPr>
          <p:nvPr/>
        </p:nvPicPr>
        <p:blipFill>
          <a:blip r:embed="rId18">
            <a:extLst>
              <a:ext uri="{28A0092B-C50C-407E-A947-70E740481C1C}">
                <a14:useLocalDpi xmlns:a14="http://schemas.microsoft.com/office/drawing/2010/main" val="0"/>
              </a:ext>
            </a:extLst>
          </a:blip>
          <a:stretch>
            <a:fillRect/>
          </a:stretch>
        </p:blipFill>
        <p:spPr bwMode="auto">
          <a:xfrm>
            <a:off x="3740639" y="3168769"/>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6" name="Picture 18"/>
          <p:cNvPicPr>
            <a:picLocks noChangeArrowheads="1"/>
          </p:cNvPicPr>
          <p:nvPr/>
        </p:nvPicPr>
        <p:blipFill>
          <a:blip r:embed="rId19">
            <a:extLst>
              <a:ext uri="{28A0092B-C50C-407E-A947-70E740481C1C}">
                <a14:useLocalDpi xmlns:a14="http://schemas.microsoft.com/office/drawing/2010/main" val="0"/>
              </a:ext>
            </a:extLst>
          </a:blip>
          <a:stretch>
            <a:fillRect/>
          </a:stretch>
        </p:blipFill>
        <p:spPr bwMode="auto">
          <a:xfrm>
            <a:off x="6439359" y="3145961"/>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7" name="Picture 19"/>
          <p:cNvPicPr>
            <a:picLocks noChangeAspect="1" noChangeArrowheads="1"/>
          </p:cNvPicPr>
          <p:nvPr/>
        </p:nvPicPr>
        <p:blipFill>
          <a:blip r:embed="rId20">
            <a:extLst>
              <a:ext uri="{28A0092B-C50C-407E-A947-70E740481C1C}">
                <a14:useLocalDpi xmlns:a14="http://schemas.microsoft.com/office/drawing/2010/main" val="0"/>
              </a:ext>
            </a:extLst>
          </a:blip>
          <a:stretch>
            <a:fillRect/>
          </a:stretch>
        </p:blipFill>
        <p:spPr bwMode="auto">
          <a:xfrm>
            <a:off x="6060896" y="1358329"/>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custDataLst>
              <p:tags r:id="rId1"/>
            </p:custDataLst>
          </p:nvPr>
        </p:nvPicPr>
        <p:blipFill>
          <a:blip r:embed="rId21" cstate="print">
            <a:extLst>
              <a:ext uri="{28A0092B-C50C-407E-A947-70E740481C1C}">
                <a14:useLocalDpi xmlns:a14="http://schemas.microsoft.com/office/drawing/2010/main" val="0"/>
              </a:ext>
            </a:extLst>
          </a:blip>
          <a:stretch>
            <a:fillRect/>
          </a:stretch>
        </p:blipFill>
        <p:spPr>
          <a:xfrm>
            <a:off x="6349099" y="915220"/>
            <a:ext cx="1908810" cy="457200"/>
          </a:xfrm>
          <a:prstGeom prst="rect">
            <a:avLst/>
          </a:prstGeom>
        </p:spPr>
      </p:pic>
      <p:pic>
        <p:nvPicPr>
          <p:cNvPr id="4" name="Picture 3"/>
          <p:cNvPicPr>
            <a:picLocks noChangeAspect="1"/>
          </p:cNvPicPr>
          <p:nvPr>
            <p:custDataLst>
              <p:tags r:id="rId2"/>
            </p:custDataLst>
          </p:nvPr>
        </p:nvPicPr>
        <p:blipFill>
          <a:blip r:embed="rId22" cstate="print">
            <a:extLst>
              <a:ext uri="{28A0092B-C50C-407E-A947-70E740481C1C}">
                <a14:useLocalDpi xmlns:a14="http://schemas.microsoft.com/office/drawing/2010/main" val="0"/>
              </a:ext>
            </a:extLst>
          </a:blip>
          <a:stretch>
            <a:fillRect/>
          </a:stretch>
        </p:blipFill>
        <p:spPr>
          <a:xfrm>
            <a:off x="3700634" y="925201"/>
            <a:ext cx="1908810" cy="457200"/>
          </a:xfrm>
          <a:prstGeom prst="rect">
            <a:avLst/>
          </a:prstGeom>
        </p:spPr>
      </p:pic>
      <p:pic>
        <p:nvPicPr>
          <p:cNvPr id="12" name="Picture 14" descr="C:\Users\tlow\Desktop\cs229a\lectures-slides\assets\anomaly\lect7\112.jpg"/>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62344" y="3134260"/>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5" descr="C:\Users\tlow\Desktop\cs229a\lectures-slides\assets\anomaly\lect7\111.jp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7545" y="1428750"/>
            <a:ext cx="2438399"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3"/>
          <p:cNvPicPr>
            <a:picLocks noChangeAspect="1"/>
          </p:cNvPicPr>
          <p:nvPr>
            <p:custDataLst>
              <p:tags r:id="rId3"/>
            </p:custDataLst>
          </p:nvPr>
        </p:nvPicPr>
        <p:blipFill>
          <a:blip r:embed="rId25" cstate="print">
            <a:extLst>
              <a:ext uri="{28A0092B-C50C-407E-A947-70E740481C1C}">
                <a14:useLocalDpi xmlns:a14="http://schemas.microsoft.com/office/drawing/2010/main" val="0"/>
              </a:ext>
            </a:extLst>
          </a:blip>
          <a:stretch>
            <a:fillRect/>
          </a:stretch>
        </p:blipFill>
        <p:spPr>
          <a:xfrm>
            <a:off x="1033598" y="925201"/>
            <a:ext cx="1613059" cy="457200"/>
          </a:xfrm>
          <a:prstGeom prst="rect">
            <a:avLst/>
          </a:prstGeom>
        </p:spPr>
      </p:pic>
      <p:pic>
        <p:nvPicPr>
          <p:cNvPr id="15" name="Picture 14"/>
          <p:cNvPicPr>
            <a:picLocks noChangeAspect="1"/>
          </p:cNvPicPr>
          <p:nvPr>
            <p:custDataLst>
              <p:tags r:id="rId4"/>
            </p:custDataLst>
          </p:nvPr>
        </p:nvPicPr>
        <p:blipFill>
          <a:blip r:embed="rId26" cstate="print">
            <a:extLst>
              <a:ext uri="{28A0092B-C50C-407E-A947-70E740481C1C}">
                <a14:useLocalDpi xmlns:a14="http://schemas.microsoft.com/office/drawing/2010/main" val="0"/>
              </a:ext>
            </a:extLst>
          </a:blip>
          <a:stretch>
            <a:fillRect/>
          </a:stretch>
        </p:blipFill>
        <p:spPr>
          <a:xfrm>
            <a:off x="2209800" y="3066537"/>
            <a:ext cx="200597" cy="135446"/>
          </a:xfrm>
          <a:prstGeom prst="rect">
            <a:avLst/>
          </a:prstGeom>
        </p:spPr>
      </p:pic>
      <p:pic>
        <p:nvPicPr>
          <p:cNvPr id="16" name="Picture 15"/>
          <p:cNvPicPr>
            <a:picLocks noChangeAspect="1"/>
          </p:cNvPicPr>
          <p:nvPr>
            <p:custDataLst>
              <p:tags r:id="rId5"/>
            </p:custDataLst>
          </p:nvPr>
        </p:nvPicPr>
        <p:blipFill>
          <a:blip r:embed="rId27" cstate="print">
            <a:extLst>
              <a:ext uri="{28A0092B-C50C-407E-A947-70E740481C1C}">
                <a14:useLocalDpi xmlns:a14="http://schemas.microsoft.com/office/drawing/2010/main" val="0"/>
              </a:ext>
            </a:extLst>
          </a:blip>
          <a:stretch>
            <a:fillRect/>
          </a:stretch>
        </p:blipFill>
        <p:spPr>
          <a:xfrm>
            <a:off x="1219200" y="3051683"/>
            <a:ext cx="205740" cy="135446"/>
          </a:xfrm>
          <a:prstGeom prst="rect">
            <a:avLst/>
          </a:prstGeom>
        </p:spPr>
      </p:pic>
      <p:pic>
        <p:nvPicPr>
          <p:cNvPr id="18" name="Picture 17"/>
          <p:cNvPicPr>
            <a:picLocks noChangeAspect="1"/>
          </p:cNvPicPr>
          <p:nvPr>
            <p:custDataLst>
              <p:tags r:id="rId6"/>
            </p:custDataLst>
          </p:nvPr>
        </p:nvPicPr>
        <p:blipFill>
          <a:blip r:embed="rId26" cstate="print">
            <a:extLst>
              <a:ext uri="{28A0092B-C50C-407E-A947-70E740481C1C}">
                <a14:useLocalDpi xmlns:a14="http://schemas.microsoft.com/office/drawing/2010/main" val="0"/>
              </a:ext>
            </a:extLst>
          </a:blip>
          <a:stretch>
            <a:fillRect/>
          </a:stretch>
        </p:blipFill>
        <p:spPr>
          <a:xfrm>
            <a:off x="1829685" y="4868608"/>
            <a:ext cx="200597" cy="135446"/>
          </a:xfrm>
          <a:prstGeom prst="rect">
            <a:avLst/>
          </a:prstGeom>
        </p:spPr>
      </p:pic>
      <p:pic>
        <p:nvPicPr>
          <p:cNvPr id="19" name="Picture 18"/>
          <p:cNvPicPr>
            <a:picLocks noChangeAspect="1"/>
          </p:cNvPicPr>
          <p:nvPr>
            <p:custDataLst>
              <p:tags r:id="rId7"/>
            </p:custDataLst>
          </p:nvPr>
        </p:nvPicPr>
        <p:blipFill>
          <a:blip r:embed="rId27" cstate="print">
            <a:extLst>
              <a:ext uri="{28A0092B-C50C-407E-A947-70E740481C1C}">
                <a14:useLocalDpi xmlns:a14="http://schemas.microsoft.com/office/drawing/2010/main" val="0"/>
              </a:ext>
            </a:extLst>
          </a:blip>
          <a:stretch>
            <a:fillRect/>
          </a:stretch>
        </p:blipFill>
        <p:spPr>
          <a:xfrm>
            <a:off x="930728" y="3947723"/>
            <a:ext cx="205740" cy="135446"/>
          </a:xfrm>
          <a:prstGeom prst="rect">
            <a:avLst/>
          </a:prstGeom>
        </p:spPr>
      </p:pic>
      <p:pic>
        <p:nvPicPr>
          <p:cNvPr id="32" name="Picture 31"/>
          <p:cNvPicPr>
            <a:picLocks noChangeAspect="1"/>
          </p:cNvPicPr>
          <p:nvPr>
            <p:custDataLst>
              <p:tags r:id="rId8"/>
            </p:custDataLst>
          </p:nvPr>
        </p:nvPicPr>
        <p:blipFill>
          <a:blip r:embed="rId26" cstate="print">
            <a:extLst>
              <a:ext uri="{28A0092B-C50C-407E-A947-70E740481C1C}">
                <a14:useLocalDpi xmlns:a14="http://schemas.microsoft.com/office/drawing/2010/main" val="0"/>
              </a:ext>
            </a:extLst>
          </a:blip>
          <a:stretch>
            <a:fillRect/>
          </a:stretch>
        </p:blipFill>
        <p:spPr>
          <a:xfrm>
            <a:off x="7657190" y="3026504"/>
            <a:ext cx="200597" cy="135446"/>
          </a:xfrm>
          <a:prstGeom prst="rect">
            <a:avLst/>
          </a:prstGeom>
        </p:spPr>
      </p:pic>
      <p:pic>
        <p:nvPicPr>
          <p:cNvPr id="33" name="Picture 32"/>
          <p:cNvPicPr>
            <a:picLocks noChangeAspect="1"/>
          </p:cNvPicPr>
          <p:nvPr>
            <p:custDataLst>
              <p:tags r:id="rId9"/>
            </p:custDataLst>
          </p:nvPr>
        </p:nvPicPr>
        <p:blipFill>
          <a:blip r:embed="rId27" cstate="print">
            <a:extLst>
              <a:ext uri="{28A0092B-C50C-407E-A947-70E740481C1C}">
                <a14:useLocalDpi xmlns:a14="http://schemas.microsoft.com/office/drawing/2010/main" val="0"/>
              </a:ext>
            </a:extLst>
          </a:blip>
          <a:stretch>
            <a:fillRect/>
          </a:stretch>
        </p:blipFill>
        <p:spPr>
          <a:xfrm>
            <a:off x="6666590" y="3011650"/>
            <a:ext cx="205740" cy="135446"/>
          </a:xfrm>
          <a:prstGeom prst="rect">
            <a:avLst/>
          </a:prstGeom>
        </p:spPr>
      </p:pic>
      <p:pic>
        <p:nvPicPr>
          <p:cNvPr id="34" name="Picture 33"/>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7319745" y="4880862"/>
            <a:ext cx="200597" cy="135446"/>
          </a:xfrm>
          <a:prstGeom prst="rect">
            <a:avLst/>
          </a:prstGeom>
        </p:spPr>
      </p:pic>
      <p:pic>
        <p:nvPicPr>
          <p:cNvPr id="35" name="Picture 34"/>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6420788" y="3959977"/>
            <a:ext cx="205740" cy="135446"/>
          </a:xfrm>
          <a:prstGeom prst="rect">
            <a:avLst/>
          </a:prstGeom>
        </p:spPr>
      </p:pic>
      <p:pic>
        <p:nvPicPr>
          <p:cNvPr id="1027" name="Picture 3" descr="C:\Users\ang\Desktop\bb.jpg"/>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30760" y="3163896"/>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30"/>
          <p:cNvPicPr>
            <a:picLocks noChangeAspect="1"/>
          </p:cNvPicPr>
          <p:nvPr>
            <p:custDataLst>
              <p:tags r:id="rId12"/>
            </p:custDataLst>
          </p:nvPr>
        </p:nvPicPr>
        <p:blipFill>
          <a:blip r:embed="rId27" cstate="print">
            <a:extLst>
              <a:ext uri="{28A0092B-C50C-407E-A947-70E740481C1C}">
                <a14:useLocalDpi xmlns:a14="http://schemas.microsoft.com/office/drawing/2010/main" val="0"/>
              </a:ext>
            </a:extLst>
          </a:blip>
          <a:stretch>
            <a:fillRect/>
          </a:stretch>
        </p:blipFill>
        <p:spPr>
          <a:xfrm>
            <a:off x="3687817" y="3974278"/>
            <a:ext cx="205740" cy="135446"/>
          </a:xfrm>
          <a:prstGeom prst="rect">
            <a:avLst/>
          </a:prstGeom>
        </p:spPr>
      </p:pic>
      <p:pic>
        <p:nvPicPr>
          <p:cNvPr id="28" name="Picture 27"/>
          <p:cNvPicPr>
            <a:picLocks noChangeAspect="1"/>
          </p:cNvPicPr>
          <p:nvPr>
            <p:custDataLst>
              <p:tags r:id="rId13"/>
            </p:custDataLst>
          </p:nvPr>
        </p:nvPicPr>
        <p:blipFill>
          <a:blip r:embed="rId26" cstate="print">
            <a:extLst>
              <a:ext uri="{28A0092B-C50C-407E-A947-70E740481C1C}">
                <a14:useLocalDpi xmlns:a14="http://schemas.microsoft.com/office/drawing/2010/main" val="0"/>
              </a:ext>
            </a:extLst>
          </a:blip>
          <a:stretch>
            <a:fillRect/>
          </a:stretch>
        </p:blipFill>
        <p:spPr>
          <a:xfrm>
            <a:off x="5018966" y="3093092"/>
            <a:ext cx="200597" cy="135446"/>
          </a:xfrm>
          <a:prstGeom prst="rect">
            <a:avLst/>
          </a:prstGeom>
        </p:spPr>
      </p:pic>
      <p:pic>
        <p:nvPicPr>
          <p:cNvPr id="29" name="Picture 28"/>
          <p:cNvPicPr>
            <a:picLocks noChangeAspect="1"/>
          </p:cNvPicPr>
          <p:nvPr>
            <p:custDataLst>
              <p:tags r:id="rId14"/>
            </p:custDataLst>
          </p:nvPr>
        </p:nvPicPr>
        <p:blipFill>
          <a:blip r:embed="rId27" cstate="print">
            <a:extLst>
              <a:ext uri="{28A0092B-C50C-407E-A947-70E740481C1C}">
                <a14:useLocalDpi xmlns:a14="http://schemas.microsoft.com/office/drawing/2010/main" val="0"/>
              </a:ext>
            </a:extLst>
          </a:blip>
          <a:stretch>
            <a:fillRect/>
          </a:stretch>
        </p:blipFill>
        <p:spPr>
          <a:xfrm>
            <a:off x="4028366" y="3078238"/>
            <a:ext cx="205740" cy="135446"/>
          </a:xfrm>
          <a:prstGeom prst="rect">
            <a:avLst/>
          </a:prstGeom>
        </p:spPr>
      </p:pic>
      <p:pic>
        <p:nvPicPr>
          <p:cNvPr id="30" name="Picture 29"/>
          <p:cNvPicPr>
            <a:picLocks noChangeAspect="1"/>
          </p:cNvPicPr>
          <p:nvPr>
            <p:custDataLst>
              <p:tags r:id="rId15"/>
            </p:custDataLst>
          </p:nvPr>
        </p:nvPicPr>
        <p:blipFill>
          <a:blip r:embed="rId26" cstate="print">
            <a:extLst>
              <a:ext uri="{28A0092B-C50C-407E-A947-70E740481C1C}">
                <a14:useLocalDpi xmlns:a14="http://schemas.microsoft.com/office/drawing/2010/main" val="0"/>
              </a:ext>
            </a:extLst>
          </a:blip>
          <a:stretch>
            <a:fillRect/>
          </a:stretch>
        </p:blipFill>
        <p:spPr>
          <a:xfrm>
            <a:off x="4638851" y="4895163"/>
            <a:ext cx="200597" cy="135446"/>
          </a:xfrm>
          <a:prstGeom prst="rect">
            <a:avLst/>
          </a:prstGeom>
        </p:spPr>
      </p:pic>
    </p:spTree>
    <p:extLst>
      <p:ext uri="{BB962C8B-B14F-4D97-AF65-F5344CB8AC3E}">
        <p14:creationId xmlns:p14="http://schemas.microsoft.com/office/powerpoint/2010/main" val="4012687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1000" y="285750"/>
            <a:ext cx="8305800" cy="523220"/>
          </a:xfrm>
          <a:prstGeom prst="rect">
            <a:avLst/>
          </a:prstGeom>
          <a:noFill/>
        </p:spPr>
        <p:txBody>
          <a:bodyPr wrap="square" rtlCol="0">
            <a:spAutoFit/>
          </a:bodyPr>
          <a:lstStyle/>
          <a:p>
            <a:r>
              <a:rPr lang="en-US" sz="2800" b="1" dirty="0"/>
              <a:t>Multivariate Gaussian (Normal) examples</a:t>
            </a:r>
          </a:p>
        </p:txBody>
      </p:sp>
      <p:pic>
        <p:nvPicPr>
          <p:cNvPr id="2064" name="Picture 16"/>
          <p:cNvPicPr>
            <a:picLocks noChangeArrowheads="1"/>
          </p:cNvPicPr>
          <p:nvPr/>
        </p:nvPicPr>
        <p:blipFill>
          <a:blip r:embed="rId17">
            <a:extLst>
              <a:ext uri="{28A0092B-C50C-407E-A947-70E740481C1C}">
                <a14:useLocalDpi xmlns:a14="http://schemas.microsoft.com/office/drawing/2010/main" val="0"/>
              </a:ext>
            </a:extLst>
          </a:blip>
          <a:stretch>
            <a:fillRect/>
          </a:stretch>
        </p:blipFill>
        <p:spPr bwMode="auto">
          <a:xfrm>
            <a:off x="3758792" y="3161564"/>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5" name="Picture 17"/>
          <p:cNvPicPr>
            <a:picLocks noChangeAspect="1" noChangeArrowheads="1"/>
          </p:cNvPicPr>
          <p:nvPr/>
        </p:nvPicPr>
        <p:blipFill>
          <a:blip r:embed="rId18">
            <a:extLst>
              <a:ext uri="{28A0092B-C50C-407E-A947-70E740481C1C}">
                <a14:useLocalDpi xmlns:a14="http://schemas.microsoft.com/office/drawing/2010/main" val="0"/>
              </a:ext>
            </a:extLst>
          </a:blip>
          <a:stretch>
            <a:fillRect/>
          </a:stretch>
        </p:blipFill>
        <p:spPr bwMode="auto">
          <a:xfrm>
            <a:off x="3426430" y="1428750"/>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6" name="Picture 18"/>
          <p:cNvPicPr>
            <a:picLocks noChangeArrowheads="1"/>
          </p:cNvPicPr>
          <p:nvPr/>
        </p:nvPicPr>
        <p:blipFill>
          <a:blip r:embed="rId19">
            <a:extLst>
              <a:ext uri="{28A0092B-C50C-407E-A947-70E740481C1C}">
                <a14:useLocalDpi xmlns:a14="http://schemas.microsoft.com/office/drawing/2010/main" val="0"/>
              </a:ext>
            </a:extLst>
          </a:blip>
          <a:stretch>
            <a:fillRect/>
          </a:stretch>
        </p:blipFill>
        <p:spPr bwMode="auto">
          <a:xfrm>
            <a:off x="6455535" y="3141100"/>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7" name="Picture 19"/>
          <p:cNvPicPr>
            <a:picLocks noChangeAspect="1" noChangeArrowheads="1"/>
          </p:cNvPicPr>
          <p:nvPr/>
        </p:nvPicPr>
        <p:blipFill>
          <a:blip r:embed="rId20">
            <a:extLst>
              <a:ext uri="{28A0092B-C50C-407E-A947-70E740481C1C}">
                <a14:useLocalDpi xmlns:a14="http://schemas.microsoft.com/office/drawing/2010/main" val="0"/>
              </a:ext>
            </a:extLst>
          </a:blip>
          <a:stretch>
            <a:fillRect/>
          </a:stretch>
        </p:blipFill>
        <p:spPr bwMode="auto">
          <a:xfrm>
            <a:off x="6060896" y="1358329"/>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custDataLst>
              <p:tags r:id="rId1"/>
            </p:custDataLst>
          </p:nvPr>
        </p:nvPicPr>
        <p:blipFill>
          <a:blip r:embed="rId21" cstate="print">
            <a:extLst>
              <a:ext uri="{28A0092B-C50C-407E-A947-70E740481C1C}">
                <a14:useLocalDpi xmlns:a14="http://schemas.microsoft.com/office/drawing/2010/main" val="0"/>
              </a:ext>
            </a:extLst>
          </a:blip>
          <a:stretch>
            <a:fillRect/>
          </a:stretch>
        </p:blipFill>
        <p:spPr>
          <a:xfrm>
            <a:off x="6294734" y="971550"/>
            <a:ext cx="2204562" cy="457200"/>
          </a:xfrm>
          <a:prstGeom prst="rect">
            <a:avLst/>
          </a:prstGeom>
        </p:spPr>
      </p:pic>
      <p:pic>
        <p:nvPicPr>
          <p:cNvPr id="3" name="Picture 2"/>
          <p:cNvPicPr>
            <a:picLocks noChangeAspect="1"/>
          </p:cNvPicPr>
          <p:nvPr>
            <p:custDataLst>
              <p:tags r:id="rId2"/>
            </p:custDataLst>
          </p:nvPr>
        </p:nvPicPr>
        <p:blipFill>
          <a:blip r:embed="rId22" cstate="print">
            <a:extLst>
              <a:ext uri="{28A0092B-C50C-407E-A947-70E740481C1C}">
                <a14:useLocalDpi xmlns:a14="http://schemas.microsoft.com/office/drawing/2010/main" val="0"/>
              </a:ext>
            </a:extLst>
          </a:blip>
          <a:stretch>
            <a:fillRect/>
          </a:stretch>
        </p:blipFill>
        <p:spPr>
          <a:xfrm>
            <a:off x="3476792" y="971550"/>
            <a:ext cx="2204562" cy="457200"/>
          </a:xfrm>
          <a:prstGeom prst="rect">
            <a:avLst/>
          </a:prstGeom>
        </p:spPr>
      </p:pic>
      <p:pic>
        <p:nvPicPr>
          <p:cNvPr id="15" name="Picture 14" descr="C:\Users\tlow\Desktop\cs229a\lectures-slides\assets\anomaly\lect7\112.jpg"/>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62344" y="3134260"/>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5" descr="C:\Users\tlow\Desktop\cs229a\lectures-slides\assets\anomaly\lect7\111.jp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7545" y="1428750"/>
            <a:ext cx="2438399"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7"/>
          <p:cNvPicPr>
            <a:picLocks noChangeAspect="1"/>
          </p:cNvPicPr>
          <p:nvPr>
            <p:custDataLst>
              <p:tags r:id="rId3"/>
            </p:custDataLst>
          </p:nvPr>
        </p:nvPicPr>
        <p:blipFill>
          <a:blip r:embed="rId25" cstate="print">
            <a:extLst>
              <a:ext uri="{28A0092B-C50C-407E-A947-70E740481C1C}">
                <a14:useLocalDpi xmlns:a14="http://schemas.microsoft.com/office/drawing/2010/main" val="0"/>
              </a:ext>
            </a:extLst>
          </a:blip>
          <a:stretch>
            <a:fillRect/>
          </a:stretch>
        </p:blipFill>
        <p:spPr>
          <a:xfrm>
            <a:off x="1033598" y="925201"/>
            <a:ext cx="1613059" cy="457200"/>
          </a:xfrm>
          <a:prstGeom prst="rect">
            <a:avLst/>
          </a:prstGeom>
        </p:spPr>
      </p:pic>
      <p:pic>
        <p:nvPicPr>
          <p:cNvPr id="19" name="Picture 18"/>
          <p:cNvPicPr>
            <a:picLocks noChangeAspect="1"/>
          </p:cNvPicPr>
          <p:nvPr>
            <p:custDataLst>
              <p:tags r:id="rId4"/>
            </p:custDataLst>
          </p:nvPr>
        </p:nvPicPr>
        <p:blipFill>
          <a:blip r:embed="rId26" cstate="print">
            <a:extLst>
              <a:ext uri="{28A0092B-C50C-407E-A947-70E740481C1C}">
                <a14:useLocalDpi xmlns:a14="http://schemas.microsoft.com/office/drawing/2010/main" val="0"/>
              </a:ext>
            </a:extLst>
          </a:blip>
          <a:stretch>
            <a:fillRect/>
          </a:stretch>
        </p:blipFill>
        <p:spPr>
          <a:xfrm>
            <a:off x="2209800" y="3066537"/>
            <a:ext cx="200597" cy="135446"/>
          </a:xfrm>
          <a:prstGeom prst="rect">
            <a:avLst/>
          </a:prstGeom>
        </p:spPr>
      </p:pic>
      <p:pic>
        <p:nvPicPr>
          <p:cNvPr id="20" name="Picture 19"/>
          <p:cNvPicPr>
            <a:picLocks noChangeAspect="1"/>
          </p:cNvPicPr>
          <p:nvPr>
            <p:custDataLst>
              <p:tags r:id="rId5"/>
            </p:custDataLst>
          </p:nvPr>
        </p:nvPicPr>
        <p:blipFill>
          <a:blip r:embed="rId27" cstate="print">
            <a:extLst>
              <a:ext uri="{28A0092B-C50C-407E-A947-70E740481C1C}">
                <a14:useLocalDpi xmlns:a14="http://schemas.microsoft.com/office/drawing/2010/main" val="0"/>
              </a:ext>
            </a:extLst>
          </a:blip>
          <a:stretch>
            <a:fillRect/>
          </a:stretch>
        </p:blipFill>
        <p:spPr>
          <a:xfrm>
            <a:off x="1219200" y="3051683"/>
            <a:ext cx="205740" cy="135446"/>
          </a:xfrm>
          <a:prstGeom prst="rect">
            <a:avLst/>
          </a:prstGeom>
        </p:spPr>
      </p:pic>
      <p:pic>
        <p:nvPicPr>
          <p:cNvPr id="21" name="Picture 20"/>
          <p:cNvPicPr>
            <a:picLocks noChangeAspect="1"/>
          </p:cNvPicPr>
          <p:nvPr>
            <p:custDataLst>
              <p:tags r:id="rId6"/>
            </p:custDataLst>
          </p:nvPr>
        </p:nvPicPr>
        <p:blipFill>
          <a:blip r:embed="rId26" cstate="print">
            <a:extLst>
              <a:ext uri="{28A0092B-C50C-407E-A947-70E740481C1C}">
                <a14:useLocalDpi xmlns:a14="http://schemas.microsoft.com/office/drawing/2010/main" val="0"/>
              </a:ext>
            </a:extLst>
          </a:blip>
          <a:stretch>
            <a:fillRect/>
          </a:stretch>
        </p:blipFill>
        <p:spPr>
          <a:xfrm>
            <a:off x="1829685" y="4868608"/>
            <a:ext cx="200597" cy="135446"/>
          </a:xfrm>
          <a:prstGeom prst="rect">
            <a:avLst/>
          </a:prstGeom>
        </p:spPr>
      </p:pic>
      <p:pic>
        <p:nvPicPr>
          <p:cNvPr id="22" name="Picture 21"/>
          <p:cNvPicPr>
            <a:picLocks noChangeAspect="1"/>
          </p:cNvPicPr>
          <p:nvPr>
            <p:custDataLst>
              <p:tags r:id="rId7"/>
            </p:custDataLst>
          </p:nvPr>
        </p:nvPicPr>
        <p:blipFill>
          <a:blip r:embed="rId27" cstate="print">
            <a:extLst>
              <a:ext uri="{28A0092B-C50C-407E-A947-70E740481C1C}">
                <a14:useLocalDpi xmlns:a14="http://schemas.microsoft.com/office/drawing/2010/main" val="0"/>
              </a:ext>
            </a:extLst>
          </a:blip>
          <a:stretch>
            <a:fillRect/>
          </a:stretch>
        </p:blipFill>
        <p:spPr>
          <a:xfrm>
            <a:off x="930728" y="3947723"/>
            <a:ext cx="205740" cy="135446"/>
          </a:xfrm>
          <a:prstGeom prst="rect">
            <a:avLst/>
          </a:prstGeom>
        </p:spPr>
      </p:pic>
      <p:pic>
        <p:nvPicPr>
          <p:cNvPr id="31" name="Picture 30"/>
          <p:cNvPicPr>
            <a:picLocks noChangeAspect="1"/>
          </p:cNvPicPr>
          <p:nvPr>
            <p:custDataLst>
              <p:tags r:id="rId8"/>
            </p:custDataLst>
          </p:nvPr>
        </p:nvPicPr>
        <p:blipFill>
          <a:blip r:embed="rId26" cstate="print">
            <a:extLst>
              <a:ext uri="{28A0092B-C50C-407E-A947-70E740481C1C}">
                <a14:useLocalDpi xmlns:a14="http://schemas.microsoft.com/office/drawing/2010/main" val="0"/>
              </a:ext>
            </a:extLst>
          </a:blip>
          <a:stretch>
            <a:fillRect/>
          </a:stretch>
        </p:blipFill>
        <p:spPr>
          <a:xfrm>
            <a:off x="5018966" y="3093092"/>
            <a:ext cx="200597" cy="135446"/>
          </a:xfrm>
          <a:prstGeom prst="rect">
            <a:avLst/>
          </a:prstGeom>
        </p:spPr>
      </p:pic>
      <p:pic>
        <p:nvPicPr>
          <p:cNvPr id="32" name="Picture 31"/>
          <p:cNvPicPr>
            <a:picLocks noChangeAspect="1"/>
          </p:cNvPicPr>
          <p:nvPr>
            <p:custDataLst>
              <p:tags r:id="rId9"/>
            </p:custDataLst>
          </p:nvPr>
        </p:nvPicPr>
        <p:blipFill>
          <a:blip r:embed="rId27" cstate="print">
            <a:extLst>
              <a:ext uri="{28A0092B-C50C-407E-A947-70E740481C1C}">
                <a14:useLocalDpi xmlns:a14="http://schemas.microsoft.com/office/drawing/2010/main" val="0"/>
              </a:ext>
            </a:extLst>
          </a:blip>
          <a:stretch>
            <a:fillRect/>
          </a:stretch>
        </p:blipFill>
        <p:spPr>
          <a:xfrm>
            <a:off x="4028366" y="3078238"/>
            <a:ext cx="205740" cy="135446"/>
          </a:xfrm>
          <a:prstGeom prst="rect">
            <a:avLst/>
          </a:prstGeom>
        </p:spPr>
      </p:pic>
      <p:pic>
        <p:nvPicPr>
          <p:cNvPr id="33" name="Picture 32"/>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638851" y="4895163"/>
            <a:ext cx="200597" cy="135446"/>
          </a:xfrm>
          <a:prstGeom prst="rect">
            <a:avLst/>
          </a:prstGeom>
        </p:spPr>
      </p:pic>
      <p:pic>
        <p:nvPicPr>
          <p:cNvPr id="34" name="Picture 33"/>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3687817" y="3974278"/>
            <a:ext cx="205740" cy="135446"/>
          </a:xfrm>
          <a:prstGeom prst="rect">
            <a:avLst/>
          </a:prstGeom>
        </p:spPr>
      </p:pic>
      <p:pic>
        <p:nvPicPr>
          <p:cNvPr id="35" name="Picture 34"/>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7657190" y="3026504"/>
            <a:ext cx="200597" cy="135446"/>
          </a:xfrm>
          <a:prstGeom prst="rect">
            <a:avLst/>
          </a:prstGeom>
        </p:spPr>
      </p:pic>
      <p:pic>
        <p:nvPicPr>
          <p:cNvPr id="36" name="Picture 35"/>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6666590" y="3011650"/>
            <a:ext cx="205740" cy="135446"/>
          </a:xfrm>
          <a:prstGeom prst="rect">
            <a:avLst/>
          </a:prstGeom>
        </p:spPr>
      </p:pic>
      <p:pic>
        <p:nvPicPr>
          <p:cNvPr id="37" name="Picture 36"/>
          <p:cNvPicPr>
            <a:picLocks noChangeAspect="1"/>
          </p:cNvPicPr>
          <p:nvPr>
            <p:custDataLst>
              <p:tags r:id="rId14"/>
            </p:custDataLst>
          </p:nvPr>
        </p:nvPicPr>
        <p:blipFill>
          <a:blip r:embed="rId26" cstate="print">
            <a:extLst>
              <a:ext uri="{28A0092B-C50C-407E-A947-70E740481C1C}">
                <a14:useLocalDpi xmlns:a14="http://schemas.microsoft.com/office/drawing/2010/main" val="0"/>
              </a:ext>
            </a:extLst>
          </a:blip>
          <a:stretch>
            <a:fillRect/>
          </a:stretch>
        </p:blipFill>
        <p:spPr>
          <a:xfrm>
            <a:off x="7319745" y="4880862"/>
            <a:ext cx="200597" cy="135446"/>
          </a:xfrm>
          <a:prstGeom prst="rect">
            <a:avLst/>
          </a:prstGeom>
        </p:spPr>
      </p:pic>
      <p:pic>
        <p:nvPicPr>
          <p:cNvPr id="38" name="Picture 37"/>
          <p:cNvPicPr>
            <a:picLocks noChangeAspect="1"/>
          </p:cNvPicPr>
          <p:nvPr>
            <p:custDataLst>
              <p:tags r:id="rId15"/>
            </p:custDataLst>
          </p:nvPr>
        </p:nvPicPr>
        <p:blipFill>
          <a:blip r:embed="rId27" cstate="print">
            <a:extLst>
              <a:ext uri="{28A0092B-C50C-407E-A947-70E740481C1C}">
                <a14:useLocalDpi xmlns:a14="http://schemas.microsoft.com/office/drawing/2010/main" val="0"/>
              </a:ext>
            </a:extLst>
          </a:blip>
          <a:stretch>
            <a:fillRect/>
          </a:stretch>
        </p:blipFill>
        <p:spPr>
          <a:xfrm>
            <a:off x="6420788" y="3959977"/>
            <a:ext cx="205740" cy="135446"/>
          </a:xfrm>
          <a:prstGeom prst="rect">
            <a:avLst/>
          </a:prstGeom>
        </p:spPr>
      </p:pic>
    </p:spTree>
    <p:extLst>
      <p:ext uri="{BB962C8B-B14F-4D97-AF65-F5344CB8AC3E}">
        <p14:creationId xmlns:p14="http://schemas.microsoft.com/office/powerpoint/2010/main" val="3151837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1000" y="285750"/>
            <a:ext cx="8305800" cy="523220"/>
          </a:xfrm>
          <a:prstGeom prst="rect">
            <a:avLst/>
          </a:prstGeom>
          <a:noFill/>
        </p:spPr>
        <p:txBody>
          <a:bodyPr wrap="square" rtlCol="0">
            <a:spAutoFit/>
          </a:bodyPr>
          <a:lstStyle/>
          <a:p>
            <a:r>
              <a:rPr lang="en-US" sz="2800" b="1" dirty="0"/>
              <a:t>Multivariate Gaussian (Normal) examples</a:t>
            </a:r>
          </a:p>
        </p:txBody>
      </p:sp>
      <p:pic>
        <p:nvPicPr>
          <p:cNvPr id="2064" name="Picture 16"/>
          <p:cNvPicPr>
            <a:picLocks noChangeArrowheads="1"/>
          </p:cNvPicPr>
          <p:nvPr/>
        </p:nvPicPr>
        <p:blipFill>
          <a:blip r:embed="rId17">
            <a:extLst>
              <a:ext uri="{28A0092B-C50C-407E-A947-70E740481C1C}">
                <a14:useLocalDpi xmlns:a14="http://schemas.microsoft.com/office/drawing/2010/main" val="0"/>
              </a:ext>
            </a:extLst>
          </a:blip>
          <a:stretch>
            <a:fillRect/>
          </a:stretch>
        </p:blipFill>
        <p:spPr bwMode="auto">
          <a:xfrm>
            <a:off x="3760804" y="3160815"/>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5" name="Picture 17"/>
          <p:cNvPicPr>
            <a:picLocks noChangeAspect="1" noChangeArrowheads="1"/>
          </p:cNvPicPr>
          <p:nvPr/>
        </p:nvPicPr>
        <p:blipFill>
          <a:blip r:embed="rId18">
            <a:extLst>
              <a:ext uri="{28A0092B-C50C-407E-A947-70E740481C1C}">
                <a14:useLocalDpi xmlns:a14="http://schemas.microsoft.com/office/drawing/2010/main" val="0"/>
              </a:ext>
            </a:extLst>
          </a:blip>
          <a:stretch>
            <a:fillRect/>
          </a:stretch>
        </p:blipFill>
        <p:spPr bwMode="auto">
          <a:xfrm>
            <a:off x="3426430" y="1428750"/>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6" name="Picture 18"/>
          <p:cNvPicPr>
            <a:picLocks noChangeArrowheads="1"/>
          </p:cNvPicPr>
          <p:nvPr/>
        </p:nvPicPr>
        <p:blipFill>
          <a:blip r:embed="rId19">
            <a:extLst>
              <a:ext uri="{28A0092B-C50C-407E-A947-70E740481C1C}">
                <a14:useLocalDpi xmlns:a14="http://schemas.microsoft.com/office/drawing/2010/main" val="0"/>
              </a:ext>
            </a:extLst>
          </a:blip>
          <a:stretch>
            <a:fillRect/>
          </a:stretch>
        </p:blipFill>
        <p:spPr bwMode="auto">
          <a:xfrm>
            <a:off x="6469075" y="3134975"/>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67" name="Picture 19"/>
          <p:cNvPicPr>
            <a:picLocks noChangeAspect="1" noChangeArrowheads="1"/>
          </p:cNvPicPr>
          <p:nvPr/>
        </p:nvPicPr>
        <p:blipFill>
          <a:blip r:embed="rId20">
            <a:extLst>
              <a:ext uri="{28A0092B-C50C-407E-A947-70E740481C1C}">
                <a14:useLocalDpi xmlns:a14="http://schemas.microsoft.com/office/drawing/2010/main" val="0"/>
              </a:ext>
            </a:extLst>
          </a:blip>
          <a:stretch>
            <a:fillRect/>
          </a:stretch>
        </p:blipFill>
        <p:spPr bwMode="auto">
          <a:xfrm>
            <a:off x="6060896" y="1358329"/>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custDataLst>
              <p:tags r:id="rId1"/>
            </p:custDataLst>
          </p:nvPr>
        </p:nvPicPr>
        <p:blipFill>
          <a:blip r:embed="rId21" cstate="print">
            <a:extLst>
              <a:ext uri="{28A0092B-C50C-407E-A947-70E740481C1C}">
                <a14:useLocalDpi xmlns:a14="http://schemas.microsoft.com/office/drawing/2010/main" val="0"/>
              </a:ext>
            </a:extLst>
          </a:blip>
          <a:stretch>
            <a:fillRect/>
          </a:stretch>
        </p:blipFill>
        <p:spPr>
          <a:xfrm>
            <a:off x="3794380" y="960749"/>
            <a:ext cx="1761649" cy="457200"/>
          </a:xfrm>
          <a:prstGeom prst="rect">
            <a:avLst/>
          </a:prstGeom>
        </p:spPr>
      </p:pic>
      <p:pic>
        <p:nvPicPr>
          <p:cNvPr id="2" name="Picture 1"/>
          <p:cNvPicPr>
            <a:picLocks noChangeAspect="1"/>
          </p:cNvPicPr>
          <p:nvPr>
            <p:custDataLst>
              <p:tags r:id="rId2"/>
            </p:custDataLst>
          </p:nvPr>
        </p:nvPicPr>
        <p:blipFill>
          <a:blip r:embed="rId22" cstate="print">
            <a:extLst>
              <a:ext uri="{28A0092B-C50C-407E-A947-70E740481C1C}">
                <a14:useLocalDpi xmlns:a14="http://schemas.microsoft.com/office/drawing/2010/main" val="0"/>
              </a:ext>
            </a:extLst>
          </a:blip>
          <a:stretch>
            <a:fillRect/>
          </a:stretch>
        </p:blipFill>
        <p:spPr>
          <a:xfrm>
            <a:off x="6477000" y="919746"/>
            <a:ext cx="1908810" cy="457200"/>
          </a:xfrm>
          <a:prstGeom prst="rect">
            <a:avLst/>
          </a:prstGeom>
        </p:spPr>
      </p:pic>
      <p:pic>
        <p:nvPicPr>
          <p:cNvPr id="12" name="Picture 11" descr="C:\Users\tlow\Desktop\cs229a\lectures-slides\assets\anomaly\lect7\112.jpg"/>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62344" y="3134260"/>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descr="C:\Users\tlow\Desktop\cs229a\lectures-slides\assets\anomaly\lect7\111.jp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7545" y="1428750"/>
            <a:ext cx="2438399"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3"/>
          <p:cNvPicPr>
            <a:picLocks noChangeAspect="1"/>
          </p:cNvPicPr>
          <p:nvPr>
            <p:custDataLst>
              <p:tags r:id="rId3"/>
            </p:custDataLst>
          </p:nvPr>
        </p:nvPicPr>
        <p:blipFill>
          <a:blip r:embed="rId25" cstate="print">
            <a:extLst>
              <a:ext uri="{28A0092B-C50C-407E-A947-70E740481C1C}">
                <a14:useLocalDpi xmlns:a14="http://schemas.microsoft.com/office/drawing/2010/main" val="0"/>
              </a:ext>
            </a:extLst>
          </a:blip>
          <a:stretch>
            <a:fillRect/>
          </a:stretch>
        </p:blipFill>
        <p:spPr>
          <a:xfrm>
            <a:off x="1033598" y="925201"/>
            <a:ext cx="1613059" cy="457200"/>
          </a:xfrm>
          <a:prstGeom prst="rect">
            <a:avLst/>
          </a:prstGeom>
        </p:spPr>
      </p:pic>
      <p:pic>
        <p:nvPicPr>
          <p:cNvPr id="15" name="Picture 14"/>
          <p:cNvPicPr>
            <a:picLocks noChangeAspect="1"/>
          </p:cNvPicPr>
          <p:nvPr>
            <p:custDataLst>
              <p:tags r:id="rId4"/>
            </p:custDataLst>
          </p:nvPr>
        </p:nvPicPr>
        <p:blipFill>
          <a:blip r:embed="rId26" cstate="print">
            <a:extLst>
              <a:ext uri="{28A0092B-C50C-407E-A947-70E740481C1C}">
                <a14:useLocalDpi xmlns:a14="http://schemas.microsoft.com/office/drawing/2010/main" val="0"/>
              </a:ext>
            </a:extLst>
          </a:blip>
          <a:stretch>
            <a:fillRect/>
          </a:stretch>
        </p:blipFill>
        <p:spPr>
          <a:xfrm>
            <a:off x="2209800" y="3066537"/>
            <a:ext cx="200597" cy="135446"/>
          </a:xfrm>
          <a:prstGeom prst="rect">
            <a:avLst/>
          </a:prstGeom>
        </p:spPr>
      </p:pic>
      <p:pic>
        <p:nvPicPr>
          <p:cNvPr id="16" name="Picture 15"/>
          <p:cNvPicPr>
            <a:picLocks noChangeAspect="1"/>
          </p:cNvPicPr>
          <p:nvPr>
            <p:custDataLst>
              <p:tags r:id="rId5"/>
            </p:custDataLst>
          </p:nvPr>
        </p:nvPicPr>
        <p:blipFill>
          <a:blip r:embed="rId27" cstate="print">
            <a:extLst>
              <a:ext uri="{28A0092B-C50C-407E-A947-70E740481C1C}">
                <a14:useLocalDpi xmlns:a14="http://schemas.microsoft.com/office/drawing/2010/main" val="0"/>
              </a:ext>
            </a:extLst>
          </a:blip>
          <a:stretch>
            <a:fillRect/>
          </a:stretch>
        </p:blipFill>
        <p:spPr>
          <a:xfrm>
            <a:off x="1219200" y="3051683"/>
            <a:ext cx="205740" cy="135446"/>
          </a:xfrm>
          <a:prstGeom prst="rect">
            <a:avLst/>
          </a:prstGeom>
        </p:spPr>
      </p:pic>
      <p:pic>
        <p:nvPicPr>
          <p:cNvPr id="18" name="Picture 17"/>
          <p:cNvPicPr>
            <a:picLocks noChangeAspect="1"/>
          </p:cNvPicPr>
          <p:nvPr>
            <p:custDataLst>
              <p:tags r:id="rId6"/>
            </p:custDataLst>
          </p:nvPr>
        </p:nvPicPr>
        <p:blipFill>
          <a:blip r:embed="rId26" cstate="print">
            <a:extLst>
              <a:ext uri="{28A0092B-C50C-407E-A947-70E740481C1C}">
                <a14:useLocalDpi xmlns:a14="http://schemas.microsoft.com/office/drawing/2010/main" val="0"/>
              </a:ext>
            </a:extLst>
          </a:blip>
          <a:stretch>
            <a:fillRect/>
          </a:stretch>
        </p:blipFill>
        <p:spPr>
          <a:xfrm>
            <a:off x="1829685" y="4868608"/>
            <a:ext cx="200597" cy="135446"/>
          </a:xfrm>
          <a:prstGeom prst="rect">
            <a:avLst/>
          </a:prstGeom>
        </p:spPr>
      </p:pic>
      <p:pic>
        <p:nvPicPr>
          <p:cNvPr id="19" name="Picture 18"/>
          <p:cNvPicPr>
            <a:picLocks noChangeAspect="1"/>
          </p:cNvPicPr>
          <p:nvPr>
            <p:custDataLst>
              <p:tags r:id="rId7"/>
            </p:custDataLst>
          </p:nvPr>
        </p:nvPicPr>
        <p:blipFill>
          <a:blip r:embed="rId27" cstate="print">
            <a:extLst>
              <a:ext uri="{28A0092B-C50C-407E-A947-70E740481C1C}">
                <a14:useLocalDpi xmlns:a14="http://schemas.microsoft.com/office/drawing/2010/main" val="0"/>
              </a:ext>
            </a:extLst>
          </a:blip>
          <a:stretch>
            <a:fillRect/>
          </a:stretch>
        </p:blipFill>
        <p:spPr>
          <a:xfrm>
            <a:off x="930728" y="3947723"/>
            <a:ext cx="205740" cy="135446"/>
          </a:xfrm>
          <a:prstGeom prst="rect">
            <a:avLst/>
          </a:prstGeom>
        </p:spPr>
      </p:pic>
      <p:pic>
        <p:nvPicPr>
          <p:cNvPr id="28" name="Picture 27"/>
          <p:cNvPicPr>
            <a:picLocks noChangeAspect="1"/>
          </p:cNvPicPr>
          <p:nvPr>
            <p:custDataLst>
              <p:tags r:id="rId8"/>
            </p:custDataLst>
          </p:nvPr>
        </p:nvPicPr>
        <p:blipFill>
          <a:blip r:embed="rId26" cstate="print">
            <a:extLst>
              <a:ext uri="{28A0092B-C50C-407E-A947-70E740481C1C}">
                <a14:useLocalDpi xmlns:a14="http://schemas.microsoft.com/office/drawing/2010/main" val="0"/>
              </a:ext>
            </a:extLst>
          </a:blip>
          <a:stretch>
            <a:fillRect/>
          </a:stretch>
        </p:blipFill>
        <p:spPr>
          <a:xfrm>
            <a:off x="5018966" y="3093092"/>
            <a:ext cx="200597" cy="135446"/>
          </a:xfrm>
          <a:prstGeom prst="rect">
            <a:avLst/>
          </a:prstGeom>
        </p:spPr>
      </p:pic>
      <p:pic>
        <p:nvPicPr>
          <p:cNvPr id="29" name="Picture 28"/>
          <p:cNvPicPr>
            <a:picLocks noChangeAspect="1"/>
          </p:cNvPicPr>
          <p:nvPr>
            <p:custDataLst>
              <p:tags r:id="rId9"/>
            </p:custDataLst>
          </p:nvPr>
        </p:nvPicPr>
        <p:blipFill>
          <a:blip r:embed="rId27" cstate="print">
            <a:extLst>
              <a:ext uri="{28A0092B-C50C-407E-A947-70E740481C1C}">
                <a14:useLocalDpi xmlns:a14="http://schemas.microsoft.com/office/drawing/2010/main" val="0"/>
              </a:ext>
            </a:extLst>
          </a:blip>
          <a:stretch>
            <a:fillRect/>
          </a:stretch>
        </p:blipFill>
        <p:spPr>
          <a:xfrm>
            <a:off x="4028366" y="3078238"/>
            <a:ext cx="205740" cy="135446"/>
          </a:xfrm>
          <a:prstGeom prst="rect">
            <a:avLst/>
          </a:prstGeom>
        </p:spPr>
      </p:pic>
      <p:pic>
        <p:nvPicPr>
          <p:cNvPr id="30" name="Picture 29"/>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638851" y="4895163"/>
            <a:ext cx="200597" cy="135446"/>
          </a:xfrm>
          <a:prstGeom prst="rect">
            <a:avLst/>
          </a:prstGeom>
        </p:spPr>
      </p:pic>
      <p:pic>
        <p:nvPicPr>
          <p:cNvPr id="31" name="Picture 30"/>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3687817" y="3974278"/>
            <a:ext cx="205740" cy="135446"/>
          </a:xfrm>
          <a:prstGeom prst="rect">
            <a:avLst/>
          </a:prstGeom>
        </p:spPr>
      </p:pic>
      <p:pic>
        <p:nvPicPr>
          <p:cNvPr id="32" name="Picture 31"/>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7657190" y="3026504"/>
            <a:ext cx="200597" cy="135446"/>
          </a:xfrm>
          <a:prstGeom prst="rect">
            <a:avLst/>
          </a:prstGeom>
        </p:spPr>
      </p:pic>
      <p:pic>
        <p:nvPicPr>
          <p:cNvPr id="33" name="Picture 32"/>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6666590" y="3011650"/>
            <a:ext cx="205740" cy="135446"/>
          </a:xfrm>
          <a:prstGeom prst="rect">
            <a:avLst/>
          </a:prstGeom>
        </p:spPr>
      </p:pic>
      <p:pic>
        <p:nvPicPr>
          <p:cNvPr id="34" name="Picture 33"/>
          <p:cNvPicPr>
            <a:picLocks noChangeAspect="1"/>
          </p:cNvPicPr>
          <p:nvPr>
            <p:custDataLst>
              <p:tags r:id="rId14"/>
            </p:custDataLst>
          </p:nvPr>
        </p:nvPicPr>
        <p:blipFill>
          <a:blip r:embed="rId26" cstate="print">
            <a:extLst>
              <a:ext uri="{28A0092B-C50C-407E-A947-70E740481C1C}">
                <a14:useLocalDpi xmlns:a14="http://schemas.microsoft.com/office/drawing/2010/main" val="0"/>
              </a:ext>
            </a:extLst>
          </a:blip>
          <a:stretch>
            <a:fillRect/>
          </a:stretch>
        </p:blipFill>
        <p:spPr>
          <a:xfrm>
            <a:off x="7319745" y="4880862"/>
            <a:ext cx="200597" cy="135446"/>
          </a:xfrm>
          <a:prstGeom prst="rect">
            <a:avLst/>
          </a:prstGeom>
        </p:spPr>
      </p:pic>
      <p:pic>
        <p:nvPicPr>
          <p:cNvPr id="35" name="Picture 34"/>
          <p:cNvPicPr>
            <a:picLocks noChangeAspect="1"/>
          </p:cNvPicPr>
          <p:nvPr>
            <p:custDataLst>
              <p:tags r:id="rId15"/>
            </p:custDataLst>
          </p:nvPr>
        </p:nvPicPr>
        <p:blipFill>
          <a:blip r:embed="rId27" cstate="print">
            <a:extLst>
              <a:ext uri="{28A0092B-C50C-407E-A947-70E740481C1C}">
                <a14:useLocalDpi xmlns:a14="http://schemas.microsoft.com/office/drawing/2010/main" val="0"/>
              </a:ext>
            </a:extLst>
          </a:blip>
          <a:stretch>
            <a:fillRect/>
          </a:stretch>
        </p:blipFill>
        <p:spPr>
          <a:xfrm>
            <a:off x="6420788" y="3959977"/>
            <a:ext cx="205740" cy="135446"/>
          </a:xfrm>
          <a:prstGeom prst="rect">
            <a:avLst/>
          </a:prstGeom>
        </p:spPr>
      </p:pic>
    </p:spTree>
    <p:extLst>
      <p:ext uri="{BB962C8B-B14F-4D97-AF65-F5344CB8AC3E}">
        <p14:creationId xmlns:p14="http://schemas.microsoft.com/office/powerpoint/2010/main" val="2492250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8305800" cy="461665"/>
          </a:xfrm>
          <a:prstGeom prst="rect">
            <a:avLst/>
          </a:prstGeom>
          <a:noFill/>
        </p:spPr>
        <p:txBody>
          <a:bodyPr wrap="square" rtlCol="0">
            <a:spAutoFit/>
          </a:bodyPr>
          <a:lstStyle/>
          <a:p>
            <a:r>
              <a:rPr lang="en-US" sz="2400" b="1" dirty="0"/>
              <a:t>Multivariate Gaussian (Normal) distribution</a:t>
            </a:r>
          </a:p>
        </p:txBody>
      </p:sp>
      <p:sp>
        <p:nvSpPr>
          <p:cNvPr id="3" name="TextBox 2"/>
          <p:cNvSpPr txBox="1"/>
          <p:nvPr/>
        </p:nvSpPr>
        <p:spPr>
          <a:xfrm>
            <a:off x="381000" y="753130"/>
            <a:ext cx="8305800" cy="461665"/>
          </a:xfrm>
          <a:prstGeom prst="rect">
            <a:avLst/>
          </a:prstGeom>
          <a:noFill/>
        </p:spPr>
        <p:txBody>
          <a:bodyPr wrap="square" rtlCol="0">
            <a:spAutoFit/>
          </a:bodyPr>
          <a:lstStyle/>
          <a:p>
            <a:r>
              <a:rPr lang="en-US" sz="2400" dirty="0"/>
              <a:t>Parameters </a:t>
            </a:r>
          </a:p>
        </p:txBody>
      </p:sp>
      <p:pic>
        <p:nvPicPr>
          <p:cNvPr id="4" name="Picture 3"/>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2052231" y="846802"/>
            <a:ext cx="514350" cy="274320"/>
          </a:xfrm>
          <a:prstGeom prst="rect">
            <a:avLst/>
          </a:prstGeom>
        </p:spPr>
      </p:pic>
      <p:pic>
        <p:nvPicPr>
          <p:cNvPr id="7" name="Picture 6"/>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991759" y="1214796"/>
            <a:ext cx="7173468" cy="768096"/>
          </a:xfrm>
          <a:prstGeom prst="rect">
            <a:avLst/>
          </a:prstGeom>
        </p:spPr>
      </p:pic>
      <p:sp>
        <p:nvSpPr>
          <p:cNvPr id="11" name="TextBox 10"/>
          <p:cNvSpPr txBox="1"/>
          <p:nvPr/>
        </p:nvSpPr>
        <p:spPr>
          <a:xfrm>
            <a:off x="381000" y="3181350"/>
            <a:ext cx="8305800" cy="830997"/>
          </a:xfrm>
          <a:prstGeom prst="rect">
            <a:avLst/>
          </a:prstGeom>
          <a:noFill/>
        </p:spPr>
        <p:txBody>
          <a:bodyPr wrap="square" rtlCol="0">
            <a:spAutoFit/>
          </a:bodyPr>
          <a:lstStyle/>
          <a:p>
            <a:r>
              <a:rPr lang="en-US" sz="2400" dirty="0"/>
              <a:t>Parameter fitting:</a:t>
            </a:r>
          </a:p>
          <a:p>
            <a:r>
              <a:rPr lang="en-US" sz="2400" dirty="0"/>
              <a:t>Given training set</a:t>
            </a:r>
          </a:p>
        </p:txBody>
      </p:sp>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2819400" y="3590203"/>
            <a:ext cx="2665476" cy="365760"/>
          </a:xfrm>
          <a:prstGeom prst="rect">
            <a:avLst/>
          </a:prstGeom>
        </p:spPr>
      </p:pic>
      <p:pic>
        <p:nvPicPr>
          <p:cNvPr id="14" name="Picture 13"/>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219200" y="4044688"/>
            <a:ext cx="1888236" cy="832104"/>
          </a:xfrm>
          <a:prstGeom prst="rect">
            <a:avLst/>
          </a:prstGeom>
        </p:spPr>
      </p:pic>
      <p:pic>
        <p:nvPicPr>
          <p:cNvPr id="15" name="Picture 14"/>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3733800" y="4044688"/>
            <a:ext cx="4117086" cy="832104"/>
          </a:xfrm>
          <a:prstGeom prst="rect">
            <a:avLst/>
          </a:prstGeom>
        </p:spPr>
      </p:pic>
      <p:pic>
        <p:nvPicPr>
          <p:cNvPr id="16" name="Picture 19"/>
          <p:cNvPicPr>
            <a:picLocks noChangeAspect="1" noChangeArrowheads="1"/>
          </p:cNvPicPr>
          <p:nvPr/>
        </p:nvPicPr>
        <p:blipFill>
          <a:blip r:embed="rId18" cstate="print">
            <a:extLst>
              <a:ext uri="{28A0092B-C50C-407E-A947-70E740481C1C}">
                <a14:useLocalDpi xmlns:a14="http://schemas.microsoft.com/office/drawing/2010/main" val="0"/>
              </a:ext>
            </a:extLst>
          </a:blip>
          <a:stretch>
            <a:fillRect/>
          </a:stretch>
        </p:blipFill>
        <p:spPr bwMode="auto">
          <a:xfrm>
            <a:off x="1555634" y="2020062"/>
            <a:ext cx="1551802" cy="1163851"/>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7"/>
          <p:cNvPicPr>
            <a:picLocks noChangeAspect="1" noChangeArrowheads="1"/>
          </p:cNvPicPr>
          <p:nvPr/>
        </p:nvPicPr>
        <p:blipFill>
          <a:blip r:embed="rId19" cstate="print">
            <a:extLst>
              <a:ext uri="{28A0092B-C50C-407E-A947-70E740481C1C}">
                <a14:useLocalDpi xmlns:a14="http://schemas.microsoft.com/office/drawing/2010/main" val="0"/>
              </a:ext>
            </a:extLst>
          </a:blip>
          <a:stretch>
            <a:fillRect/>
          </a:stretch>
        </p:blipFill>
        <p:spPr bwMode="auto">
          <a:xfrm>
            <a:off x="3701446" y="2005064"/>
            <a:ext cx="1548384" cy="1161288"/>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9"/>
          <p:cNvPicPr>
            <a:picLocks noChangeAspect="1" noChangeArrowheads="1"/>
          </p:cNvPicPr>
          <p:nvPr/>
        </p:nvPicPr>
        <p:blipFill>
          <a:blip r:embed="rId20" cstate="print">
            <a:extLst>
              <a:ext uri="{28A0092B-C50C-407E-A947-70E740481C1C}">
                <a14:useLocalDpi xmlns:a14="http://schemas.microsoft.com/office/drawing/2010/main" val="0"/>
              </a:ext>
            </a:extLst>
          </a:blip>
          <a:stretch>
            <a:fillRect/>
          </a:stretch>
        </p:blipFill>
        <p:spPr bwMode="auto">
          <a:xfrm>
            <a:off x="5869814" y="2026612"/>
            <a:ext cx="1548384" cy="1161288"/>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1851634" y="3052454"/>
            <a:ext cx="200597" cy="135446"/>
          </a:xfrm>
          <a:prstGeom prst="rect">
            <a:avLst/>
          </a:prstGeom>
        </p:spPr>
      </p:pic>
      <p:pic>
        <p:nvPicPr>
          <p:cNvPr id="6" name="Picture 5"/>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2551887" y="3052454"/>
            <a:ext cx="205740" cy="135446"/>
          </a:xfrm>
          <a:prstGeom prst="rect">
            <a:avLst/>
          </a:prstGeom>
        </p:spPr>
      </p:pic>
      <p:pic>
        <p:nvPicPr>
          <p:cNvPr id="19" name="Picture 18"/>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4024147" y="3009283"/>
            <a:ext cx="200597" cy="135446"/>
          </a:xfrm>
          <a:prstGeom prst="rect">
            <a:avLst/>
          </a:prstGeom>
        </p:spPr>
      </p:pic>
      <p:pic>
        <p:nvPicPr>
          <p:cNvPr id="20" name="Picture 19"/>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4724400" y="3009283"/>
            <a:ext cx="205740" cy="135446"/>
          </a:xfrm>
          <a:prstGeom prst="rect">
            <a:avLst/>
          </a:prstGeom>
        </p:spPr>
      </p:pic>
      <p:pic>
        <p:nvPicPr>
          <p:cNvPr id="21" name="Picture 20"/>
          <p:cNvPicPr>
            <a:picLocks noChangeAspect="1"/>
          </p:cNvPicPr>
          <p:nvPr>
            <p:custDataLst>
              <p:tags r:id="rId10"/>
            </p:custDataLst>
          </p:nvPr>
        </p:nvPicPr>
        <p:blipFill>
          <a:blip r:embed="rId21" cstate="print">
            <a:extLst>
              <a:ext uri="{28A0092B-C50C-407E-A947-70E740481C1C}">
                <a14:useLocalDpi xmlns:a14="http://schemas.microsoft.com/office/drawing/2010/main" val="0"/>
              </a:ext>
            </a:extLst>
          </a:blip>
          <a:stretch>
            <a:fillRect/>
          </a:stretch>
        </p:blipFill>
        <p:spPr>
          <a:xfrm>
            <a:off x="6157747" y="3069408"/>
            <a:ext cx="200597" cy="135446"/>
          </a:xfrm>
          <a:prstGeom prst="rect">
            <a:avLst/>
          </a:prstGeom>
        </p:spPr>
      </p:pic>
      <p:pic>
        <p:nvPicPr>
          <p:cNvPr id="22" name="Picture 21"/>
          <p:cNvPicPr>
            <a:picLocks noChangeAspect="1"/>
          </p:cNvPicPr>
          <p:nvPr>
            <p:custDataLst>
              <p:tags r:id="rId11"/>
            </p:custDataLst>
          </p:nvPr>
        </p:nvPicPr>
        <p:blipFill>
          <a:blip r:embed="rId22" cstate="print">
            <a:extLst>
              <a:ext uri="{28A0092B-C50C-407E-A947-70E740481C1C}">
                <a14:useLocalDpi xmlns:a14="http://schemas.microsoft.com/office/drawing/2010/main" val="0"/>
              </a:ext>
            </a:extLst>
          </a:blip>
          <a:stretch>
            <a:fillRect/>
          </a:stretch>
        </p:blipFill>
        <p:spPr>
          <a:xfrm>
            <a:off x="6858000" y="3069408"/>
            <a:ext cx="205740" cy="135446"/>
          </a:xfrm>
          <a:prstGeom prst="rect">
            <a:avLst/>
          </a:prstGeom>
        </p:spPr>
      </p:pic>
    </p:spTree>
    <p:extLst>
      <p:ext uri="{BB962C8B-B14F-4D97-AF65-F5344CB8AC3E}">
        <p14:creationId xmlns:p14="http://schemas.microsoft.com/office/powerpoint/2010/main" val="42014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78269"/>
            <a:ext cx="8305800" cy="461665"/>
          </a:xfrm>
          <a:prstGeom prst="rect">
            <a:avLst/>
          </a:prstGeom>
          <a:noFill/>
        </p:spPr>
        <p:txBody>
          <a:bodyPr wrap="square" rtlCol="0">
            <a:spAutoFit/>
          </a:bodyPr>
          <a:lstStyle/>
          <a:p>
            <a:r>
              <a:rPr lang="en-US" sz="2400" b="1" dirty="0"/>
              <a:t>Density estimation</a:t>
            </a:r>
          </a:p>
        </p:txBody>
      </p:sp>
      <p:sp>
        <p:nvSpPr>
          <p:cNvPr id="3" name="TextBox 2"/>
          <p:cNvSpPr txBox="1"/>
          <p:nvPr/>
        </p:nvSpPr>
        <p:spPr>
          <a:xfrm>
            <a:off x="490313" y="953451"/>
            <a:ext cx="3751714" cy="830997"/>
          </a:xfrm>
          <a:prstGeom prst="rect">
            <a:avLst/>
          </a:prstGeom>
          <a:noFill/>
        </p:spPr>
        <p:txBody>
          <a:bodyPr wrap="square" rtlCol="0">
            <a:spAutoFit/>
          </a:bodyPr>
          <a:lstStyle/>
          <a:p>
            <a:r>
              <a:rPr lang="en-US" sz="2400" dirty="0"/>
              <a:t>Dataset:</a:t>
            </a:r>
          </a:p>
          <a:p>
            <a:r>
              <a:rPr lang="en-US" sz="2400" dirty="0"/>
              <a:t>Is            anomalous?</a:t>
            </a:r>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752600" y="984920"/>
            <a:ext cx="2665476" cy="365760"/>
          </a:xfrm>
          <a:prstGeom prst="rect">
            <a:avLst/>
          </a:prstGeom>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914400" y="1502977"/>
            <a:ext cx="569214" cy="182880"/>
          </a:xfrm>
          <a:prstGeom prst="rect">
            <a:avLst/>
          </a:prstGeom>
        </p:spPr>
      </p:pic>
      <p:cxnSp>
        <p:nvCxnSpPr>
          <p:cNvPr id="8" name="Straight Arrow Connector 7"/>
          <p:cNvCxnSpPr/>
          <p:nvPr/>
        </p:nvCxnSpPr>
        <p:spPr>
          <a:xfrm flipH="1" flipV="1">
            <a:off x="1049426" y="2359227"/>
            <a:ext cx="9587" cy="240301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88009" y="4596922"/>
            <a:ext cx="2905069"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Cross 9"/>
          <p:cNvSpPr/>
          <p:nvPr/>
        </p:nvSpPr>
        <p:spPr>
          <a:xfrm rot="2734294">
            <a:off x="2327701" y="3513499"/>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066811" y="4762241"/>
            <a:ext cx="193121" cy="130398"/>
          </a:xfrm>
          <a:prstGeom prst="rect">
            <a:avLst/>
          </a:prstGeom>
        </p:spPr>
      </p:pic>
      <p:sp>
        <p:nvSpPr>
          <p:cNvPr id="12" name="Cross 11"/>
          <p:cNvSpPr/>
          <p:nvPr/>
        </p:nvSpPr>
        <p:spPr>
          <a:xfrm rot="2734294">
            <a:off x="3250991" y="2685951"/>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Cross 12"/>
          <p:cNvSpPr/>
          <p:nvPr/>
        </p:nvSpPr>
        <p:spPr>
          <a:xfrm rot="2734294">
            <a:off x="2221007" y="3876574"/>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Cross 13"/>
          <p:cNvSpPr/>
          <p:nvPr/>
        </p:nvSpPr>
        <p:spPr>
          <a:xfrm rot="2734294">
            <a:off x="1850364" y="3611707"/>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Cross 14"/>
          <p:cNvSpPr/>
          <p:nvPr/>
        </p:nvSpPr>
        <p:spPr>
          <a:xfrm rot="2734294">
            <a:off x="2247280" y="3346840"/>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Cross 15"/>
          <p:cNvSpPr/>
          <p:nvPr/>
        </p:nvSpPr>
        <p:spPr>
          <a:xfrm rot="2734294">
            <a:off x="2460135" y="3313058"/>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Cross 16"/>
          <p:cNvSpPr/>
          <p:nvPr/>
        </p:nvSpPr>
        <p:spPr>
          <a:xfrm rot="2734294">
            <a:off x="2372499" y="3156430"/>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Cross 17"/>
          <p:cNvSpPr/>
          <p:nvPr/>
        </p:nvSpPr>
        <p:spPr>
          <a:xfrm rot="2734294">
            <a:off x="2468296" y="3611968"/>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9" name="Picture 1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rot="16200000">
            <a:off x="653555" y="3473941"/>
            <a:ext cx="198073" cy="130398"/>
          </a:xfrm>
          <a:prstGeom prst="rect">
            <a:avLst/>
          </a:prstGeom>
        </p:spPr>
      </p:pic>
      <p:sp>
        <p:nvSpPr>
          <p:cNvPr id="20" name="TextBox 19"/>
          <p:cNvSpPr txBox="1"/>
          <p:nvPr/>
        </p:nvSpPr>
        <p:spPr>
          <a:xfrm rot="16200000">
            <a:off x="175397" y="2748793"/>
            <a:ext cx="1105036" cy="338554"/>
          </a:xfrm>
          <a:prstGeom prst="rect">
            <a:avLst/>
          </a:prstGeom>
          <a:noFill/>
        </p:spPr>
        <p:txBody>
          <a:bodyPr wrap="square" rtlCol="0">
            <a:spAutoFit/>
          </a:bodyPr>
          <a:lstStyle/>
          <a:p>
            <a:r>
              <a:rPr lang="en-US" sz="1600" dirty="0"/>
              <a:t>(vibration)</a:t>
            </a:r>
          </a:p>
        </p:txBody>
      </p:sp>
      <p:sp>
        <p:nvSpPr>
          <p:cNvPr id="21" name="TextBox 20"/>
          <p:cNvSpPr txBox="1"/>
          <p:nvPr/>
        </p:nvSpPr>
        <p:spPr>
          <a:xfrm>
            <a:off x="3264884" y="4646855"/>
            <a:ext cx="908818" cy="338554"/>
          </a:xfrm>
          <a:prstGeom prst="rect">
            <a:avLst/>
          </a:prstGeom>
          <a:noFill/>
        </p:spPr>
        <p:txBody>
          <a:bodyPr wrap="square" rtlCol="0">
            <a:spAutoFit/>
          </a:bodyPr>
          <a:lstStyle/>
          <a:p>
            <a:r>
              <a:rPr lang="en-US" sz="1600" dirty="0"/>
              <a:t>(heat)</a:t>
            </a:r>
          </a:p>
        </p:txBody>
      </p:sp>
      <p:sp>
        <p:nvSpPr>
          <p:cNvPr id="22" name="Cross 21"/>
          <p:cNvSpPr/>
          <p:nvPr/>
        </p:nvSpPr>
        <p:spPr>
          <a:xfrm rot="2734294">
            <a:off x="2158765" y="3163498"/>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Cross 22"/>
          <p:cNvSpPr/>
          <p:nvPr/>
        </p:nvSpPr>
        <p:spPr>
          <a:xfrm rot="2734294">
            <a:off x="2797432" y="3313233"/>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Cross 23"/>
          <p:cNvSpPr/>
          <p:nvPr/>
        </p:nvSpPr>
        <p:spPr>
          <a:xfrm rot="2734294">
            <a:off x="2585578" y="3199744"/>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Cross 24"/>
          <p:cNvSpPr/>
          <p:nvPr/>
        </p:nvSpPr>
        <p:spPr>
          <a:xfrm rot="2734294">
            <a:off x="2320711" y="2963108"/>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Cross 25"/>
          <p:cNvSpPr/>
          <p:nvPr/>
        </p:nvSpPr>
        <p:spPr>
          <a:xfrm rot="2734294">
            <a:off x="1984839" y="3208010"/>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Cross 26"/>
          <p:cNvSpPr/>
          <p:nvPr/>
        </p:nvSpPr>
        <p:spPr>
          <a:xfrm rot="2734294">
            <a:off x="2594214" y="3081973"/>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Cross 27"/>
          <p:cNvSpPr/>
          <p:nvPr/>
        </p:nvSpPr>
        <p:spPr>
          <a:xfrm rot="2734294">
            <a:off x="2614265" y="3945768"/>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Cross 28"/>
          <p:cNvSpPr/>
          <p:nvPr/>
        </p:nvSpPr>
        <p:spPr>
          <a:xfrm rot="2734294">
            <a:off x="3242186" y="3448381"/>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Cross 29"/>
          <p:cNvSpPr/>
          <p:nvPr/>
        </p:nvSpPr>
        <p:spPr>
          <a:xfrm rot="2734294">
            <a:off x="2994695" y="3760522"/>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 name="Cross 30"/>
          <p:cNvSpPr/>
          <p:nvPr/>
        </p:nvSpPr>
        <p:spPr>
          <a:xfrm rot="2734294">
            <a:off x="2058462" y="3451760"/>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Cross 31"/>
          <p:cNvSpPr/>
          <p:nvPr/>
        </p:nvSpPr>
        <p:spPr>
          <a:xfrm rot="2734294">
            <a:off x="2664997" y="3400270"/>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Cross 32"/>
          <p:cNvSpPr/>
          <p:nvPr/>
        </p:nvSpPr>
        <p:spPr>
          <a:xfrm rot="2734294">
            <a:off x="2994696" y="3244506"/>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4" name="Cross 33"/>
          <p:cNvSpPr/>
          <p:nvPr/>
        </p:nvSpPr>
        <p:spPr>
          <a:xfrm rot="2734294">
            <a:off x="2790568" y="2898629"/>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 name="Cross 34"/>
          <p:cNvSpPr/>
          <p:nvPr/>
        </p:nvSpPr>
        <p:spPr>
          <a:xfrm rot="2734294">
            <a:off x="2458814" y="2657603"/>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Cross 35"/>
          <p:cNvSpPr/>
          <p:nvPr/>
        </p:nvSpPr>
        <p:spPr>
          <a:xfrm rot="2734294">
            <a:off x="1637018" y="2525170"/>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7" name="Cross 36"/>
          <p:cNvSpPr/>
          <p:nvPr/>
        </p:nvSpPr>
        <p:spPr>
          <a:xfrm rot="2734294">
            <a:off x="1329203" y="3312122"/>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Cross 37"/>
          <p:cNvSpPr/>
          <p:nvPr/>
        </p:nvSpPr>
        <p:spPr>
          <a:xfrm rot="2734294">
            <a:off x="1512888" y="3665137"/>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9" name="Cross 38"/>
          <p:cNvSpPr/>
          <p:nvPr/>
        </p:nvSpPr>
        <p:spPr>
          <a:xfrm rot="2734294">
            <a:off x="1881256" y="2963107"/>
            <a:ext cx="187298" cy="187298"/>
          </a:xfrm>
          <a:prstGeom prst="plus">
            <a:avLst>
              <a:gd name="adj" fmla="val 46579"/>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p14="http://schemas.microsoft.com/office/powerpoint/2010/main">
        <mc:Choice Requires="p14">
          <p:contentPart p14:bwMode="auto" r:id="rId10">
            <p14:nvContentPartPr>
              <p14:cNvPr id="5" name="Ink 4"/>
              <p14:cNvContentPartPr/>
              <p14:nvPr/>
            </p14:nvContentPartPr>
            <p14:xfrm>
              <a:off x="235440" y="1151640"/>
              <a:ext cx="7904520" cy="3441240"/>
            </p14:xfrm>
          </p:contentPart>
        </mc:Choice>
        <mc:Fallback xmlns="">
          <p:pic>
            <p:nvPicPr>
              <p:cNvPr id="5" name="Ink 4"/>
              <p:cNvPicPr/>
              <p:nvPr/>
            </p:nvPicPr>
            <p:blipFill>
              <a:blip r:embed="rId11"/>
              <a:stretch>
                <a:fillRect/>
              </a:stretch>
            </p:blipFill>
            <p:spPr>
              <a:xfrm>
                <a:off x="225360" y="1142640"/>
                <a:ext cx="7926840" cy="3464280"/>
              </a:xfrm>
              <a:prstGeom prst="rect">
                <a:avLst/>
              </a:prstGeom>
            </p:spPr>
          </p:pic>
        </mc:Fallback>
      </mc:AlternateContent>
    </p:spTree>
    <p:extLst>
      <p:ext uri="{BB962C8B-B14F-4D97-AF65-F5344CB8AC3E}">
        <p14:creationId xmlns:p14="http://schemas.microsoft.com/office/powerpoint/2010/main" val="3438005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32305" y="2994958"/>
            <a:ext cx="8305800" cy="1938992"/>
          </a:xfrm>
          <a:prstGeom prst="rect">
            <a:avLst/>
          </a:prstGeom>
          <a:noFill/>
        </p:spPr>
        <p:txBody>
          <a:bodyPr wrap="square" rtlCol="0">
            <a:spAutoFit/>
          </a:bodyPr>
          <a:lstStyle/>
          <a:p>
            <a:r>
              <a:rPr lang="en-US" sz="2400" dirty="0"/>
              <a:t>2. Given a new example    , compute</a:t>
            </a:r>
          </a:p>
          <a:p>
            <a:endParaRPr lang="en-US" sz="2400" dirty="0"/>
          </a:p>
          <a:p>
            <a:endParaRPr lang="en-US" sz="2400" dirty="0"/>
          </a:p>
          <a:p>
            <a:endParaRPr lang="en-US" sz="2400" dirty="0"/>
          </a:p>
          <a:p>
            <a:r>
              <a:rPr lang="en-US" sz="2400" dirty="0"/>
              <a:t>    Flag an anomaly if </a:t>
            </a:r>
          </a:p>
        </p:txBody>
      </p:sp>
      <p:sp>
        <p:nvSpPr>
          <p:cNvPr id="2" name="TextBox 1"/>
          <p:cNvSpPr txBox="1"/>
          <p:nvPr/>
        </p:nvSpPr>
        <p:spPr>
          <a:xfrm>
            <a:off x="381000" y="285750"/>
            <a:ext cx="8305800" cy="461665"/>
          </a:xfrm>
          <a:prstGeom prst="rect">
            <a:avLst/>
          </a:prstGeom>
          <a:noFill/>
        </p:spPr>
        <p:txBody>
          <a:bodyPr wrap="square" rtlCol="0">
            <a:spAutoFit/>
          </a:bodyPr>
          <a:lstStyle/>
          <a:p>
            <a:r>
              <a:rPr lang="en-US" sz="2400" b="1" dirty="0"/>
              <a:t>Anomaly detection with the multivariate Gaussian</a:t>
            </a:r>
          </a:p>
        </p:txBody>
      </p:sp>
      <p:sp>
        <p:nvSpPr>
          <p:cNvPr id="3" name="TextBox 2"/>
          <p:cNvSpPr txBox="1"/>
          <p:nvPr/>
        </p:nvSpPr>
        <p:spPr>
          <a:xfrm>
            <a:off x="381000" y="753130"/>
            <a:ext cx="8305800" cy="461665"/>
          </a:xfrm>
          <a:prstGeom prst="rect">
            <a:avLst/>
          </a:prstGeom>
          <a:noFill/>
        </p:spPr>
        <p:txBody>
          <a:bodyPr wrap="square" rtlCol="0">
            <a:spAutoFit/>
          </a:bodyPr>
          <a:lstStyle/>
          <a:p>
            <a:r>
              <a:rPr lang="en-US" sz="2400" dirty="0"/>
              <a:t>1. Fit model          by setting</a:t>
            </a:r>
          </a:p>
        </p:txBody>
      </p:sp>
      <p:pic>
        <p:nvPicPr>
          <p:cNvPr id="5" name="Picture 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972581" y="846802"/>
            <a:ext cx="546354" cy="306324"/>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219200" y="3456623"/>
            <a:ext cx="6501384" cy="768096"/>
          </a:xfrm>
          <a:prstGeom prst="rect">
            <a:avLst/>
          </a:prstGeom>
        </p:spPr>
      </p:pic>
      <p:pic>
        <p:nvPicPr>
          <p:cNvPr id="9" name="Picture 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070339" y="4572006"/>
            <a:ext cx="1108710" cy="306324"/>
          </a:xfrm>
          <a:prstGeom prst="rect">
            <a:avLst/>
          </a:prstGeom>
        </p:spPr>
      </p:pic>
      <p:pic>
        <p:nvPicPr>
          <p:cNvPr id="14" name="Picture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38200" y="1214795"/>
            <a:ext cx="1888236" cy="832104"/>
          </a:xfrm>
          <a:prstGeom prst="rect">
            <a:avLst/>
          </a:prstGeom>
        </p:spPr>
      </p:pic>
      <p:pic>
        <p:nvPicPr>
          <p:cNvPr id="15" name="Picture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62000" y="2190010"/>
            <a:ext cx="4117086" cy="832104"/>
          </a:xfrm>
          <a:prstGeom prst="rect">
            <a:avLst/>
          </a:prstGeom>
        </p:spPr>
      </p:pic>
      <p:pic>
        <p:nvPicPr>
          <p:cNvPr id="6" name="Picture 5"/>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3471532" y="3180478"/>
            <a:ext cx="153162" cy="137160"/>
          </a:xfrm>
          <a:prstGeom prst="rect">
            <a:avLst/>
          </a:prstGeom>
        </p:spPr>
      </p:pic>
      <p:pic>
        <p:nvPicPr>
          <p:cNvPr id="19" name="Picture 3" descr="C:\Users\tlow\Desktop\cs229a\lectures-slides\assets\anomaly\lect6a.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57800" y="834802"/>
            <a:ext cx="3261143" cy="2445857"/>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3" descr="C:\Users\tlow\Desktop\cs229a\lectures-slides\assets\anomaly\lect6a.jpg"/>
          <p:cNvPicPr>
            <a:picLocks noChangeAspect="1" noChangeArrowheads="1"/>
          </p:cNvPicPr>
          <p:nvPr/>
        </p:nvPicPr>
        <p:blipFill rotWithShape="1">
          <a:blip r:embed="rId14">
            <a:duotone>
              <a:schemeClr val="accent2">
                <a:shade val="45000"/>
                <a:satMod val="135000"/>
              </a:schemeClr>
              <a:prstClr val="white"/>
            </a:duotone>
            <a:extLst>
              <a:ext uri="{28A0092B-C50C-407E-A947-70E740481C1C}">
                <a14:useLocalDpi xmlns:a14="http://schemas.microsoft.com/office/drawing/2010/main" val="0"/>
              </a:ext>
            </a:extLst>
          </a:blip>
          <a:srcRect l="16530" b="12575"/>
          <a:stretch/>
        </p:blipFill>
        <p:spPr bwMode="auto">
          <a:xfrm>
            <a:off x="5796875" y="846460"/>
            <a:ext cx="2722068" cy="21382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0628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8305800" cy="461665"/>
          </a:xfrm>
          <a:prstGeom prst="rect">
            <a:avLst/>
          </a:prstGeom>
          <a:noFill/>
        </p:spPr>
        <p:txBody>
          <a:bodyPr wrap="square" rtlCol="0">
            <a:spAutoFit/>
          </a:bodyPr>
          <a:lstStyle/>
          <a:p>
            <a:r>
              <a:rPr lang="en-US" sz="2400" b="1" dirty="0"/>
              <a:t>Relationship to original model</a:t>
            </a:r>
          </a:p>
        </p:txBody>
      </p:sp>
      <p:sp>
        <p:nvSpPr>
          <p:cNvPr id="3" name="TextBox 2"/>
          <p:cNvSpPr txBox="1"/>
          <p:nvPr/>
        </p:nvSpPr>
        <p:spPr>
          <a:xfrm>
            <a:off x="381000" y="753130"/>
            <a:ext cx="8305800" cy="461665"/>
          </a:xfrm>
          <a:prstGeom prst="rect">
            <a:avLst/>
          </a:prstGeom>
          <a:noFill/>
        </p:spPr>
        <p:txBody>
          <a:bodyPr wrap="square" rtlCol="0">
            <a:spAutoFit/>
          </a:bodyPr>
          <a:lstStyle/>
          <a:p>
            <a:r>
              <a:rPr lang="en-US" sz="2400" dirty="0"/>
              <a:t>Original model: </a:t>
            </a:r>
          </a:p>
        </p:txBody>
      </p:sp>
      <p:pic>
        <p:nvPicPr>
          <p:cNvPr id="7" name="Picture 6"/>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2438402" y="846802"/>
            <a:ext cx="6101715" cy="289560"/>
          </a:xfrm>
          <a:prstGeom prst="rect">
            <a:avLst/>
          </a:prstGeom>
        </p:spPr>
      </p:pic>
      <p:sp>
        <p:nvSpPr>
          <p:cNvPr id="11" name="TextBox 10"/>
          <p:cNvSpPr txBox="1"/>
          <p:nvPr/>
        </p:nvSpPr>
        <p:spPr>
          <a:xfrm>
            <a:off x="381000" y="2876550"/>
            <a:ext cx="8305800" cy="1569660"/>
          </a:xfrm>
          <a:prstGeom prst="rect">
            <a:avLst/>
          </a:prstGeom>
          <a:noFill/>
        </p:spPr>
        <p:txBody>
          <a:bodyPr wrap="square" rtlCol="0">
            <a:spAutoFit/>
          </a:bodyPr>
          <a:lstStyle/>
          <a:p>
            <a:r>
              <a:rPr lang="en-US" sz="2400" dirty="0"/>
              <a:t>Corresponds to multivariate Gaussian</a:t>
            </a:r>
          </a:p>
          <a:p>
            <a:endParaRPr lang="en-US" sz="2400" dirty="0"/>
          </a:p>
          <a:p>
            <a:endParaRPr lang="en-US" sz="2400" dirty="0"/>
          </a:p>
          <a:p>
            <a:endParaRPr lang="en-US" sz="2400" dirty="0"/>
          </a:p>
        </p:txBody>
      </p:sp>
      <p:pic>
        <p:nvPicPr>
          <p:cNvPr id="4" name="Picture 3"/>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1306779" y="3257550"/>
            <a:ext cx="6548755" cy="701205"/>
          </a:xfrm>
          <a:prstGeom prst="rect">
            <a:avLst/>
          </a:prstGeom>
        </p:spPr>
      </p:pic>
      <p:grpSp>
        <p:nvGrpSpPr>
          <p:cNvPr id="8" name="Group 7"/>
          <p:cNvGrpSpPr/>
          <p:nvPr/>
        </p:nvGrpSpPr>
        <p:grpSpPr>
          <a:xfrm>
            <a:off x="3198846" y="1504255"/>
            <a:ext cx="1733710" cy="1300283"/>
            <a:chOff x="3426430" y="1428750"/>
            <a:chExt cx="2438400" cy="1828800"/>
          </a:xfrm>
        </p:grpSpPr>
        <p:pic>
          <p:nvPicPr>
            <p:cNvPr id="15" name="Picture 17"/>
            <p:cNvPicPr>
              <a:picLocks noChangeAspect="1" noChangeArrowheads="1"/>
            </p:cNvPicPr>
            <p:nvPr/>
          </p:nvPicPr>
          <p:blipFill>
            <a:blip r:embed="rId18" cstate="print">
              <a:extLst>
                <a:ext uri="{28A0092B-C50C-407E-A947-70E740481C1C}">
                  <a14:useLocalDpi xmlns:a14="http://schemas.microsoft.com/office/drawing/2010/main" val="0"/>
                </a:ext>
              </a:extLst>
            </a:blip>
            <a:stretch>
              <a:fillRect/>
            </a:stretch>
          </p:blipFill>
          <p:spPr bwMode="auto">
            <a:xfrm>
              <a:off x="3426430" y="1428750"/>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7"/>
            <p:cNvPicPr>
              <a:picLocks noChangeAspect="1"/>
            </p:cNvPicPr>
            <p:nvPr>
              <p:custDataLst>
                <p:tags r:id="rId13"/>
              </p:custDataLst>
            </p:nvPr>
          </p:nvPicPr>
          <p:blipFill>
            <a:blip r:embed="rId19" cstate="print">
              <a:extLst>
                <a:ext uri="{28A0092B-C50C-407E-A947-70E740481C1C}">
                  <a14:useLocalDpi xmlns:a14="http://schemas.microsoft.com/office/drawing/2010/main" val="0"/>
                </a:ext>
              </a:extLst>
            </a:blip>
            <a:stretch>
              <a:fillRect/>
            </a:stretch>
          </p:blipFill>
          <p:spPr>
            <a:xfrm>
              <a:off x="5018966" y="3093092"/>
              <a:ext cx="200597" cy="135446"/>
            </a:xfrm>
            <a:prstGeom prst="rect">
              <a:avLst/>
            </a:prstGeom>
          </p:spPr>
        </p:pic>
        <p:pic>
          <p:nvPicPr>
            <p:cNvPr id="19" name="Picture 18"/>
            <p:cNvPicPr>
              <a:picLocks noChangeAspect="1"/>
            </p:cNvPicPr>
            <p:nvPr>
              <p:custDataLst>
                <p:tags r:id="rId14"/>
              </p:custDataLst>
            </p:nvPr>
          </p:nvPicPr>
          <p:blipFill>
            <a:blip r:embed="rId20" cstate="print">
              <a:extLst>
                <a:ext uri="{28A0092B-C50C-407E-A947-70E740481C1C}">
                  <a14:useLocalDpi xmlns:a14="http://schemas.microsoft.com/office/drawing/2010/main" val="0"/>
                </a:ext>
              </a:extLst>
            </a:blip>
            <a:stretch>
              <a:fillRect/>
            </a:stretch>
          </p:blipFill>
          <p:spPr>
            <a:xfrm>
              <a:off x="4028366" y="3078238"/>
              <a:ext cx="205740" cy="135446"/>
            </a:xfrm>
            <a:prstGeom prst="rect">
              <a:avLst/>
            </a:prstGeom>
          </p:spPr>
        </p:pic>
      </p:grpSp>
      <p:grpSp>
        <p:nvGrpSpPr>
          <p:cNvPr id="9" name="Group 8"/>
          <p:cNvGrpSpPr/>
          <p:nvPr/>
        </p:nvGrpSpPr>
        <p:grpSpPr>
          <a:xfrm>
            <a:off x="4509908" y="1314692"/>
            <a:ext cx="941832" cy="941832"/>
            <a:chOff x="3687817" y="3156736"/>
            <a:chExt cx="1872213" cy="1873873"/>
          </a:xfrm>
        </p:grpSpPr>
        <p:pic>
          <p:nvPicPr>
            <p:cNvPr id="14" name="Picture 16"/>
            <p:cNvPicPr>
              <a:picLocks noChangeArrowheads="1"/>
            </p:cNvPicPr>
            <p:nvPr/>
          </p:nvPicPr>
          <p:blipFill>
            <a:blip r:embed="rId21" cstate="print">
              <a:extLst>
                <a:ext uri="{28A0092B-C50C-407E-A947-70E740481C1C}">
                  <a14:useLocalDpi xmlns:a14="http://schemas.microsoft.com/office/drawing/2010/main" val="0"/>
                </a:ext>
              </a:extLst>
            </a:blip>
            <a:stretch>
              <a:fillRect/>
            </a:stretch>
          </p:blipFill>
          <p:spPr bwMode="auto">
            <a:xfrm>
              <a:off x="3731230" y="3156736"/>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19"/>
            <p:cNvPicPr>
              <a:picLocks noChangeAspect="1"/>
            </p:cNvPicPr>
            <p:nvPr>
              <p:custDataLst>
                <p:tags r:id="rId11"/>
              </p:custDataLst>
            </p:nvPr>
          </p:nvPicPr>
          <p:blipFill>
            <a:blip r:embed="rId22" cstate="print">
              <a:extLst>
                <a:ext uri="{28A0092B-C50C-407E-A947-70E740481C1C}">
                  <a14:useLocalDpi xmlns:a14="http://schemas.microsoft.com/office/drawing/2010/main" val="0"/>
                </a:ext>
              </a:extLst>
            </a:blip>
            <a:stretch>
              <a:fillRect/>
            </a:stretch>
          </p:blipFill>
          <p:spPr>
            <a:xfrm>
              <a:off x="4638851" y="4895163"/>
              <a:ext cx="200597" cy="135446"/>
            </a:xfrm>
            <a:prstGeom prst="rect">
              <a:avLst/>
            </a:prstGeom>
          </p:spPr>
        </p:pic>
        <p:pic>
          <p:nvPicPr>
            <p:cNvPr id="21" name="Picture 20"/>
            <p:cNvPicPr>
              <a:picLocks noChangeAspect="1"/>
            </p:cNvPicPr>
            <p:nvPr>
              <p:custDataLst>
                <p:tags r:id="rId12"/>
              </p:custDataLst>
            </p:nvPr>
          </p:nvPicPr>
          <p:blipFill>
            <a:blip r:embed="rId23" cstate="print">
              <a:extLst>
                <a:ext uri="{28A0092B-C50C-407E-A947-70E740481C1C}">
                  <a14:useLocalDpi xmlns:a14="http://schemas.microsoft.com/office/drawing/2010/main" val="0"/>
                </a:ext>
              </a:extLst>
            </a:blip>
            <a:stretch>
              <a:fillRect/>
            </a:stretch>
          </p:blipFill>
          <p:spPr>
            <a:xfrm>
              <a:off x="3687817" y="3974278"/>
              <a:ext cx="205740" cy="135446"/>
            </a:xfrm>
            <a:prstGeom prst="rect">
              <a:avLst/>
            </a:prstGeom>
          </p:spPr>
        </p:pic>
      </p:grpSp>
      <p:grpSp>
        <p:nvGrpSpPr>
          <p:cNvPr id="5" name="Group 4"/>
          <p:cNvGrpSpPr/>
          <p:nvPr/>
        </p:nvGrpSpPr>
        <p:grpSpPr>
          <a:xfrm>
            <a:off x="5667569" y="1494943"/>
            <a:ext cx="1733710" cy="1300283"/>
            <a:chOff x="6060896" y="1358329"/>
            <a:chExt cx="2438400" cy="1828800"/>
          </a:xfrm>
        </p:grpSpPr>
        <p:pic>
          <p:nvPicPr>
            <p:cNvPr id="17" name="Picture 19"/>
            <p:cNvPicPr>
              <a:picLocks noChangeAspect="1" noChangeArrowheads="1"/>
            </p:cNvPicPr>
            <p:nvPr/>
          </p:nvPicPr>
          <p:blipFill>
            <a:blip r:embed="rId24" cstate="print">
              <a:extLst>
                <a:ext uri="{28A0092B-C50C-407E-A947-70E740481C1C}">
                  <a14:useLocalDpi xmlns:a14="http://schemas.microsoft.com/office/drawing/2010/main" val="0"/>
                </a:ext>
              </a:extLst>
            </a:blip>
            <a:stretch>
              <a:fillRect/>
            </a:stretch>
          </p:blipFill>
          <p:spPr bwMode="auto">
            <a:xfrm>
              <a:off x="6060896" y="1358329"/>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1"/>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7657190" y="3026504"/>
              <a:ext cx="200597" cy="135446"/>
            </a:xfrm>
            <a:prstGeom prst="rect">
              <a:avLst/>
            </a:prstGeom>
          </p:spPr>
        </p:pic>
        <p:pic>
          <p:nvPicPr>
            <p:cNvPr id="23" name="Picture 22"/>
            <p:cNvPicPr>
              <a:picLocks noChangeAspect="1"/>
            </p:cNvPicPr>
            <p:nvPr>
              <p:custDataLst>
                <p:tags r:id="rId10"/>
              </p:custDataLst>
            </p:nvPr>
          </p:nvPicPr>
          <p:blipFill>
            <a:blip r:embed="rId20" cstate="print">
              <a:extLst>
                <a:ext uri="{28A0092B-C50C-407E-A947-70E740481C1C}">
                  <a14:useLocalDpi xmlns:a14="http://schemas.microsoft.com/office/drawing/2010/main" val="0"/>
                </a:ext>
              </a:extLst>
            </a:blip>
            <a:stretch>
              <a:fillRect/>
            </a:stretch>
          </p:blipFill>
          <p:spPr>
            <a:xfrm>
              <a:off x="6666590" y="3011650"/>
              <a:ext cx="205740" cy="135446"/>
            </a:xfrm>
            <a:prstGeom prst="rect">
              <a:avLst/>
            </a:prstGeom>
          </p:spPr>
        </p:pic>
      </p:grpSp>
      <p:grpSp>
        <p:nvGrpSpPr>
          <p:cNvPr id="10" name="Group 9"/>
          <p:cNvGrpSpPr/>
          <p:nvPr/>
        </p:nvGrpSpPr>
        <p:grpSpPr>
          <a:xfrm>
            <a:off x="7219166" y="1342021"/>
            <a:ext cx="941832" cy="938054"/>
            <a:chOff x="6420788" y="3134791"/>
            <a:chExt cx="1865850" cy="1881517"/>
          </a:xfrm>
        </p:grpSpPr>
        <p:pic>
          <p:nvPicPr>
            <p:cNvPr id="16" name="Picture 18"/>
            <p:cNvPicPr>
              <a:picLocks noChangeArrowheads="1"/>
            </p:cNvPicPr>
            <p:nvPr/>
          </p:nvPicPr>
          <p:blipFill>
            <a:blip r:embed="rId25" cstate="print">
              <a:extLst>
                <a:ext uri="{28A0092B-C50C-407E-A947-70E740481C1C}">
                  <a14:useLocalDpi xmlns:a14="http://schemas.microsoft.com/office/drawing/2010/main" val="0"/>
                </a:ext>
              </a:extLst>
            </a:blip>
            <a:stretch>
              <a:fillRect/>
            </a:stretch>
          </p:blipFill>
          <p:spPr bwMode="auto">
            <a:xfrm>
              <a:off x="6457838" y="3134791"/>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3"/>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7319745" y="4880862"/>
              <a:ext cx="200597" cy="135446"/>
            </a:xfrm>
            <a:prstGeom prst="rect">
              <a:avLst/>
            </a:prstGeom>
          </p:spPr>
        </p:pic>
        <p:pic>
          <p:nvPicPr>
            <p:cNvPr id="25" name="Picture 24"/>
            <p:cNvPicPr>
              <a:picLocks noChangeAspect="1"/>
            </p:cNvPicPr>
            <p:nvPr>
              <p:custDataLst>
                <p:tags r:id="rId8"/>
              </p:custDataLst>
            </p:nvPr>
          </p:nvPicPr>
          <p:blipFill>
            <a:blip r:embed="rId23" cstate="print">
              <a:extLst>
                <a:ext uri="{28A0092B-C50C-407E-A947-70E740481C1C}">
                  <a14:useLocalDpi xmlns:a14="http://schemas.microsoft.com/office/drawing/2010/main" val="0"/>
                </a:ext>
              </a:extLst>
            </a:blip>
            <a:stretch>
              <a:fillRect/>
            </a:stretch>
          </p:blipFill>
          <p:spPr>
            <a:xfrm>
              <a:off x="6420788" y="3959977"/>
              <a:ext cx="205740" cy="135446"/>
            </a:xfrm>
            <a:prstGeom prst="rect">
              <a:avLst/>
            </a:prstGeom>
          </p:spPr>
        </p:pic>
      </p:grpSp>
      <p:grpSp>
        <p:nvGrpSpPr>
          <p:cNvPr id="12" name="Group 11"/>
          <p:cNvGrpSpPr/>
          <p:nvPr/>
        </p:nvGrpSpPr>
        <p:grpSpPr>
          <a:xfrm>
            <a:off x="901556" y="1478538"/>
            <a:ext cx="1802287" cy="1351715"/>
            <a:chOff x="6060896" y="1358329"/>
            <a:chExt cx="2438400" cy="1828800"/>
          </a:xfrm>
        </p:grpSpPr>
        <p:pic>
          <p:nvPicPr>
            <p:cNvPr id="31" name="Picture 19"/>
            <p:cNvPicPr>
              <a:picLocks noChangeAspect="1" noChangeArrowheads="1"/>
            </p:cNvPicPr>
            <p:nvPr/>
          </p:nvPicPr>
          <p:blipFill>
            <a:blip r:embed="rId26" cstate="print">
              <a:extLst>
                <a:ext uri="{28A0092B-C50C-407E-A947-70E740481C1C}">
                  <a14:useLocalDpi xmlns:a14="http://schemas.microsoft.com/office/drawing/2010/main" val="0"/>
                </a:ext>
              </a:extLst>
            </a:blip>
            <a:stretch>
              <a:fillRect/>
            </a:stretch>
          </p:blipFill>
          <p:spPr bwMode="auto">
            <a:xfrm>
              <a:off x="6060896" y="1358329"/>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31"/>
            <p:cNvPicPr>
              <a:picLocks noChangeAspect="1"/>
            </p:cNvPicPr>
            <p:nvPr>
              <p:custDataLst>
                <p:tags r:id="rId5"/>
              </p:custDataLst>
            </p:nvPr>
          </p:nvPicPr>
          <p:blipFill>
            <a:blip r:embed="rId27" cstate="print">
              <a:extLst>
                <a:ext uri="{28A0092B-C50C-407E-A947-70E740481C1C}">
                  <a14:useLocalDpi xmlns:a14="http://schemas.microsoft.com/office/drawing/2010/main" val="0"/>
                </a:ext>
              </a:extLst>
            </a:blip>
            <a:stretch>
              <a:fillRect/>
            </a:stretch>
          </p:blipFill>
          <p:spPr>
            <a:xfrm>
              <a:off x="7657190" y="3026504"/>
              <a:ext cx="200597" cy="135446"/>
            </a:xfrm>
            <a:prstGeom prst="rect">
              <a:avLst/>
            </a:prstGeom>
          </p:spPr>
        </p:pic>
        <p:pic>
          <p:nvPicPr>
            <p:cNvPr id="33" name="Picture 32"/>
            <p:cNvPicPr>
              <a:picLocks noChangeAspect="1"/>
            </p:cNvPicPr>
            <p:nvPr>
              <p:custDataLst>
                <p:tags r:id="rId6"/>
              </p:custDataLst>
            </p:nvPr>
          </p:nvPicPr>
          <p:blipFill>
            <a:blip r:embed="rId28" cstate="print">
              <a:extLst>
                <a:ext uri="{28A0092B-C50C-407E-A947-70E740481C1C}">
                  <a14:useLocalDpi xmlns:a14="http://schemas.microsoft.com/office/drawing/2010/main" val="0"/>
                </a:ext>
              </a:extLst>
            </a:blip>
            <a:stretch>
              <a:fillRect/>
            </a:stretch>
          </p:blipFill>
          <p:spPr>
            <a:xfrm>
              <a:off x="6666590" y="3011650"/>
              <a:ext cx="205740" cy="135446"/>
            </a:xfrm>
            <a:prstGeom prst="rect">
              <a:avLst/>
            </a:prstGeom>
          </p:spPr>
        </p:pic>
      </p:grpSp>
      <p:grpSp>
        <p:nvGrpSpPr>
          <p:cNvPr id="13" name="Group 12"/>
          <p:cNvGrpSpPr/>
          <p:nvPr/>
        </p:nvGrpSpPr>
        <p:grpSpPr>
          <a:xfrm>
            <a:off x="2125207" y="1317287"/>
            <a:ext cx="941832" cy="941832"/>
            <a:chOff x="6420788" y="3174607"/>
            <a:chExt cx="1844650" cy="1841701"/>
          </a:xfrm>
        </p:grpSpPr>
        <p:pic>
          <p:nvPicPr>
            <p:cNvPr id="30" name="Picture 18"/>
            <p:cNvPicPr>
              <a:picLocks noChangeArrowheads="1"/>
            </p:cNvPicPr>
            <p:nvPr/>
          </p:nvPicPr>
          <p:blipFill>
            <a:blip r:embed="rId29" cstate="print">
              <a:extLst>
                <a:ext uri="{28A0092B-C50C-407E-A947-70E740481C1C}">
                  <a14:useLocalDpi xmlns:a14="http://schemas.microsoft.com/office/drawing/2010/main" val="0"/>
                </a:ext>
              </a:extLst>
            </a:blip>
            <a:stretch>
              <a:fillRect/>
            </a:stretch>
          </p:blipFill>
          <p:spPr bwMode="auto">
            <a:xfrm>
              <a:off x="6436638" y="3174607"/>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3"/>
            <p:cNvPicPr>
              <a:picLocks noChangeAspect="1"/>
            </p:cNvPicPr>
            <p:nvPr>
              <p:custDataLst>
                <p:tags r:id="rId3"/>
              </p:custDataLst>
            </p:nvPr>
          </p:nvPicPr>
          <p:blipFill>
            <a:blip r:embed="rId30" cstate="print">
              <a:extLst>
                <a:ext uri="{28A0092B-C50C-407E-A947-70E740481C1C}">
                  <a14:useLocalDpi xmlns:a14="http://schemas.microsoft.com/office/drawing/2010/main" val="0"/>
                </a:ext>
              </a:extLst>
            </a:blip>
            <a:stretch>
              <a:fillRect/>
            </a:stretch>
          </p:blipFill>
          <p:spPr>
            <a:xfrm>
              <a:off x="7319745" y="4880862"/>
              <a:ext cx="200597" cy="135446"/>
            </a:xfrm>
            <a:prstGeom prst="rect">
              <a:avLst/>
            </a:prstGeom>
          </p:spPr>
        </p:pic>
        <p:pic>
          <p:nvPicPr>
            <p:cNvPr id="35" name="Picture 34"/>
            <p:cNvPicPr>
              <a:picLocks noChangeAspect="1"/>
            </p:cNvPicPr>
            <p:nvPr>
              <p:custDataLst>
                <p:tags r:id="rId4"/>
              </p:custDataLst>
            </p:nvPr>
          </p:nvPicPr>
          <p:blipFill>
            <a:blip r:embed="rId31" cstate="print">
              <a:extLst>
                <a:ext uri="{28A0092B-C50C-407E-A947-70E740481C1C}">
                  <a14:useLocalDpi xmlns:a14="http://schemas.microsoft.com/office/drawing/2010/main" val="0"/>
                </a:ext>
              </a:extLst>
            </a:blip>
            <a:stretch>
              <a:fillRect/>
            </a:stretch>
          </p:blipFill>
          <p:spPr>
            <a:xfrm>
              <a:off x="6420788" y="3959977"/>
              <a:ext cx="205740" cy="135446"/>
            </a:xfrm>
            <a:prstGeom prst="rect">
              <a:avLst/>
            </a:prstGeom>
          </p:spPr>
        </p:pic>
      </p:grpSp>
    </p:spTree>
    <p:extLst>
      <p:ext uri="{BB962C8B-B14F-4D97-AF65-F5344CB8AC3E}">
        <p14:creationId xmlns:p14="http://schemas.microsoft.com/office/powerpoint/2010/main" val="937433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3E330BA4-3BB5-4058-82BE-9524FE74B3A8}"/>
              </a:ext>
            </a:extLst>
          </p:cNvPr>
          <p:cNvPicPr>
            <a:picLocks noChangeAspect="1"/>
          </p:cNvPicPr>
          <p:nvPr/>
        </p:nvPicPr>
        <p:blipFill>
          <a:blip r:embed="rId3"/>
          <a:stretch>
            <a:fillRect/>
          </a:stretch>
        </p:blipFill>
        <p:spPr>
          <a:xfrm>
            <a:off x="285750" y="638175"/>
            <a:ext cx="8572500" cy="3867150"/>
          </a:xfrm>
          <a:prstGeom prst="rect">
            <a:avLst/>
          </a:prstGeom>
        </p:spPr>
      </p:pic>
    </p:spTree>
    <p:extLst>
      <p:ext uri="{BB962C8B-B14F-4D97-AF65-F5344CB8AC3E}">
        <p14:creationId xmlns:p14="http://schemas.microsoft.com/office/powerpoint/2010/main" val="1570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78269"/>
            <a:ext cx="8305800" cy="461665"/>
          </a:xfrm>
          <a:prstGeom prst="rect">
            <a:avLst/>
          </a:prstGeom>
          <a:noFill/>
        </p:spPr>
        <p:txBody>
          <a:bodyPr wrap="square" rtlCol="0">
            <a:spAutoFit/>
          </a:bodyPr>
          <a:lstStyle/>
          <a:p>
            <a:r>
              <a:rPr lang="en-US" sz="2400" b="1" dirty="0"/>
              <a:t>Anomaly detection example</a:t>
            </a:r>
          </a:p>
        </p:txBody>
      </p:sp>
      <p:sp>
        <p:nvSpPr>
          <p:cNvPr id="3" name="TextBox 2"/>
          <p:cNvSpPr txBox="1"/>
          <p:nvPr/>
        </p:nvSpPr>
        <p:spPr>
          <a:xfrm>
            <a:off x="367352" y="753637"/>
            <a:ext cx="8305800" cy="1569660"/>
          </a:xfrm>
          <a:prstGeom prst="rect">
            <a:avLst/>
          </a:prstGeom>
          <a:noFill/>
        </p:spPr>
        <p:txBody>
          <a:bodyPr wrap="square" rtlCol="0">
            <a:spAutoFit/>
          </a:bodyPr>
          <a:lstStyle/>
          <a:p>
            <a:r>
              <a:rPr lang="en-US" sz="2400" dirty="0"/>
              <a:t>Fraud detection:</a:t>
            </a:r>
          </a:p>
          <a:p>
            <a:r>
              <a:rPr lang="en-US" sz="2400" dirty="0"/>
              <a:t>              = features of user   ’s activities</a:t>
            </a:r>
          </a:p>
          <a:p>
            <a:pPr lvl="1"/>
            <a:r>
              <a:rPr lang="en-US" sz="2400" dirty="0"/>
              <a:t>Model         from data.</a:t>
            </a:r>
          </a:p>
          <a:p>
            <a:pPr lvl="1"/>
            <a:r>
              <a:rPr lang="en-US" sz="2400" dirty="0"/>
              <a:t>Identify unusual users by checking which have </a:t>
            </a:r>
          </a:p>
        </p:txBody>
      </p:sp>
      <p:sp>
        <p:nvSpPr>
          <p:cNvPr id="4" name="TextBox 3"/>
          <p:cNvSpPr txBox="1"/>
          <p:nvPr/>
        </p:nvSpPr>
        <p:spPr>
          <a:xfrm>
            <a:off x="367352" y="2286735"/>
            <a:ext cx="8305800" cy="461665"/>
          </a:xfrm>
          <a:prstGeom prst="rect">
            <a:avLst/>
          </a:prstGeom>
          <a:noFill/>
        </p:spPr>
        <p:txBody>
          <a:bodyPr wrap="square" rtlCol="0">
            <a:spAutoFit/>
          </a:bodyPr>
          <a:lstStyle/>
          <a:p>
            <a:r>
              <a:rPr lang="en-US" sz="2400" dirty="0"/>
              <a:t>Manufacturing</a:t>
            </a:r>
          </a:p>
        </p:txBody>
      </p:sp>
      <p:sp>
        <p:nvSpPr>
          <p:cNvPr id="5" name="TextBox 4"/>
          <p:cNvSpPr txBox="1"/>
          <p:nvPr/>
        </p:nvSpPr>
        <p:spPr>
          <a:xfrm>
            <a:off x="367352" y="2755508"/>
            <a:ext cx="8305800" cy="2308324"/>
          </a:xfrm>
          <a:prstGeom prst="rect">
            <a:avLst/>
          </a:prstGeom>
          <a:noFill/>
        </p:spPr>
        <p:txBody>
          <a:bodyPr wrap="square" rtlCol="0">
            <a:spAutoFit/>
          </a:bodyPr>
          <a:lstStyle/>
          <a:p>
            <a:r>
              <a:rPr lang="en-US" sz="2400" dirty="0"/>
              <a:t>Monitoring computers in a data center.</a:t>
            </a:r>
          </a:p>
          <a:p>
            <a:pPr lvl="1"/>
            <a:r>
              <a:rPr lang="en-US" sz="2400" dirty="0"/>
              <a:t>       = features of machine </a:t>
            </a:r>
          </a:p>
          <a:p>
            <a:pPr lvl="1"/>
            <a:r>
              <a:rPr lang="en-US" sz="2400" dirty="0"/>
              <a:t>       = memory use,        = number of disk accesses/sec,</a:t>
            </a:r>
          </a:p>
          <a:p>
            <a:pPr lvl="1"/>
            <a:r>
              <a:rPr lang="en-US" sz="2400" dirty="0"/>
              <a:t>       = CPU load,        = CPU load/network traffic.</a:t>
            </a:r>
          </a:p>
          <a:p>
            <a:pPr lvl="1"/>
            <a:r>
              <a:rPr lang="en-US" sz="2400" dirty="0"/>
              <a:t>…</a:t>
            </a:r>
          </a:p>
          <a:p>
            <a:pPr lvl="1"/>
            <a:endParaRPr lang="en-US" sz="2400" dirty="0"/>
          </a:p>
        </p:txBody>
      </p:sp>
      <p:pic>
        <p:nvPicPr>
          <p:cNvPr id="6" name="Picture 5"/>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969105" y="1213798"/>
            <a:ext cx="350520" cy="243840"/>
          </a:xfrm>
          <a:prstGeom prst="rect">
            <a:avLst/>
          </a:prstGeom>
        </p:spPr>
      </p:pic>
      <p:pic>
        <p:nvPicPr>
          <p:cNvPr id="9" name="Picture 8"/>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657600" y="1286188"/>
            <a:ext cx="68580" cy="171450"/>
          </a:xfrm>
          <a:prstGeom prst="rect">
            <a:avLst/>
          </a:prstGeom>
        </p:spPr>
      </p:pic>
      <p:pic>
        <p:nvPicPr>
          <p:cNvPr id="10" name="Picture 9"/>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4175760" y="3280641"/>
            <a:ext cx="68580" cy="171450"/>
          </a:xfrm>
          <a:prstGeom prst="rect">
            <a:avLst/>
          </a:prstGeom>
        </p:spPr>
      </p:pic>
      <p:pic>
        <p:nvPicPr>
          <p:cNvPr id="19" name="Picture 18"/>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6781800" y="1976873"/>
            <a:ext cx="923925" cy="255270"/>
          </a:xfrm>
          <a:prstGeom prst="rect">
            <a:avLst/>
          </a:prstGeom>
        </p:spPr>
      </p:pic>
      <p:pic>
        <p:nvPicPr>
          <p:cNvPr id="13" name="Picture 1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969105" y="3203502"/>
            <a:ext cx="350520" cy="243840"/>
          </a:xfrm>
          <a:prstGeom prst="rect">
            <a:avLst/>
          </a:prstGeom>
        </p:spPr>
      </p:pic>
      <p:pic>
        <p:nvPicPr>
          <p:cNvPr id="7" name="Picture 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69105" y="3664683"/>
            <a:ext cx="222885" cy="150495"/>
          </a:xfrm>
          <a:prstGeom prst="rect">
            <a:avLst/>
          </a:prstGeom>
        </p:spPr>
      </p:pic>
      <p:pic>
        <p:nvPicPr>
          <p:cNvPr id="8" name="Picture 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3434715" y="3677052"/>
            <a:ext cx="228600" cy="150495"/>
          </a:xfrm>
          <a:prstGeom prst="rect">
            <a:avLst/>
          </a:prstGeom>
        </p:spPr>
      </p:pic>
      <p:pic>
        <p:nvPicPr>
          <p:cNvPr id="16" name="Picture 15"/>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969105" y="4052184"/>
            <a:ext cx="230505" cy="154305"/>
          </a:xfrm>
          <a:prstGeom prst="rect">
            <a:avLst/>
          </a:prstGeom>
        </p:spPr>
      </p:pic>
      <p:pic>
        <p:nvPicPr>
          <p:cNvPr id="18" name="Picture 17"/>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3048000" y="4026328"/>
            <a:ext cx="234315" cy="150495"/>
          </a:xfrm>
          <a:prstGeom prst="rect">
            <a:avLst/>
          </a:prstGeom>
        </p:spPr>
      </p:pic>
      <p:pic>
        <p:nvPicPr>
          <p:cNvPr id="11" name="Picture 10"/>
          <p:cNvPicPr>
            <a:picLocks noChangeAspect="1"/>
          </p:cNvPicPr>
          <p:nvPr>
            <p:custDataLst>
              <p:tags r:id="rId10"/>
            </p:custDataLst>
          </p:nvPr>
        </p:nvPicPr>
        <p:blipFill>
          <a:blip r:embed="rId19" cstate="print">
            <a:extLst>
              <a:ext uri="{28A0092B-C50C-407E-A947-70E740481C1C}">
                <a14:useLocalDpi xmlns:a14="http://schemas.microsoft.com/office/drawing/2010/main" val="0"/>
              </a:ext>
            </a:extLst>
          </a:blip>
          <a:stretch>
            <a:fillRect/>
          </a:stretch>
        </p:blipFill>
        <p:spPr>
          <a:xfrm>
            <a:off x="1786270" y="1624770"/>
            <a:ext cx="455295" cy="255270"/>
          </a:xfrm>
          <a:prstGeom prst="rect">
            <a:avLst/>
          </a:prstGeom>
        </p:spPr>
      </p:pic>
    </p:spTree>
    <p:extLst>
      <p:ext uri="{BB962C8B-B14F-4D97-AF65-F5344CB8AC3E}">
        <p14:creationId xmlns:p14="http://schemas.microsoft.com/office/powerpoint/2010/main" val="1249967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19400" y="666750"/>
            <a:ext cx="435013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5920"/>
              </a:lnSpc>
            </a:pPr>
            <a:r>
              <a:rPr lang="en-US" sz="6600" dirty="0">
                <a:solidFill>
                  <a:schemeClr val="tx1">
                    <a:lumMod val="75000"/>
                    <a:lumOff val="25000"/>
                  </a:schemeClr>
                </a:solidFill>
              </a:rPr>
              <a:t>Anomaly detection</a:t>
            </a:r>
          </a:p>
        </p:txBody>
      </p:sp>
      <p:cxnSp>
        <p:nvCxnSpPr>
          <p:cNvPr id="6" name="Straight Connector 5"/>
          <p:cNvCxnSpPr/>
          <p:nvPr/>
        </p:nvCxnSpPr>
        <p:spPr>
          <a:xfrm>
            <a:off x="2700865" y="22267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819400" y="2266950"/>
            <a:ext cx="4179145" cy="1676400"/>
          </a:xfrm>
        </p:spPr>
        <p:txBody>
          <a:bodyPr>
            <a:noAutofit/>
          </a:bodyPr>
          <a:lstStyle/>
          <a:p>
            <a:pPr algn="l"/>
            <a:r>
              <a:rPr lang="en-US" sz="5400" dirty="0">
                <a:solidFill>
                  <a:schemeClr val="tx1">
                    <a:lumMod val="75000"/>
                    <a:lumOff val="25000"/>
                  </a:schemeClr>
                </a:solidFill>
              </a:rPr>
              <a:t>Gaussian distribution</a:t>
            </a:r>
          </a:p>
        </p:txBody>
      </p:sp>
    </p:spTree>
    <p:extLst>
      <p:ext uri="{BB962C8B-B14F-4D97-AF65-F5344CB8AC3E}">
        <p14:creationId xmlns:p14="http://schemas.microsoft.com/office/powerpoint/2010/main" val="9579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61665"/>
          </a:xfrm>
          <a:prstGeom prst="rect">
            <a:avLst/>
          </a:prstGeom>
          <a:noFill/>
        </p:spPr>
        <p:txBody>
          <a:bodyPr wrap="square" rtlCol="0">
            <a:spAutoFit/>
          </a:bodyPr>
          <a:lstStyle/>
          <a:p>
            <a:r>
              <a:rPr lang="en-US" sz="2400" b="1" dirty="0"/>
              <a:t>Gaussian (Normal) distribution</a:t>
            </a:r>
          </a:p>
        </p:txBody>
      </p:sp>
      <p:sp>
        <p:nvSpPr>
          <p:cNvPr id="5" name="TextBox 4"/>
          <p:cNvSpPr txBox="1"/>
          <p:nvPr/>
        </p:nvSpPr>
        <p:spPr>
          <a:xfrm>
            <a:off x="407158" y="661501"/>
            <a:ext cx="8305800" cy="461665"/>
          </a:xfrm>
          <a:prstGeom prst="rect">
            <a:avLst/>
          </a:prstGeom>
          <a:noFill/>
        </p:spPr>
        <p:txBody>
          <a:bodyPr wrap="square" rtlCol="0">
            <a:spAutoFit/>
          </a:bodyPr>
          <a:lstStyle/>
          <a:p>
            <a:r>
              <a:rPr lang="en-US" sz="2400" dirty="0"/>
              <a:t>Say          . If    is a distributed Gaussian with mean    , variance      .</a:t>
            </a:r>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981200" y="877887"/>
            <a:ext cx="127635" cy="114300"/>
          </a:xfrm>
          <a:prstGeom prst="rect">
            <a:avLst/>
          </a:prstGeom>
        </p:spPr>
      </p:pic>
      <p:pic>
        <p:nvPicPr>
          <p:cNvPr id="3" name="Picture 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672351" y="851217"/>
            <a:ext cx="139065" cy="167640"/>
          </a:xfrm>
          <a:prstGeom prst="rect">
            <a:avLst/>
          </a:prstGeom>
        </p:spPr>
      </p:pic>
      <p:pic>
        <p:nvPicPr>
          <p:cNvPr id="4" name="Picture 3"/>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169747" y="765492"/>
            <a:ext cx="234315" cy="226695"/>
          </a:xfrm>
          <a:prstGeom prst="rect">
            <a:avLst/>
          </a:prstGeom>
        </p:spPr>
      </p:pic>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990600" y="807402"/>
            <a:ext cx="628650" cy="184785"/>
          </a:xfrm>
          <a:prstGeom prst="rect">
            <a:avLst/>
          </a:prstGeom>
        </p:spPr>
      </p:pic>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5BED3D08-A944-4A35-8DB3-7AD872DBE09C}"/>
                  </a:ext>
                </a:extLst>
              </p:cNvPr>
              <p:cNvSpPr txBox="1"/>
              <p:nvPr/>
            </p:nvSpPr>
            <p:spPr>
              <a:xfrm>
                <a:off x="292858" y="1191513"/>
                <a:ext cx="8534400" cy="1547924"/>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通常如果我们认为变量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符合高斯分布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则其概率密度函数为：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𝜋</m:t>
                            </m:r>
                          </m:e>
                        </m:ra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den>
                    </m:f>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exp</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den>
                        </m:f>
                      </m:e>
                    </m:d>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我们可以利用已有的数据来预测总体中的</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的计算方法如下：</a:t>
                </a:r>
              </a:p>
            </p:txBody>
          </p:sp>
        </mc:Choice>
        <mc:Fallback>
          <p:sp>
            <p:nvSpPr>
              <p:cNvPr id="14" name="文本框 13">
                <a:extLst>
                  <a:ext uri="{FF2B5EF4-FFF2-40B4-BE49-F238E27FC236}">
                    <a16:creationId xmlns:a16="http://schemas.microsoft.com/office/drawing/2014/main" id="{5BED3D08-A944-4A35-8DB3-7AD872DBE09C}"/>
                  </a:ext>
                </a:extLst>
              </p:cNvPr>
              <p:cNvSpPr txBox="1">
                <a:spLocks noRot="1" noChangeAspect="1" noMove="1" noResize="1" noEditPoints="1" noAdjustHandles="1" noChangeArrowheads="1" noChangeShapeType="1" noTextEdit="1"/>
              </p:cNvSpPr>
              <p:nvPr/>
            </p:nvSpPr>
            <p:spPr>
              <a:xfrm>
                <a:off x="292858" y="1191513"/>
                <a:ext cx="8534400" cy="1547924"/>
              </a:xfrm>
              <a:prstGeom prst="rect">
                <a:avLst/>
              </a:prstGeom>
              <a:blipFill>
                <a:blip r:embed="rId11"/>
                <a:stretch>
                  <a:fillRect l="-571" r="-643" b="-3937"/>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299AFC2F-12CE-4614-AE06-8ABE53FE28D0}"/>
              </a:ext>
            </a:extLst>
          </p:cNvPr>
          <p:cNvPicPr>
            <a:picLocks noChangeAspect="1"/>
          </p:cNvPicPr>
          <p:nvPr/>
        </p:nvPicPr>
        <p:blipFill>
          <a:blip r:embed="rId12"/>
          <a:stretch>
            <a:fillRect/>
          </a:stretch>
        </p:blipFill>
        <p:spPr>
          <a:xfrm>
            <a:off x="-2133600" y="3628988"/>
            <a:ext cx="7362676" cy="830961"/>
          </a:xfrm>
          <a:prstGeom prst="rect">
            <a:avLst/>
          </a:prstGeom>
        </p:spPr>
      </p:pic>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E9B18D46-2B19-4F10-BDE6-AFDB54908DD8}"/>
                  </a:ext>
                </a:extLst>
              </p:cNvPr>
              <p:cNvSpPr txBox="1"/>
              <p:nvPr/>
            </p:nvSpPr>
            <p:spPr>
              <a:xfrm>
                <a:off x="521018" y="2887211"/>
                <a:ext cx="4572000" cy="484941"/>
              </a:xfrm>
              <a:prstGeom prst="rect">
                <a:avLst/>
              </a:prstGeom>
              <a:noFill/>
            </p:spPr>
            <p:txBody>
              <a:bodyPr wrap="square">
                <a:spAutoFit/>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den>
                    </m:f>
                    <m:nary>
                      <m:naryPr>
                        <m:chr m:val="∑"/>
                        <m:limLoc m:val="undOv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sup>
                      <m:e>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e>
                    </m:nary>
                  </m:oMath>
                </a14:m>
                <a:endParaRPr lang="zh-CN" altLang="en-US" dirty="0"/>
              </a:p>
            </p:txBody>
          </p:sp>
        </mc:Choice>
        <mc:Fallback>
          <p:sp>
            <p:nvSpPr>
              <p:cNvPr id="21" name="文本框 20">
                <a:extLst>
                  <a:ext uri="{FF2B5EF4-FFF2-40B4-BE49-F238E27FC236}">
                    <a16:creationId xmlns:a16="http://schemas.microsoft.com/office/drawing/2014/main" id="{E9B18D46-2B19-4F10-BDE6-AFDB54908DD8}"/>
                  </a:ext>
                </a:extLst>
              </p:cNvPr>
              <p:cNvSpPr txBox="1">
                <a:spLocks noRot="1" noChangeAspect="1" noMove="1" noResize="1" noEditPoints="1" noAdjustHandles="1" noChangeArrowheads="1" noChangeShapeType="1" noTextEdit="1"/>
              </p:cNvSpPr>
              <p:nvPr/>
            </p:nvSpPr>
            <p:spPr>
              <a:xfrm>
                <a:off x="521018" y="2887211"/>
                <a:ext cx="4572000" cy="484941"/>
              </a:xfrm>
              <a:prstGeom prst="rect">
                <a:avLst/>
              </a:prstGeom>
              <a:blipFill>
                <a:blip r:embed="rId13"/>
                <a:stretch>
                  <a:fillRect t="-79747" b="-1316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2F2F4FBE-1420-4A6B-969C-FF54142B3E2E}"/>
                  </a:ext>
                </a:extLst>
              </p:cNvPr>
              <p:cNvSpPr txBox="1"/>
              <p:nvPr/>
            </p:nvSpPr>
            <p:spPr>
              <a:xfrm>
                <a:off x="2807018" y="2190127"/>
                <a:ext cx="6044124" cy="2953373"/>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注：机器学习中对于方差我们通常只除以</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而非统计学中的</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。这里顺便提一下，在实际使用中，到底是选择使用</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还是</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其实区别很小，只要你有一个还算大的训练集，在机器学习领域大部分人更习惯使用</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这个版本的公式。这两个版本的公式在理论特性和数学特性上稍有不同，但是在实际使用中，他们的区别甚小，几乎可以忽略不计。</a:t>
                </a:r>
              </a:p>
            </p:txBody>
          </p:sp>
        </mc:Choice>
        <mc:Fallback>
          <p:sp>
            <p:nvSpPr>
              <p:cNvPr id="23" name="文本框 22">
                <a:extLst>
                  <a:ext uri="{FF2B5EF4-FFF2-40B4-BE49-F238E27FC236}">
                    <a16:creationId xmlns:a16="http://schemas.microsoft.com/office/drawing/2014/main" id="{2F2F4FBE-1420-4A6B-969C-FF54142B3E2E}"/>
                  </a:ext>
                </a:extLst>
              </p:cNvPr>
              <p:cNvSpPr txBox="1">
                <a:spLocks noRot="1" noChangeAspect="1" noMove="1" noResize="1" noEditPoints="1" noAdjustHandles="1" noChangeArrowheads="1" noChangeShapeType="1" noTextEdit="1"/>
              </p:cNvSpPr>
              <p:nvPr/>
            </p:nvSpPr>
            <p:spPr>
              <a:xfrm>
                <a:off x="2807018" y="2190127"/>
                <a:ext cx="6044124" cy="2953373"/>
              </a:xfrm>
              <a:prstGeom prst="rect">
                <a:avLst/>
              </a:prstGeom>
              <a:blipFill>
                <a:blip r:embed="rId14"/>
                <a:stretch>
                  <a:fillRect l="-806" r="-806" b="-16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484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78269"/>
            <a:ext cx="8305800" cy="461665"/>
          </a:xfrm>
          <a:prstGeom prst="rect">
            <a:avLst/>
          </a:prstGeom>
          <a:noFill/>
        </p:spPr>
        <p:txBody>
          <a:bodyPr wrap="square" rtlCol="0">
            <a:spAutoFit/>
          </a:bodyPr>
          <a:lstStyle/>
          <a:p>
            <a:r>
              <a:rPr lang="en-US" sz="2400" b="1" dirty="0"/>
              <a:t>Gaussian distribution example</a:t>
            </a: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163617" y="1047750"/>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139165" y="3181350"/>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5363716" y="1047750"/>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5363717" y="3181350"/>
            <a:ext cx="24384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1719463" y="836677"/>
            <a:ext cx="1454277" cy="247269"/>
          </a:xfrm>
          <a:prstGeom prst="rect">
            <a:avLst/>
          </a:prstGeom>
        </p:spPr>
      </p:pic>
      <p:pic>
        <p:nvPicPr>
          <p:cNvPr id="8" name="Picture 7"/>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867399" y="819150"/>
            <a:ext cx="1678495" cy="247269"/>
          </a:xfrm>
          <a:prstGeom prst="rect">
            <a:avLst/>
          </a:prstGeom>
        </p:spPr>
      </p:pic>
      <p:pic>
        <p:nvPicPr>
          <p:cNvPr id="9" name="Picture 8"/>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719463" y="2962797"/>
            <a:ext cx="1462659" cy="249364"/>
          </a:xfrm>
          <a:prstGeom prst="rect">
            <a:avLst/>
          </a:prstGeom>
        </p:spPr>
      </p:pic>
      <p:pic>
        <p:nvPicPr>
          <p:cNvPr id="10" name="Picture 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882184" y="2962797"/>
            <a:ext cx="1678495" cy="247269"/>
          </a:xfrm>
          <a:prstGeom prst="rect">
            <a:avLst/>
          </a:prstGeom>
        </p:spPr>
      </p:pic>
    </p:spTree>
    <p:extLst>
      <p:ext uri="{BB962C8B-B14F-4D97-AF65-F5344CB8AC3E}">
        <p14:creationId xmlns:p14="http://schemas.microsoft.com/office/powerpoint/2010/main" val="275400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19400" y="590550"/>
            <a:ext cx="435013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5920"/>
              </a:lnSpc>
            </a:pPr>
            <a:r>
              <a:rPr lang="en-US" sz="6600" dirty="0">
                <a:solidFill>
                  <a:schemeClr val="tx1">
                    <a:lumMod val="75000"/>
                    <a:lumOff val="25000"/>
                  </a:schemeClr>
                </a:solidFill>
              </a:rPr>
              <a:t>Anomaly detection</a:t>
            </a:r>
          </a:p>
        </p:txBody>
      </p:sp>
      <p:cxnSp>
        <p:nvCxnSpPr>
          <p:cNvPr id="6" name="Straight Connector 5"/>
          <p:cNvCxnSpPr/>
          <p:nvPr/>
        </p:nvCxnSpPr>
        <p:spPr>
          <a:xfrm>
            <a:off x="2700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819400" y="2190750"/>
            <a:ext cx="4179145" cy="1676400"/>
          </a:xfrm>
        </p:spPr>
        <p:txBody>
          <a:bodyPr>
            <a:noAutofit/>
          </a:bodyPr>
          <a:lstStyle/>
          <a:p>
            <a:pPr algn="l"/>
            <a:r>
              <a:rPr lang="en-US" sz="6600" dirty="0">
                <a:solidFill>
                  <a:schemeClr val="tx1">
                    <a:lumMod val="75000"/>
                    <a:lumOff val="25000"/>
                  </a:schemeClr>
                </a:solidFill>
              </a:rPr>
              <a:t>Algorithm</a:t>
            </a:r>
          </a:p>
        </p:txBody>
      </p:sp>
    </p:spTree>
    <p:extLst>
      <p:ext uri="{BB962C8B-B14F-4D97-AF65-F5344CB8AC3E}">
        <p14:creationId xmlns:p14="http://schemas.microsoft.com/office/powerpoint/2010/main" val="318724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523220"/>
          </a:xfrm>
          <a:prstGeom prst="rect">
            <a:avLst/>
          </a:prstGeom>
          <a:noFill/>
        </p:spPr>
        <p:txBody>
          <a:bodyPr wrap="square" rtlCol="0">
            <a:spAutoFit/>
          </a:bodyPr>
          <a:lstStyle/>
          <a:p>
            <a:r>
              <a:rPr lang="en-US" sz="2800" b="1" dirty="0"/>
              <a:t>Density estimation</a:t>
            </a:r>
          </a:p>
        </p:txBody>
      </p:sp>
      <p:sp>
        <p:nvSpPr>
          <p:cNvPr id="13" name="TextBox 12"/>
          <p:cNvSpPr txBox="1"/>
          <p:nvPr/>
        </p:nvSpPr>
        <p:spPr>
          <a:xfrm>
            <a:off x="363279" y="811709"/>
            <a:ext cx="8305800" cy="954107"/>
          </a:xfrm>
          <a:prstGeom prst="rect">
            <a:avLst/>
          </a:prstGeom>
          <a:noFill/>
        </p:spPr>
        <p:txBody>
          <a:bodyPr wrap="square" rtlCol="0">
            <a:spAutoFit/>
          </a:bodyPr>
          <a:lstStyle/>
          <a:p>
            <a:r>
              <a:rPr lang="en-US" sz="2800" dirty="0"/>
              <a:t>Training set:</a:t>
            </a:r>
          </a:p>
          <a:p>
            <a:r>
              <a:rPr lang="en-US" sz="2800" dirty="0"/>
              <a:t>Each example is </a:t>
            </a:r>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345234" y="904964"/>
            <a:ext cx="2154996" cy="371300"/>
          </a:xfrm>
          <a:prstGeom prst="rect">
            <a:avLst/>
          </a:prstGeom>
        </p:spPr>
      </p:pic>
      <p:pic>
        <p:nvPicPr>
          <p:cNvPr id="3" name="Picture 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822556" y="1393963"/>
            <a:ext cx="956157" cy="235399"/>
          </a:xfrm>
          <a:prstGeom prst="rect">
            <a:avLst/>
          </a:prstGeom>
        </p:spPr>
      </p:pic>
      <p:sp>
        <p:nvSpPr>
          <p:cNvPr id="7" name="TextBox 12">
            <a:extLst>
              <a:ext uri="{FF2B5EF4-FFF2-40B4-BE49-F238E27FC236}">
                <a16:creationId xmlns:a16="http://schemas.microsoft.com/office/drawing/2014/main" id="{7DCA70B7-2C67-4025-AE69-AFE64F7A95C8}"/>
              </a:ext>
            </a:extLst>
          </p:cNvPr>
          <p:cNvSpPr txBox="1"/>
          <p:nvPr/>
        </p:nvSpPr>
        <p:spPr>
          <a:xfrm>
            <a:off x="2895600" y="2266950"/>
            <a:ext cx="3352800" cy="523220"/>
          </a:xfrm>
          <a:prstGeom prst="rect">
            <a:avLst/>
          </a:prstGeom>
          <a:noFill/>
        </p:spPr>
        <p:txBody>
          <a:bodyPr wrap="square" rtlCol="0">
            <a:spAutoFit/>
          </a:bodyPr>
          <a:lstStyle/>
          <a:p>
            <a:r>
              <a:rPr lang="en-US" sz="2800" dirty="0"/>
              <a:t>What  is your idea?</a:t>
            </a:r>
          </a:p>
        </p:txBody>
      </p:sp>
    </p:spTree>
    <p:extLst>
      <p:ext uri="{BB962C8B-B14F-4D97-AF65-F5344CB8AC3E}">
        <p14:creationId xmlns:p14="http://schemas.microsoft.com/office/powerpoint/2010/main" val="12978538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664"/>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1&amp;  0 \\ 0 &amp; 2\end{bmatrix}&#10;$&#10;&#10;\end{document}"/>
  <p:tag name="IGUANATEXSIZE" val="2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1 &amp;  0 \\ 0 &amp; 0.6 \end{bmatrix}&#10;$&#10;&#10;\end{document}"/>
  <p:tag name="IGUANATEXSIZE" val="20"/>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1&amp;  0 \\ 0 &amp; 1\end{bmatrix}&#10;$&#10;&#10;\end{document}"/>
  <p:tag name="IGUANATEXSIZE" val="2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1&amp;  0.8 \\ 0.8 &amp; 1\end{bmatrix}&#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i)}&#10;$&#10;&#10;\end{document}"/>
  <p:tag name="IGUANATEXSIZE" val="20"/>
</p:tagLst>
</file>

<file path=ppt/tags/tag1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1 &amp;  0.5 \\ 0.5 &amp; 1 \end{bmatrix}&#10;$&#10;&#10;\end{document}"/>
  <p:tag name="IGUANATEXSIZE" val="20"/>
</p:tagLst>
</file>

<file path=ppt/tags/tag1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1&amp;  0 \\ 0 &amp; 1\end{bmatrix}&#10;$&#10;&#10;\end{document}"/>
  <p:tag name="IGUANATEXSIZE" val="20"/>
</p:tagLst>
</file>

<file path=ppt/tags/tag1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i&#10;$&#10;&#10;\end{document}"/>
  <p:tag name="IGUANATEXSIZE" val="20"/>
</p:tagLst>
</file>

<file path=ppt/tags/tag1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3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1&amp; - 0.8 \\ -0.8 &amp; 1\end{bmatrix}&#10;$&#10;&#10;\end{document}"/>
  <p:tag name="IGUANATEXSIZE" val="20"/>
</p:tagLst>
</file>

<file path=ppt/tags/tag1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1 &amp;  -0.5 \\ -0.5 &amp; 1 \end{bmatrix}&#10;$&#10;&#10;\end{document}"/>
  <p:tag name="IGUANATEXSIZE" val="20"/>
</p:tagLst>
</file>

<file path=ppt/tags/tag1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1&amp;  0 \\ 0 &amp; 1\end{bmatrix}&#10;$&#10;&#10;\end{document}"/>
  <p:tag name="IGUANATEXSIZE" val="20"/>
</p:tagLst>
</file>

<file path=ppt/tags/tag13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i&#10;$&#10;&#10;\end{document}"/>
  <p:tag name="IGUANATEXSIZE" val="20"/>
</p:tagLst>
</file>

<file path=ppt/tags/tag1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4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4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4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4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4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4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5 \end{bmatrix}&#10;\Sigma = \begin{bmatrix} 1&amp;  0 \\ 0 &amp; 1\end{bmatrix}&#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 &lt; \varepsilon&#10;$&#10;&#10;\end{document}"/>
  <p:tag name="IGUANATEXSIZE" val="20"/>
</p:tagLst>
</file>

<file path=ppt/tags/tag15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1.5 \\ -0.5 \end{bmatrix}&#10;\Sigma = \begin{bmatrix} 1&amp;  0 \\ 0 &amp; 1\end{bmatrix}&#10;$&#10;&#10;\end{document}"/>
  <p:tag name="IGUANATEXSIZE" val="20"/>
</p:tagLst>
</file>

<file path=ppt/tags/tag1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1&amp;  0 \\ 0 &amp; 1\end{bmatrix}&#10;$&#10;&#10;\end{document}"/>
  <p:tag name="IGUANATEXSIZE" val="20"/>
</p:tagLst>
</file>

<file path=ppt/tags/tag15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5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5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5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5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5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5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5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i)}&#10;$&#10;&#10;\end{document}"/>
  <p:tag name="IGUANATEXSIZE" val="20"/>
</p:tagLst>
</file>

<file path=ppt/tags/tag16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6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6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6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6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Sigma&#10;$&#10;&#10;\end{document}"/>
  <p:tag name="IGUANATEXSIZE" val="24"/>
</p:tagLst>
</file>

<file path=ppt/tags/tag16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 \mu, \Sigma) =&#10;\frac{1}{(2\pi)^{\frac{n}{2}}|\Sigma |^{\frac{1}{2}}} \exp&#10;\left(-\frac{1}{2} (x-\mu)^T\Sigma^{-1}(x-\mu)&#10;\right)&#10;$&#10;&#10;\end{document}"/>
  <p:tag name="IGUANATEXSIZE" val="24"/>
</p:tagLst>
</file>

<file path=ppt/tags/tag16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 x^{(1)}, x^{(2)}, \dots, x^{(m)} \}&#10;$&#10;&#10;\end{document}"/>
  <p:tag name="IGUANATEXSIZE" val="24"/>
</p:tagLst>
</file>

<file path=ppt/tags/tag16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frac{1}{m} \sum_{i=1}^{m} x^{(i)}&#10;$&#10;&#10;\end{document}"/>
  <p:tag name="IGUANATEXSIZE" val="24"/>
</p:tagLst>
</file>

<file path=ppt/tags/tag16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Sigma = \frac{1}{m} \sum_{i=1}^m (x^{(i)}-\mu)(x^{(i)}-\mu)^T&#10;$&#10;&#10;\end{document}"/>
  <p:tag name="IGUANATEXSIZE" val="24"/>
</p:tagLst>
</file>

<file path=ppt/tags/tag16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20"/>
</p:tagLst>
</file>

<file path=ppt/tags/tag17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7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7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7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7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7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10;$&#10;&#10;\end{document}"/>
  <p:tag name="IGUANATEXSIZE" val="24"/>
</p:tagLst>
</file>

<file path=ppt/tags/tag17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 =&#10;\frac{1}{(2\pi)^{\frac{n}{2}}|\Sigma |^{\frac{1}{2}}} \exp \left(-\frac{1}{2} (x-\mu)^T\Sigma^{-1}(x-\mu) \right)&#10;$&#10;&#10;\end{document}"/>
  <p:tag name="IGUANATEXSIZE" val="24"/>
</p:tagLst>
</file>

<file path=ppt/tags/tag17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 &lt; \varepsilon&#10;$&#10;&#10;\end{document}"/>
  <p:tag name="IGUANATEXSIZE" val="24"/>
</p:tagLst>
</file>

<file path=ppt/tags/tag17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frac{1}{m} \sum_{i=1}^{m} x^{(i)}&#10;$&#10;&#10;\end{document}"/>
  <p:tag name="IGUANATEXSIZE" val="24"/>
</p:tagLst>
</file>

<file path=ppt/tags/tag17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Sigma = \frac{1}{m} \sum_{i=1}^m (x^{(i)}-\mu)(x^{(i)}-\mu)^T&#10;$&#10;&#10;\end{document}"/>
  <p:tag name="IGUANATEXSIZE" val="24"/>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20"/>
</p:tagLst>
</file>

<file path=ppt/tags/tag18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10;$&#10;&#10;\end{document}"/>
  <p:tag name="IGUANATEXSIZE" val="24"/>
</p:tagLst>
</file>

<file path=ppt/tags/tag18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 = p(x_1; \mu_1, \sigma_1^2) \times&#10;p(x_2; \mu_2, \sigma_2^2) \times \dots&#10;\times p(x_n; \mu_n, \sigma_n^2)&#10;$&#10;&#10;\end{document}"/>
  <p:tag name="IGUANATEXSIZE" val="20"/>
</p:tagLst>
</file>

<file path=ppt/tags/tag18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 \mu, \Sigma) =&#10;\frac{1}{(2\pi)^{\frac{n}{2}}|\Sigma |^{\frac{1}{2}}} \exp \left(-\frac{1}{2} (x-\mu)^T\Sigma^{-1}(x-\mu) \right)&#10;$&#10;&#10;\end{document}"/>
  <p:tag name="IGUANATEXSIZE" val="24"/>
</p:tagLst>
</file>

<file path=ppt/tags/tag18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8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8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8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8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8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8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3&#10;$&#10;&#10;\end{document}"/>
  <p:tag name="IGUANATEXSIZE" val="20"/>
</p:tagLst>
</file>

<file path=ppt/tags/tag19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9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9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19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19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24"/>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4&#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10;$&#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10;$&#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sigma^2&#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 \in \mathbb{R}&#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mu = 0, \sigma = 1&#10;$&#10;&#10;\end{document}"/>
  <p:tag name="IGUANATEXSIZE" val="22"/>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mu = 0, \sigma = 0.5&#10;$&#10;&#10;\end{document}"/>
  <p:tag name="IGUANATEXSIZE" val="22"/>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mu = 0, \sigma = 2&#10;$&#10;&#10;\end{document}"/>
  <p:tag name="IGUANATEXSIZE" val="22"/>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mu = 3, \sigma = 0.5&#10;$&#10;&#10;\end{document}"/>
  <p:tag name="IGUANATEXSIZE" val="22"/>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24"/>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 x^{(1)}, \dots, x^{(m)} \}&#10;$&#10;&#10;\end{document}"/>
  <p:tag name="IGUANATEXSIZE" val="2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x \in \mathbb{R}^n&#10;$&#10;&#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x_i&#10;$&#10;&#10;\end{document}"/>
  <p:tag name="IGUANATEXSIZE" val="24"/>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mu_1, \dots, \mu_n, \sigma^2_1, \dots, \sigma^2_n&#10;$&#10;&#10;\end{document}"/>
  <p:tag name="IGUANATEXSIZE" val="24"/>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_j = \frac{1}{m} \sum_{i=1}^m x_j^{(i)}&#10;$&#10;&#10;\end{document}"/>
  <p:tag name="IGUANATEXSIZE" val="24"/>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sigma_j^2 = \frac{1}{m} \sum_{i=1}^m (x_j^{(i)} - \mu_j)^2&#10;$&#10;&#10;\end{document}"/>
  <p:tag name="IGUANATEXSIZE" val="24"/>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10;$&#10;&#10;\end{document}"/>
  <p:tag name="IGUANATEXSIZE" val="24"/>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10;$&#10;&#10;\end{document}"/>
  <p:tag name="IGUANATEXSIZE" val="24"/>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 = \prod^n_{j=1} p(x_j; \mu_j, \sigma_j^2) = \prod^n_{j=1} \frac{1}{\sqrt{2\pi} \sigma_j} \exp{(-\frac{(x_j-\mu_j)^2}{2\sigma_j^2})}&#10;$&#10;&#10;\end{document}"/>
  <p:tag name="IGUANATEXSIZE" val="22"/>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 &lt; \varepsilon&#10;$&#10;&#10;\end{document}"/>
  <p:tag name="IGUANATEXSIZE" val="22"/>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test}&#10;$&#10;&#10;\end{document}"/>
  <p:tag name="IGUANATEXSIZE" val="24"/>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varepsilon = 0.02&#10;$&#10;&#10;\end{document}"/>
  <p:tag name="IGUANATEXSIZE" val="28"/>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_{test}^{(1)}) = 0.0426&#10;$&#10;&#10;\end{document}"/>
  <p:tag name="IGUANATEXSIZE" val="28"/>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_{test}^{(2)}) = 0.0021&#10;$&#10;&#10;\end{document}"/>
  <p:tag name="IGUANATEXSIZE" val="28"/>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_1 = 5, \sigma_1 = 2&#10;$&#10;&#10;\end{document}"/>
  <p:tag name="IGUANATEXSIZE" val="28"/>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_2 = 3, \sigma_2 = 1&#10;$&#10;&#10;\end{document}"/>
  <p:tag name="IGUANATEXSIZE" val="28"/>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_1; \mu_1, \sigma_1^2)&#10;$&#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_2; \mu_2, \sigma_2^2)&#10;$&#10;&#10;\end{document}"/>
  <p:tag name="IGUANATEXSIZE" val="2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 x^{(1)}, x^{(2)}, \dots, x^{(m)} \}&#10;$&#10;&#10;\end{document}"/>
  <p:tag name="IGUANATEXSIZE" val="24"/>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y = 0&#10;$&#10;&#10;\end{document}"/>
  <p:tag name="IGUANATEXSIZE" val="24"/>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y = 1&#10;$&#10;&#10;\end{document}"/>
  <p:tag name="IGUANATEXSIZE" val="24"/>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vdots&#10;$&#10;&#10;\end{document}"/>
  <p:tag name="IGUANATEXSIZE" val="24"/>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vdots&#10;$&#10;&#10;\end{document}"/>
  <p:tag name="IGUANATEXSIZE" val="24"/>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10;$&#10;&#10;\end{document}"/>
  <p:tag name="IGUANATEXSIZE" val="18"/>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10;$&#10;&#10;\end{document}"/>
  <p:tag name="IGUANATEXSIZE" val="18"/>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10;$&#10;&#10;\end{document}"/>
  <p:tag name="IGUANATEXSIZE" val="18"/>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p(x)&#10;$&#10;&#10;\end{document}"/>
  <p:tag name="IGUANATEXSIZE" val="28"/>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p(x)&#10;$&#10;&#10;\end{document}"/>
  <p:tag name="IGUANATEXSIZE" val="28"/>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x&#10;$&#10;&#10;\end{document}"/>
  <p:tag name="IGUANATEXSIZE" val="28"/>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x&#10;$&#10;&#10;\end{document}"/>
  <p:tag name="IGUANATEXSIZE" val="28"/>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p(x)&#10;$&#10;&#10;\end{document}"/>
  <p:tag name="IGUANATEXSIZE" val="28"/>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x_1&#10;$&#10;&#10;\end{document}"/>
  <p:tag name="IGUANATEXSIZE" val="28"/>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x_2&#10;$&#10;&#10;\end{document}"/>
  <p:tag name="IGUANATEXSIZE" val="28"/>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x_3&#10;$&#10;&#10;\end{document}"/>
  <p:tag name="IGUANATEXSIZE" val="28"/>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x_4&#10;$&#10;&#10;\end{document}"/>
  <p:tag name="IGUANATEXSIZE" val="28"/>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 \in \mathbb{R}^n&#10;$&#10;&#10;\end{document}"/>
  <p:tag name="IGUANATEXSIZE" val="28"/>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_1), p(x_2), \dots, &#10;$&#10;&#10;\end{document}"/>
  <p:tag name="IGUANATEXSIZE" val="28"/>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p(x)&#10;$&#10;&#10;\end{document}"/>
  <p:tag name="IGUANATEXSIZE" val="28"/>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in \mathbb{R}^n, \Sigma \in \mathbb{R}^{n\times n}&#10;$&#10;&#10;\end{document}"/>
  <p:tag name="IGUANATEXSIZE" val="28"/>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1&amp;  0 \\ 0 &amp; 1\end{bmatrix}&#10;$&#10;&#10;\end{document}"/>
  <p:tag name="IGUANATEXSIZE" val="2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2&amp;  0 \\ 0 &amp; 2\end{bmatrix}&#10;$&#10;&#10;\end{document}"/>
  <p:tag name="IGUANATEXSIZE" val="2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0.6 &amp;  0 \\ 0 &amp; 0.6\end{bmatrix}&#10;$&#10;&#10;\end{document}"/>
  <p:tag name="IGUANATEXSIZE" val="2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 x^{(1)}, x^{(2)}, \dots, x^{(m)} \}&#10;$&#10;&#10;\end{document}"/>
  <p:tag name="IGUANATEXSIZE" val="24"/>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2&amp;  0 \\ 0 &amp; 1\end{bmatrix}&#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test}&#10;$&#10;&#10;\end{document}"/>
  <p:tag name="IGUANATEXSIZE" val="24"/>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0.6 &amp;  0 \\ 0 &amp; 1 \end{bmatrix}&#10;$&#10;&#10;\end{document}"/>
  <p:tag name="IGUANATEXSIZE" val="2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mu = \begin{bmatrix} 0 \\ 0 \end{bmatrix}&#10;\Sigma = \begin{bmatrix} 1&amp;  0 \\ 0 &amp; 1\end{bmatrix}&#10;$&#10;&#10;\end{document}"/>
  <p:tag name="IGUANATEXSIZE" val="20"/>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1&#10;$&#10;&#10;\end{document}"/>
  <p:tag name="IGUANATEXSIZE" val="18"/>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_2&#10;$&#10;&#10;\end{document}"/>
  <p:tag name="IGUANATEXSIZE" val="18"/>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7565</TotalTime>
  <Words>1174</Words>
  <Application>Microsoft Office PowerPoint</Application>
  <PresentationFormat>全屏显示(16:9)</PresentationFormat>
  <Paragraphs>153</Paragraphs>
  <Slides>32</Slides>
  <Notes>14</Notes>
  <HiddenSlides>0</HiddenSlides>
  <MMClips>0</MMClips>
  <ScaleCrop>false</ScaleCrop>
  <HeadingPairs>
    <vt:vector size="6" baseType="variant">
      <vt:variant>
        <vt:lpstr>已用的字体</vt:lpstr>
      </vt:variant>
      <vt:variant>
        <vt:i4>3</vt:i4>
      </vt:variant>
      <vt:variant>
        <vt:lpstr>主题</vt:lpstr>
      </vt:variant>
      <vt:variant>
        <vt:i4>3</vt:i4>
      </vt:variant>
      <vt:variant>
        <vt:lpstr>幻灯片标题</vt:lpstr>
      </vt:variant>
      <vt:variant>
        <vt:i4>32</vt:i4>
      </vt:variant>
    </vt:vector>
  </HeadingPairs>
  <TitlesOfParts>
    <vt:vector size="38" baseType="lpstr">
      <vt:lpstr>Arial</vt:lpstr>
      <vt:lpstr>Calibri</vt:lpstr>
      <vt:lpstr>Cambria Math</vt:lpstr>
      <vt:lpstr>1_Lecture</vt:lpstr>
      <vt:lpstr>2_Office Theme</vt:lpstr>
      <vt:lpstr>3_Office Theme</vt:lpstr>
      <vt:lpstr>Problem motivation</vt:lpstr>
      <vt:lpstr>PowerPoint 演示文稿</vt:lpstr>
      <vt:lpstr>PowerPoint 演示文稿</vt:lpstr>
      <vt:lpstr>PowerPoint 演示文稿</vt:lpstr>
      <vt:lpstr>Gaussian distribution</vt:lpstr>
      <vt:lpstr>PowerPoint 演示文稿</vt:lpstr>
      <vt:lpstr>PowerPoint 演示文稿</vt:lpstr>
      <vt:lpstr>Algorithm</vt:lpstr>
      <vt:lpstr>PowerPoint 演示文稿</vt:lpstr>
      <vt:lpstr>PowerPoint 演示文稿</vt:lpstr>
      <vt:lpstr>PowerPoint 演示文稿</vt:lpstr>
      <vt:lpstr>Developing and evaluating an anomaly detection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Multivariate Gaussian distribution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geniocean</cp:lastModifiedBy>
  <cp:revision>899</cp:revision>
  <dcterms:created xsi:type="dcterms:W3CDTF">2010-07-08T21:59:02Z</dcterms:created>
  <dcterms:modified xsi:type="dcterms:W3CDTF">2021-10-05T07:24:59Z</dcterms:modified>
</cp:coreProperties>
</file>