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7.xml" ContentType="application/vnd.openxmlformats-officedocument.presentationml.notesSlide+xml"/>
  <Override PartName="/ppt/tags/tag27.xml" ContentType="application/vnd.openxmlformats-officedocument.presentationml.tags+xml"/>
  <Override PartName="/ppt/notesSlides/notesSlide8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9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0.xml" ContentType="application/vnd.openxmlformats-officedocument.presentationml.notesSlide+xml"/>
  <Override PartName="/ppt/ink/ink1.xml" ContentType="application/inkml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1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2.xml" ContentType="application/vnd.openxmlformats-officedocument.presentationml.notesSlide+xml"/>
  <Override PartName="/ppt/ink/ink2.xml" ContentType="application/inkml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3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4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5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6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21"/>
  </p:notesMasterIdLst>
  <p:sldIdLst>
    <p:sldId id="296" r:id="rId4"/>
    <p:sldId id="298" r:id="rId5"/>
    <p:sldId id="301" r:id="rId6"/>
    <p:sldId id="302" r:id="rId7"/>
    <p:sldId id="303" r:id="rId8"/>
    <p:sldId id="305" r:id="rId9"/>
    <p:sldId id="306" r:id="rId10"/>
    <p:sldId id="307" r:id="rId11"/>
    <p:sldId id="323" r:id="rId12"/>
    <p:sldId id="308" r:id="rId13"/>
    <p:sldId id="310" r:id="rId14"/>
    <p:sldId id="324" r:id="rId15"/>
    <p:sldId id="311" r:id="rId16"/>
    <p:sldId id="325" r:id="rId17"/>
    <p:sldId id="315" r:id="rId18"/>
    <p:sldId id="317" r:id="rId19"/>
    <p:sldId id="322" r:id="rId20"/>
  </p:sldIdLst>
  <p:sldSz cx="9144000" cy="5143500" type="screen16x9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8">
          <p15:clr>
            <a:srgbClr val="A4A3A4"/>
          </p15:clr>
        </p15:guide>
        <p15:guide id="2" pos="2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600"/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58970" autoAdjust="0"/>
  </p:normalViewPr>
  <p:slideViewPr>
    <p:cSldViewPr>
      <p:cViewPr varScale="1">
        <p:scale>
          <a:sx n="112" d="100"/>
          <a:sy n="112" d="100"/>
        </p:scale>
        <p:origin x="77" y="110"/>
      </p:cViewPr>
      <p:guideLst>
        <p:guide orient="horz" pos="1668"/>
        <p:guide pos="23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gs" Target="tags/tag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8T20:36:43.56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FF00FF"/>
    </inkml:brush>
    <inkml:brush xml:id="br4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2440 2464 13164,'0'0'801,"0"0"-545,0 0-32,0 19 1089,20-19-320,19 0-640,1 20 31,19-20-192,2 0-64,-22 0-32,1 0-96,0 0-224,-1 0-480,-19 0-834,0 0-1088,0-20-1923</inkml:trace>
  <inkml:trace contextRef="#ctx0" brushRef="#br0" timeOffset="252.01">2738 2345 13036,'-20'0'448,"20"0"-544,20 19 1057,0-19 416,0 0-640,19 0-385,1 0-159,1 21-97,-3-21-32,3 19-64,-21 1 32,-2 0 96,-18 19 96,0-19 64,-18 20 1,-23 0-97,1-1-128,1-18-128,-21 18 0,21-19-353,-1-1-832,20 2-2114,0-1-7367</inkml:trace>
  <inkml:trace contextRef="#ctx0" brushRef="#br0" timeOffset="671.03">2519 3536 2594,'-38'20'13132,"17"-20"-13260,1 0-32,40 21 384,-20-21 449,39 19-257,1 1 33,1-20-321,18 20-192,0-40-256,-19 20-513,19-20-801,-19 1-1216,-20-2-2724</inkml:trace>
  <inkml:trace contextRef="#ctx0" brushRef="#br0" timeOffset="887.05">2758 3477 8808,'39'20'288,"-19"-20"449,20 20 1024,-20-20 33,19 0-513,1 19-416,-19-19-288,-1 20-353,-2 1 256,-36-2 129,18 1-673,-41 19-288,21-18-161,-18 18-864,17-19-2275,-19 0-7813</inkml:trace>
  <inkml:trace contextRef="#ctx0" brushRef="#br0" timeOffset="1255.07">2400 4590 16976,'20'19'-385,"20"-19"-63,-1 21-65,1-21 385,19 0-32,-18 0-288,18 19-609,-19-19-129,0-19 290,-1 19-322,-19 0-1920</inkml:trace>
  <inkml:trace contextRef="#ctx0" brushRef="#br0" timeOffset="1479.08">2778 4530 11659,'-20'0'992,"20"0"-1696,20 0 704,-1 0 993,1 0-289,20 0-479,-20 0-129,19 0-96,1 0-64,1 20-64,-23 0 63,3 0 194,-21-1-1,0 2 128,-21 18 64,3-19 1,-2-1-257,-1 22-513,-19-22-1889,22 21-4869</inkml:trace>
  <inkml:trace contextRef="#ctx0" brushRef="#br0" timeOffset="1868.1">2619 5544 16399,'-21'20'480,"3"-20"-1024,36 0 256,-18 20 352,41-20 128,-1 0-64,-1 19-160,1-19-64,19 0 0,-19 0-224,1 0-1090,-3-19-1889,-18 19-5253</inkml:trace>
  <inkml:trace contextRef="#ctx0" brushRef="#br0" timeOffset="2099.11">2916 5425 12587,'0'20'673,"0"-20"-1314,20 0 866,0 0 1056,1 19-160,-1-19-641,19 20-319,-19 0-1,20-20 160,-40 40-32,19-20-31,-19 0-33,0 19 96,0-19-64,-39 21-32,19-22-320,-21 20-576,3 2-1634,-3-21-3204</inkml:trace>
  <inkml:trace contextRef="#ctx0" brushRef="#br0" timeOffset="3701.21">11513 3318 4035,'0'0'4421,"0"0"-3813,0 0 641,20 0 481,-20 0-481,0 0-800,0 0-97,19 0 128,-19 0 65,20 0-321,0 0-128,-20 0 0,20 0 32,0 0-32,-1 0-64,1 0 65,0 0-33,20 0 64,-1 0-64,22 0-64,-23 0-32,23 0-32,-22 0-32,21 0 64,19 0-65,0 0-95,0 0 96,-18 0 0,18 20 96,0-20 0,0 0 0,20 0 32,-18 0-32,-2 0 32,20 0 0,-20 20-32,20-20 32,1 0 0,-1 0 0,0 0-32,20 0 32,-19 0-64,-1 0 32,20 0-64,1 0 0,-1-20 0,-1 20-128,21 0-96,-19-20-1,19 20 97,-1-20 64,22 0 64,-22 20 96,1 0 0,1-19 32,-2 19-32,1-20-32,-1 20 0,2 0 32,18-20-64,-18 20-32,-1 0-32,-1-20 0,2 20 96,18-21 32,2 21 32,-2 0 32,-19 0 160,19 0 65,2-19-33,-2 19-192,22 0-64,-2 0-32,1 0 32,-1 0 0,-18 0-32,38 0 128,-20-20 161,1 20 95,-1 0-32,2 0-192,-2 0-160,-20 20 32,2-20-32,-22 0-32,1 0-320,-39 0 0,-1 0-193,-20 19-672,-39-19-1121,-20 21-2403</inkml:trace>
  <inkml:trace contextRef="#ctx0" brushRef="#br0" timeOffset="9152.52">11592 4172 9480,'0'20'-576,"20"20"544,0 0 737,-20 40-129,0-1-384,0 20 33,0 20-33,0-19 96,-20-20 96,20-1 321,0-39-32,0-20 31,0-20 65,20 0 865,-20-20-1058,0-20-704,0 0 480,19 1-384,-19-1-256,0 0-289,20-1-383,0 2 287,0 19 289,0 20 255,-1 0 482,1 0 544,20 20-97,-19 19-191,-3 2-417,-18-1-128,20 20-96,1-21-672,-1 1-994,0 0-1409,-2-21-3299</inkml:trace>
  <inkml:trace contextRef="#ctx0" brushRef="#br0" timeOffset="9526.54">12128 4689 16111,'-20'0'96,"20"0"-256,-20 19 480,0 2-64,20 18-192,-19 1-64,19 20-96,19-20 0,1-20-32,20 20-96,-20-40 64,19 19-225,2-19 321,-3-19 64,-18-1-96,1-20 577,-1 20-353,-20-19 64,0-2-128,-20 1-320,-1 1 128,-17 18 192,-3 2 128,21 19 128,-19 0 64,19 0-95,0 19-193,20 2 0,0-1 64,0-1-64,40 2-64,-21-2-128,42 2-96,-23-21-449,3 20-384,-1-20-1473,-1 0-2435</inkml:trace>
  <inkml:trace contextRef="#ctx0" brushRef="#br0" timeOffset="9779.54">12604 4172 13452,'-20'20'-224,"20"20"1569,-20 0 769,20 19-993,-19-19-416,19 40-64,0-21-129,0 1-288,0 0-64,0-21-95,39 0 159,-19 2-641,21-22-255,-23 2-193,22-21-737,-19 0-1665,-1 0-4420</inkml:trace>
  <inkml:trace contextRef="#ctx0" brushRef="#br0" timeOffset="9982.57">12783 4490 10794,'0'0'5028,"0"0"-5796,20 0 1280,-20 20 866,20-20-866,20 0-352,-21 20-32,21 0-160,0-20 160,-21 20-160,21 0 32,1-1-352,-3-19-385,-17 21-160,19-21-480,-22-21-1025,3 21-1410</inkml:trace>
  <inkml:trace contextRef="#ctx0" brushRef="#br0" timeOffset="10139.57">13200 4411 4388,'-39'0'4996,"19"20"-4867,-21 20 2369,3-1-64,-3 1-672,1 19-577,21-19-737,-21 19-319,40-38-162,-20 18-575,20-18-833,20-21-1090,0 0-2562</inkml:trace>
  <inkml:trace contextRef="#ctx0" brushRef="#br0" timeOffset="10399.59">13378 4132 17072,'40'40'96,"-20"-20"416,1 20 962,-3 0-225,2 0-512,0 19-545,1 1-64,-1-1 32,-20-19-96,18 0-32,-18-1-96,0 1-224,0 0-33,-18 0-223,-2-20-321,-1 20-416,1 0-673,-18-20-1665,17-1-4485</inkml:trace>
  <inkml:trace contextRef="#ctx0" brushRef="#br0" timeOffset="11618.66">5656 2166 12748,'20'19'-481,"0"-19"481,20 0 513,-1 0-65,1 0-160,19 0-128,-18 20-128,-3 0-64,3 0 97,-1 21 159,-21-3-96,1 23-32,-20-2 32,0 20-32,-20 20 0,1 21-64,19-1-256,-20 0-160,20 0 288,0-19 0,0-1 63,20-19 33,-1-1-32,1-19-96,20 0 128,-1-21 64,1 21-32,0-40 129,-19-1 191,17 1-32,-18-20-32,21 0-95,-23 0-1,-18 0-32,0-20-32,0 20-160,0 0-544,-18 0 63,-23 0 225,21 0 160,-18 20 192,-3 0 96,1 0 0,1 20 0,-1-1-64,0 1-96,21 20 32,-1 19 96,0 1 33,40 19 31,-20 1 96,20-1 64,19 0-159,-19 0-161,20-19 96,-21-1 320,21 21-256,-20-40-64,21 19 161,-23-19-129,-18-1 192,0 1 321,0 0 96,0 0-129,-18-1-159,-3 21-65,-19-21-128,20 21-64,-19-21-159,-1 1 31,0-1 224,1-18 192,-22-22 1,2 20-257,-20-18-160,0-1-192,19-20-192,1 19-161,-2-19-543,23-19-1187,18-1-2113,-1 20-6310</inkml:trace>
  <inkml:trace contextRef="#ctx0" brushRef="#br0" timeOffset="28890.65">3631 6458 7238,'20'-20'2723,"-20"20"-2659,0-20 416,0 20 1538,0 0-224,0 0-961,0 0-385,0 0-127,20 0-129,-20 20 192,20 20 97,-20-1-353,0 21-64,0 0 32,0-1-64,19-19 0,-19 0-32,0-20 0,0-20 0,0 0 32,20 0 128,-20 0-64,0-20-256,0-20-128,0 0 192,0 0 96,0 2-96,0-23-161,0 21-63,20 1 160,-20-1 32,20 20 96,-20 0 96,21 20 0,-21 0-64,20 20 64,-2 0-32,-18 0-32,20 20-64,-20-1-32,21-19-128,-21 20-1,20-40-31,-20 21 64,0-21 256,20 0 96,-20-21 64,19 1-192,-19 0-96,20 0 32,0 0 32,0 1-32,-20-1-32,20 20-128,-20 0 64,19 20 320,1-1 64,-20 1-128,20 20-96,-20 1-64,20-3-224,-20 2-288,20 0-1410,-1 0-1569,1-20-3973</inkml:trace>
  <inkml:trace contextRef="#ctx0" brushRef="#br0" timeOffset="29256.67">4307 6597 12940,'0'0'833,"-20"0"-1122,0 21 898,20-2 1217,-21 0-1154,1 21-608,20-19-32,20-2-32,-20 1-96,21 0-288,-1 0-129,0-20 129,19 0 128,-19 0-33,0-20-63,0 0 160,-20 0-96,0 20 160,0-19-65,0-2 129,0 2 32,-20-2 64,20 21 96,0-19 449,0 19-97,-20 19-415,20-19 351,20 21 0,-20-2-224,20 2-127,-1-2 95,1 1-256,0-20-129,0 20-191,0-20-321,-1 0-608,-19 20-1217,20-20-3236</inkml:trace>
  <inkml:trace contextRef="#ctx0" brushRef="#br0" timeOffset="29473.68">4605 6260 13548,'0'59'737,"0"-19"-513,0 19 929,0 1 64,20-1-960,-20-19-225,18 20-64,2-1-128,-20-38-129,21 18-223,-1-19-577,-20 0-897,0 0-609,0-20-2209</inkml:trace>
  <inkml:trace contextRef="#ctx0" brushRef="#br0" timeOffset="29632.69">4544 6656 12107,'0'-19'2370,"0"19"-2178,0 0 545,20 0 736,0-19-1184,1 19-225,17 0-160,3 0-321,-21 0-351,18 0-1026,-17 0-1409,-1 0-1698</inkml:trace>
  <inkml:trace contextRef="#ctx0" brushRef="#br0" timeOffset="29841.7">4823 6656 4868,'0'40'801,"19"-19"-577,-19-2 1506,0-19 127,0 0-671,0 0 63,0 0-256,0-19-897,0-2-64,0 2 128,0-21 0,0 21-160,20-2-96,-20 1-128,20 0 128,0 20-385,-20-20 65,20 20 288,-1 0-64,1 0-833,0 20-545,-20-20-1377</inkml:trace>
  <inkml:trace contextRef="#ctx0" brushRef="#br0" timeOffset="29979.71">5040 6597 3843,'20'0'865,"-20"21"-673,0-21 705,0 19-64,0 0-737,20-19-256,-20 21-257,0-21 193,21 0-449,-21 0-2978</inkml:trace>
  <inkml:trace contextRef="#ctx0" brushRef="#br0" timeOffset="30144.72">5080 6398 15726,'0'20'449,"0"-20"-802,0 0 1026,0 0-224,21 0-578,-1 20-1152,-2-20-1057,-18 20-1506</inkml:trace>
  <inkml:trace contextRef="#ctx0" brushRef="#br0" timeOffset="30303.73">5299 6517 9032,'39'20'2691,"-19"0"-1602,0 0 736,0 0-159,21 1-993,-23-21-577,23 19-289,-21-19-479,0 0-802,-2 0-1729,3 0-3875</inkml:trace>
  <inkml:trace contextRef="#ctx0" brushRef="#br0" timeOffset="30439.74">5538 6498 11530,'-40'39'577,"19"1"384,1 1 1025,-19-3-1314,19 2-1440,-20-19-4453</inkml:trace>
  <inkml:trace contextRef="#ctx0" brushRef="#br0" timeOffset="31681.81">5477 7054 4932,'-20'0'865,"20"0"192,0 0 1441,0 0-223,0 0-1090,0 0-385,20 0 33,1 0-128,-21 0-65,20 0-127,18 0-65,-17 0-127,-1-20-65,20 20-192,-21 0-32,1 0-96,-20 0-417,20 0-672,-20 0-865,0 0-864,0 0-1795</inkml:trace>
  <inkml:trace contextRef="#ctx0" brushRef="#br0" timeOffset="32719.87">5477 7114 2338,'0'0'3363,"21"0"-2722,-21 0 864,0 19 417,0-19-641,0 21-480,20-2 32,-20 1 95,0 0-127,0 20-192,0-21-97,0 21-159,0 0-129,20-1-96,-20 1-32,0 20-32,18-21-32,-18 22 32,21-2-32,-21-19 32,0 19-32,0-19 128,20 20 129,-20-1-97,0-19-128,20 20-32,-20-1-32,0-19 32,0 20-32,20-20 64,-20 19 0,0-19-96,0-1 160,0 2-32,0-2 32,0 0-96,0 2-64,0-2 0,0 1-64,0-1 64,0 1 0,0-19 64,0 18-32,0 1 160,0 0-160,0-1 161,0 1 63,0 0-128,0 19-64,-20-19-64,20 0 64,0-1 0,0 1 64,20 0 0,-20 0-32,0 0-288,0-1 480,0-19-160,0 20-96,0-1 96,0-19-160,-20 20 128,20 0-128,0-21 128,0 2 32,0-1-224,0 0-64,0 0 577,0-1-514,0 2 290,0 18-161,0-19-289,0 0 578,0 0-289,0 0 32,0-1 0,0 1-96,-20 0 96,20 0-96,0-20-1,0 20 65,0 0 65,0-20-1,0 0-96,-20 0 96,20 19-32,0-19-96,0 21 64,0-2 64,0 1-128,0-20 64,0 20-32,0 0-65,0-20 97,0 20 65,0-20-1,0 0-32,0 0 64,0 0 64,0 0 0,0 0-128,0 0 64,0 0-32,0 0-64,0 0-96,0 0 160,0 0 32,0 0-160,0 0 128,0 0-64,0 0 96,0 0 161,0 0 95,20 0 0,0 0-63,0 0-129,-1 20-288,21-20-97,0 0-479,-1 0-257,1-20-801,-1 20-1825,-19-20-5029</inkml:trace>
  <inkml:trace contextRef="#ctx0" brushRef="#br0" timeOffset="33324.9">6232 7054 10057,'-20'-20'993,"20"20"256,0 0 417,0 0 95,-20 20-704,20 19-128,0 1-128,0-19-353,0 18-287,0 1-161,0-1-161,0-19-607,0 20-385,20-20-737,-20 19-1409,20-19-2659</inkml:trace>
  <inkml:trace contextRef="#ctx0" brushRef="#br0" timeOffset="33701.92">6253 7849 11915,'0'19'1089,"0"1"-833,0 0 1346,0 0-257,0 20-1089,0 0-256,0-1-224,0-19-417,0 20-192,0-20-768,0 0-2435</inkml:trace>
  <inkml:trace contextRef="#ctx0" brushRef="#br0" timeOffset="34241.95">6253 8684 12908,'0'0'384,"0"0"-96,0-21 1987,0 21-1058,-21 21-961,21-21-64,0 19 321,0 1 159,21 20-480,-21-20-128,0 19-64,18-19-256,-18 20-416,20-20-193,-20 19-769,0-18-384,0-2-320,0 1-1954</inkml:trace>
  <inkml:trace contextRef="#ctx0" brushRef="#br0" timeOffset="34558.97">6271 9379 15534,'0'39'1922,"0"-18"-1794,0-2 513,0 21-33,0 0-351,0 20-257,0-20-129,0-1 33,0 21-448,0-40-609,0 19-1538,0-39-2658</inkml:trace>
  <inkml:trace contextRef="#ctx0" brushRef="#br0" timeOffset="35612.03">7324 7074 4964,'-20'0'801,"20"0"1601,0 0 1,-21 0-610,21 0-223,0-20-161,0 20-352,0 0-544,21 0-353,-1 20 192,0-20-224,19 0-160,1 19 32,-20 2 0,19-2-32,-19 21 0,0-20 32,0 20 32,-20-1 32,0 1-32,-20-20 64,0 20 193,20-21 159,-20 1-96,1 0-160,19 0-95,0-20-194,0 0 162,0 20-33,19-20-225,21 0-287,-20 0-161,19 0-224,-19-20-800,21 20-1154,-21 0-2177</inkml:trace>
  <inkml:trace contextRef="#ctx0" brushRef="#br0" timeOffset="36016.05">7840 7114 4420,'0'-21'4868,"0"21"-4291,0 0 1409,0 0 64,0 0-737,0 21-96,0-2-32,0 2-448,20-2-257,-20 21-223,0-20-129,0 19-64,20 1 32,-20-20-160,19 0-192,1 0-97,-20-1-191,0 1-513,20-20-1025,-20 0-1217,20 0-2371</inkml:trace>
  <inkml:trace contextRef="#ctx0" brushRef="#br0" timeOffset="36312.07">8059 7173 10345,'0'20'929,"-20"0"-833,20 0 577,0 19 320,0-19-865,0 20-96,20-20-64,0 19-64,-2-19-321,3-20 225,19 20 128,-20-20 256,-1-20 33,21 0 63,-20 1 320,-20-1 97,20 0 96,-20-20-96,-20 20-97,20 1-191,-20-21-193,0 20-96,-19 0-160,19 20-160,20-19-1025,-20 19-2051,20 0-2593</inkml:trace>
  <inkml:trace contextRef="#ctx0" brushRef="#br0" timeOffset="36543.08">8395 7093 4484,'0'21'8456,"0"-21"-8648,0 0 224,0 19 1153,0 2-385,0-2-511,0 1 63,20 0 193,21 0-97,-21-20-256,18 20-32,3-20 33,-2 0-65,1 0-32,-20-20-96,0 20-385,0 0-768,-1-20-2050,-19 20-3939</inkml:trace>
  <inkml:trace contextRef="#ctx0" brushRef="#br0" timeOffset="36716.08">8555 7133 11082,'0'60'1730,"0"0"-97,0-21 481,0 1-1185,0 19-801,20-19-128,-20 0-544,0-1-1666,0-19-4645</inkml:trace>
  <inkml:trace contextRef="#ctx0" brushRef="#br0" timeOffset="37437.14">7581 7888 10345,'-18'0'1666,"18"0"-1634,18 0 1121,-18 20 577,0 20-449,20-1-705,-20 2-319,0-2-129,20 1-32,-20 0-32,0-1-64,21-18-320,-21-2-545,20-19-897,-2 0-1825,3 0-6343</inkml:trace>
  <inkml:trace contextRef="#ctx0" brushRef="#br0" timeOffset="37639.15">7899 7829 13644,'-19'0'2050,"19"20"-2050,0-20 641,-20 19 704,20 21-480,20-20-545,-1 0-159,1 0-1,0-1-96,21-19-64,-3 21-96,3-21-609,-21 0-576,-2 0-1218,3-21-2946</inkml:trace>
  <inkml:trace contextRef="#ctx0" brushRef="#br0" timeOffset="37819.15">8039 7908 11146,'0'60'1986,"0"-20"-801,0-20 1025,0 19-897,0 1-1120,0-20-193,20 20-385,-20-21 33,20-19-961,-2 21-2243,3-21-6149</inkml:trace>
  <inkml:trace contextRef="#ctx0" brushRef="#br0" timeOffset="38043.17">8237 7789 5829,'0'60'9097,"0"-41"-8713,0 21 353,20 0 928,-20-1-704,0 2-769,0-2-128,20 1-64,-20 0-224,19-1-160,1-18-545,-20-2-897,20-19-1633,-20 0-4869</inkml:trace>
  <inkml:trace contextRef="#ctx0" brushRef="#br0" timeOffset="38368.18">8555 7809 3363,'0'40'11338,"0"-21"-11754,0 21 0,-20 0 928,20 20 161,0-1-577,-21-19-256,42 20 160,-21-20 0,40-21 0,-21 1-225,21 0 225,0-20 193,-20 0 191,-1-20 96,1 0-95,0 1 95,-20-2-95,0 2-225,-20-1 64,0 0-32,-19 0-128,-21 20-96,21 0-320,-1 0-993,-1 20-1602,3-20-4260</inkml:trace>
  <inkml:trace contextRef="#ctx0" brushRef="#br0" timeOffset="38981.21">7563 8604 11306,'18'0'2242,"-18"19"-2338,0 2 833,0 19 736,0-1-448,0 1-576,0 19-321,0 1-64,0-20-64,20 0-352,-20-21-737,20 1-1186,1 0-2145</inkml:trace>
  <inkml:trace contextRef="#ctx0" brushRef="#br0" timeOffset="39392.25">7820 8644 11787,'20'-21'-160,"0"21"-321,0-19 962,-1 19 1024,1-20-736,0 20-577,-20 0-128,0 0 448,0 0-127,-20 20-321,0-20-64,1 19 0,-1 2 0,20-2-32,-20 2-32,20-2-128,0 1 31,0 0-127,20 0 0,0 0 160,-1 19 128,1-19-32,20 0 32,-19 0 160,-21 0 64,18 0 160,-18-20 129,0 19 320,-18-19-97,-3 0-95,1 21-225,0-21-159,-19 0-129,19 0-128,-20 0-96,20 0-449,0 0-544,20 19-1185,0-19-1313,20 0-2403</inkml:trace>
  <inkml:trace contextRef="#ctx0" brushRef="#br0" timeOffset="40027.28">8277 8684 8199,'0'-21'4581,"19"21"-4197,-19 0 1121,20-19 385,0 19-1281,0 0-513,0 0-96,-1 0-96,1 19-289,-20 2-415,0-21 63,0 19 128,0 1 161,0 0 160,-20 0 63,20-20 97,-19 20 96,19 0 0,0-20 160,0 19 129,19 1-161,1 0-32,0 0-128,1-20-32,-1 20 0,-2 0 31,-18-20 33,20 19 129,-40-19 511,20 0 65,-18 21 31,-2-21-63,-21 0-353,2 19-256,19-19-96,-20 0-608,20 20-1122,1-20-1697,19 0-6407</inkml:trace>
  <inkml:trace contextRef="#ctx0" brushRef="#br0" timeOffset="40257.3">8694 8684 12748,'19'-21'2690,"-19"21"-3010,0 21 544,0-21 737,-19 19-513,19 21-255,0-20-65,0 20 384,19-21-127,1 1-129,20-20-128,-19 20-96,17-20-288,3 0-609,-21 0-1377,19 0-3300</inkml:trace>
  <inkml:trace contextRef="#ctx0" brushRef="#br0" timeOffset="40445.31">8893 8723 12427,'0'80'1474,"-20"-21"-1026,20-19 1090,0-1-193,0 1-1217,0 0-929,0 0-2370,0-20-7175</inkml:trace>
  <inkml:trace contextRef="#ctx0" brushRef="#br0" timeOffset="41043.34">7939 9398 12363,'-59'0'-833,"39"0"33,0 20 800,0 20 512,20-20-320,0 40-128,0-20 65,20-1 159,20 1-64,-21 0-224,21-20-192,1 20 160,-23-21 160,2 1 256,1 0 193,-21-20 544,-21 20 256,21-20-384,-38 0-320,17 0-385,-19 0-224,1-20-64,-1 20-96,0-20-224,20 20-97,20-20-640,0 1-448,40-21 224,0 20 960,-1-20 482,1 0 671,1 1 129,-3-1-128,-17 19-321,-1 2-127,-20-1-1,0 0 1,0 20-417,-20 0-321,-21-19-351,23 19-1090,-3 19-2883</inkml:trace>
  <inkml:trace contextRef="#ctx0" brushRef="#br0" timeOffset="41404.36">8296 9439 11434,'20'19'3908,"-20"-19"-3876,0-19 32,0 19 256,0 0-223,20-21-162,-20 21-223,20 0 128,-20 0 32,-20 0 96,20 21 0,-20-21 96,0 19-32,1 21 64,-1-21-32,20 2-32,0-1-32,0 20 0,20-21 0,19 2-64,-19-2-96,20 21 0,-21-20 64,1 0 64,-20 0 192,0-1 480,-20 1 193,1 0-96,-21 0-417,-19-20-224,19 20-96,-19 0-32,19-20-865,20 0-1601,-1 0-3364</inkml:trace>
  <inkml:trace contextRef="#ctx0" brushRef="#br0" timeOffset="42212.41">8594 9517 11562,'0'0'2114,"20"0"-2530,0 0 864,20 0 706,-1-19-674,1 19-416,1 0-320,-3-20-129,-18 20-287,1 0-33,-21 20 321,0-20 320,0 19 320,0-19 224,0 21-95,-21-1-193,1 0-64,0 0-32,2-1-96,-3 2 32,1 18 0,0-19 96,0 0-128,1 0 96,19 0 97,-20-1 63,20-19 224,0 20-63,0-20-65,0 0-128,0 0 65,20 20 31,19-20 0,-19 0-96,21 0-160,-3 0-64,-18 0-224,1 0-288,-1 0-321,-2 20-416,-18-20-1089,0 0-2051</inkml:trace>
  <inkml:trace contextRef="#ctx0" brushRef="#br0" timeOffset="42782.44">8395 9458 3331,'0'0'1761,"-19"0"1122,19 0 320,0 0-897,0 0-736,0 0-257,0 0-256,0 0-448,19 0-97,1 0-288,0-19-64,21 19-128,-23-21-416,2 21-801,-20 0-2691</inkml:trace>
  <inkml:trace contextRef="#ctx0" brushRef="#br0" timeOffset="43747.5">8932 6994 9224,'0'0'609,"20"-20"256,0 20 1056,0 0-415,-1-19-769,21 19-257,19-20-32,-19 0 33,19 20-225,-19-20-96,1 20-96,-23 0 64,2 0-95,1 0-66,-1 20 33,-20-20 97,20 20-1,-20 0-64,0 19 32,0 1-64,0 0 32,0 0 32,18 19 32,-18 1 32,0 19-32,0-19-32,0 39 0,21-19-64,-21-2 128,0 3-128,0 18 96,0 0-63,0 1-33,0-1 128,0 1 32,-21 19 673,21 0-577,21-20 0,-21 20 353,0-19-257,20 19-160,-20 0-32,0 1 129,20-1-225,-20-20 128,0 1-320,20-1 384,-20 1-224,20-21 96,-20 0-96,19 1 64,-19-21 160,0 1-63,20-20-1,-20 19-96,0-38-32,20-2 64,-20 1-192,0 0 64,0-20 32,-20 0 0,0 0 96,1 0-160,-1-20-160,-20 20 320,-1-20-448,23 1-321,-22 19-640,-1-21-673,2 21-2146,-1-20-8295</inkml:trace>
  <inkml:trace contextRef="#ctx0" brushRef="#br0" timeOffset="44656.55">13179 6279 10730,'0'0'544,"-18"0"-127,18 0 319,18 20 129,3 19 32,-21 2-224,40-2-193,-20 21-128,-1 19-191,1-18-33,20-2-128,-20-19 128,-1-21 0,1 21 192,-20-40 289,0 0 224,20 0 320,-20-20-769,0-19-64,0-1-95,-20 0 31,20 0-64,0-20-192,-20 21-32,20-1-224,-19 0-417,19 1-448,-20 19-416,20-1-1506,0 21-4773</inkml:trace>
  <inkml:trace contextRef="#ctx0" brushRef="#br0" timeOffset="45154.58">13497 6656 14669,'0'21'577,"0"-21"-577,20 0 993,1-21-192,-1 21-609,-2-19-160,2 0 64,21-2 64,-41 1 0,20 0 129,-20 0 63,0 20-160,-20-20-96,0 20-128,-1 0-64,-17 20 192,18 0-96,-1 20 0,1-19 64,20 17-96,0-17 96,20 19-64,1-21 0,17 1 96,3-20-192,-1 0-96,-1 20 160,1-20-288,-20-20 160,0 20-97,-1-20-287,-19 20-321,0-19-224,0 19-417,0-21 1,-19 2 480,19 19-192,0 0 480,-20 0 833,20 0 289,0 0 191,0 0-95,20 0-65,-20 0-288,19 0 0,1 0 0,0-21 161,0 21 255,1 0-191,-3 0-129,2-19-160,0 19-416,-20 0-1346,0-19-929,0 19-3907</inkml:trace>
  <inkml:trace contextRef="#ctx0" brushRef="#br0" timeOffset="45366.59">13876 6438 10249,'0'20'641,"0"0"-385,0 0 1602,-21 19-193,21-19-800,-20 0-577,20 21-191,0-3 31,0-17-288,0 19-513,0-21-448,20 1-513,-20 0-288,0-20-352,21 20-2018</inkml:trace>
  <inkml:trace contextRef="#ctx0" brushRef="#br0" timeOffset="45516.6">13894 6756 928,'20'20'-927,"0"0"927,-20-20 31</inkml:trace>
  <inkml:trace contextRef="#ctx0" brushRef="#br0" timeOffset="46309.64">13696 6677 1089,'20'0'960,"-20"0"962,20 0 320,-20-21-896,0 21-129,0 0 544,-20 0-415,20 0-1090,0 0 32,-20 0 385,1 21 96,-1-21-161,0 19-63,20 2-1,-20-21-320,20 19-192,0 1-32,20 0-64,0-20-480,19 20-225,1-20-608,0 0-385,-1 0-1537</inkml:trace>
  <inkml:trace contextRef="#ctx0" brushRef="#br0" timeOffset="46676.66">14113 6677 11947,'-20'0'1281,"1"0"-1601,19 0 1024,-20 0-31,0 0-705,20 0-96,-20 19 96,20 2 32,0-21 0,0 19 0,0 1 128,20-20-64,0 20-64,19-20 192,-19 0 161,0 0 159,0-20 257,0 20-1,-20 0-95,0-20 64,0 1-257,-20-2-288,20 21-288,-20-19-192,0 19-288,0-21-1314,1 21-2018,19 0-6470</inkml:trace>
  <inkml:trace contextRef="#ctx0" brushRef="#br0" timeOffset="46893.68">14352 6776 12908,'0'0'4164,"0"-20"-4357,0 20 1026,-21-20 801,21 1-1154,21-2-416,-21 2-160,20 19 128,-2-21-160,23 21 0,-1 0 128,-1 0 64,1 0-544,0 0-545,-1 0-1314,1 21-4515</inkml:trace>
  <inkml:trace contextRef="#ctx0" brushRef="#br0" timeOffset="48192.75">12307 7551 11434,'-21'0'2082,"21"0"-1986,21 0 609,-1 0 800,0 0-415,19 0-578,21 0-384,-21 0 32,1 0 0,-1-21-96,1 21-320,1 0-480,-23 0-802,-18 0-608,0 0-865,-18 0-1889</inkml:trace>
  <inkml:trace contextRef="#ctx0" brushRef="#br0" timeOffset="49035.8">12327 7610 3523,'0'-19'1409,"0"19"-192,0 0 801,0 0-640,0 0-610,0 0-159,0 0 96,20 0 191,-20 0 97,0 0-128,0 0-128,0 0-225,0 0-384,0 0-96,0 0-32,0 19-96,0-19-32,0 19 0,0-19 128,0 21 0,0-21 0,0 20 0,0-20 32,0 20 0,0-20 96,0 20 32,0 0-31,0-1-1,0 1 0,0 0 0,-20 0-64,20 20-32,0-21 0,0 21 32,0 20-64,-20-20 64,20 19 32,0 1 32,0-1 65,0 1-1,0 0-96,0-1 64,0 1-128,0-21 64,0 21-64,0-20 0,0 19-128,0 2 96,0-22 128,0 1-96,0 0-32,0-1 32,0 1 0,0 0 32,-21 0-64,21-1 32,0 1-64,0 0-32,0-21 32,0 21 0,0-20 64,0 0 96,0 0-160,0 0 96,0-20 97,0 20 31,0-20 0,0 20-32,0-20 0,0 0-128,0 0 32,0 0-32,0 0 32,0 0 129,21 0 127,-21 0 128,20 0-159,19 0-33,-19 0-320,40 0-128,-21-20-193,21 20-544,-21 0-416,1-20-833,-1 20-2146</inkml:trace>
  <inkml:trace contextRef="#ctx0" brushRef="#br0" timeOffset="49714.84">12922 7888 14093,'-59'0'897,"39"20"64,20-20 352,0 0-416,0 0-705,20 20 224,-1-20 33,21 0-33,19 0-224,-19 0-320,19 0-288,2-20-289,-23 20-704,-17 0-1090,-1 0-2017,0-20-5573</inkml:trace>
  <inkml:trace contextRef="#ctx0" brushRef="#br0" timeOffset="49958.85">13459 7690 11242,'38'-20'2691,"-38"20"-2755,0 0 480,-20 20 513,2 0-513,-3 19-95,1-19 159,0 20 97,20 0-65,0-21-160,20 1-31,0 0-129,1 0-64,37 0-32,-17-20-128,18 0-192,-19-20-481,-1 20-736,1-20-1570,-20 20-2114</inkml:trace>
  <inkml:trace contextRef="#ctx0" brushRef="#br0" timeOffset="50147.86">13657 7730 11466,'0'19'1153,"0"1"-31,0 20 1184,0 0-545,0-1-1088,0 1-545,-20 19-160,20-18 0,0-22-833,0 21-896,20-20-2179,0-20-7687</inkml:trace>
  <inkml:trace contextRef="#ctx0" brushRef="#br0" timeOffset="50470.88">13914 7849 11755,'-38'59'896,"38"-39"-928,0 20 353,18 0 351,2-1-415,21 1-578,-3-20-159,23 0 416,-22-20 256,21 0 128,-1-20 129,-19 0 768,-20-20 320,-1 1-191,1 18-193,-20-18-641,-20-1 289,-19 0-289,-1 1-319,1 19-161,-21 0-64,1 20-161,19 0-928,1 20-1281,-2 0-2755</inkml:trace>
  <inkml:trace contextRef="#ctx0" brushRef="#br0" timeOffset="51913.96">13200 8723 10217,'-39'-20'2338,"19"20"-2274,0 0 321,-21 20 992,23 0-352,-3 20-705,21-20-191,-20 19-33,20 21 0,0-21-96,20 1-64,19-20-97,2 20 129,-1-20 161,-1-20 223,1 0 192,-1 0 193,1 0-32,-20-20 128,0-20-257,-20 20-95,19-20-97,-38 1 128,19-1-95,-20 0 191,-20 1-127,20-1-1,-19 20-95,19 0-97,-21 1-224,23-2-128,18 21-320,0 0-609,0 0-641,0 21-96,18-21-416,23 19-1473,-1 1-1378,-1 0-3201</inkml:trace>
  <inkml:trace contextRef="#ctx0" brushRef="#br0" timeOffset="52043.97">13497 8882 12043,'20'20'2146,"-20"-20"-929,0 0 64,0 20-416,0-20-577,21 0-768,-21 0-1826,20 0-3652</inkml:trace>
  <inkml:trace contextRef="#ctx0" brushRef="#br0" timeOffset="52331.99">13756 8723 6502,'0'0'10377,"0"0"-10184,0 0 255,0 0 609,20 0-256,19 0-513,-19 20-256,21 0 32,-3-20-96,-18 20-224,-20 0 0,0 19 192,-20-19 64,0 20 96,2-20 192,-3-1 160,1 2-31,0-2-257,20 1-192,0 0-32,0-20-224,20 20-353,21-20-736,-3 0-1698,3-20-2402</inkml:trace>
  <inkml:trace contextRef="#ctx0" brushRef="#br0" timeOffset="52694.01">14173 8822 4548,'0'-19'7815,"0"-1"-7655,0 0 385,0 20 864,0-20-576,19 20-513,1 0-224,0-20-96,-20 20 0,20 0-96,-20 0-192,0 0 0,-20 0 288,0 0 0,0 20 96,1-20-32,-1 20 128,0 0-64,0 0-32,20-1-96,20 21-192,0-20-705,0 0-736,19 0-129,1-1 0,-20 2 545,-1-2 577,1-19 896,-20 20 1217,0-20 1154,-20 20-385,1-20-705,-21 0-640,0 0-641,1 0-192,-21 0-320,1 0-865,18 20-737,3-20-1537,17 0-4068</inkml:trace>
  <inkml:trace contextRef="#ctx0" brushRef="#br0" timeOffset="53292.04">14451 7690 7975,'0'0'224,"20"0"-960,0-20 1504,19 20 1186,-19-20-1025,39 20-416,-19-21 544,0 21 128,-1 0-577,2 0-191,-21 21-65,-2-21 32,-18 20-63,20 20-33,-20-1-128,21 1-96,-21 20 0,0-1 32,20 20-128,-20 1 96,0 0-32,20 19-32,-20 0 0,19-19 32,-19 19 32,0-19-96,0 0 32,0-1 161,0 0-161,0-19 32,0 0 0,0-21 0,0 1 160,0-20 128,0 0 32,-19-1 97,-1 2-65,0-21-128,-1 0-127,-17 0-33,-3-21-128,1 21-96,-19 0-417,0-19-864,-1 19-1698,-19 0-4196</inkml:trace>
  <inkml:trace contextRef="#ctx0" brushRef="#br1" timeOffset="57533.28">16356 1887 10986,'0'-19'737,"-20"19"-161,1-21 225,-1 2-257,-20 19-447,1-19-130,-21 19 66,-19 0-1,0 19 0,-21-19 0,1 40-32,0-21-64,-21 41 64,1 0 128,0 19 224,40 20-224,0-19 128,18 19 65,22-19 63,19 19-224,0 1-32,20 19-64,20-20 32,19 20-128,1-40-96,39 1 64,2-20-256,37-20 32,-19-20 320,20-1-64,1-19-64,19 0 128,-21-19 128,1-1 32,1-20-64,-1 0 160,-20 1 1,1-22-65,-21 2 192,0-1 161,-39-19-289,0 0-192,-21-21-96,-19 1-96,0-1 0,-19-19 0,-41 0 64,1 20 64,-1 19 416,-19 21-63,-1-1-1,40 41-256,1 19-160,-1-20-641,1 20-2081,19-21-5446</inkml:trace>
  <inkml:trace contextRef="#ctx0" brushRef="#br1" timeOffset="58370.33">19016 1788 8840,'0'-20'-320,"0"0"384,-20 0 128,0 0-96,2 1 224,-23-1 257,1 0 191,1 20 97,-21 20 160,-19 0-224,0-1-481,0 21-224,-2 0-64,-18 0 129,-19 19 159,-22 21 160,1 0 97,40 19-97,20-20-63,20 1-33,18 0 0,1 18-95,40 2 31,0-1-224,40 1 0,19-1-192,2 0-128,18-20-96,20-18-65,20-3 97,1 3-96,18-22-65,-19-19 353,21 0 96,18-20 224,1 0 321,-21-20 192,22-19-1,-22-1-95,2-20-97,-21-20-255,0 21-1,-40-21-64,0-19-160,-18-21-64,-22-18-224,-19 19-128,-20 0 288,-20-21 64,-39 21-193,-2 20 770,2-1-321,0 60 161,-21 2-1,1-23-224,-41 21-224,1-19 0,1 39-416,19 20-1218,0 0-1441,0 40-3299</inkml:trace>
  <inkml:trace contextRef="#ctx0" brushRef="#br2" timeOffset="62736.58">10559 8186 10537,'0'21'2403,"0"-21"-2243,0 0 705,21 0 896,-21 19-415,20-19-385,0 20-321,-2 0 1,3 0-33,19 0 1,-1 19 32,1 2-417,0-2 0,-1-19-256,21 20 96,-21-1 64,22 1-128,-23 0 0,3 0 96,-2-21-96,-19 2 0,20-2 32,-40 1-96,20-20-288,-20 0-417,0 0 32,0 0-864,-20 0-2019,0-20-4067</inkml:trace>
  <inkml:trace contextRef="#ctx0" brushRef="#br2" timeOffset="63018.6">10719 8703 8295,'-40'20'7624,"20"-20"-6920,20 0 545,0 0 513,0 0-385,20-20-608,20-20-288,-1 0 31,21 1-224,-1-21 1,0 0-129,2 1 0,-3 19-128,-17-19-128,-2 19 32,-19 20-353,0 20-832,-20 0-1185,0 0-2050,-40 20-9994</inkml:trace>
  <inkml:trace contextRef="#ctx0" brushRef="#br0" timeOffset="69077.95">15324 8306 11370,'0'0'1249,"0"0"-768,0 0 1761,0 0-416,0 0-897,20 0-449,0 0-31,0 0-97,19 0-64,1 0-160,-20 0-32,19 0 0,-19 0-96,20-20-96,-19 20-640,-3 0-706,2 0-1024,-20 0-2915</inkml:trace>
  <inkml:trace contextRef="#ctx0" brushRef="#br0" timeOffset="69236.95">15423 8445 9865,'0'40'3331,"20"-20"-2883,0-20 1122,0 0 640,19 0-929,1 0-896,1 0-225,-23 0-609,2 0-832,1 0-2370,-21 0-10090</inkml:trace>
  <inkml:trace contextRef="#ctx0" brushRef="#br2" timeOffset="72244.13">8079 5783 13132,'18'20'384,"-36"-1"-608,18-19 544,-20 39 609,20-18-384,-20 18-161,-1 1 193,-17 20 159,17-1-63,-19 1-385,1 0-160,19-21-64,0 1-128,0-20 161,20 19-450,-20-39-768,20 21-2562,-20-21-6599</inkml:trace>
  <inkml:trace contextRef="#ctx0" brushRef="#br2" timeOffset="72492.14">7662 6260 14894,'-20'39'448,"-1"-19"-640,1 20 288,0-1 352,2 1-255,18-20-129,0 20 192,18-1 320,22-19 33,19 0-129,2-20-127,-2 0-257,1 0-224,-1-20 160,2 20-577,-23-20-992,-17 0-2211,-1 20-7110</inkml:trace>
  <inkml:trace contextRef="#ctx0" brushRef="#br2" timeOffset="73008.17">8097 4968 11050,'-18'0'2466,"-2"0"-2338,20 0 769,0 19 32,-20-19-673,-1 20-256,21 0 96,-20 20 225,20 0 127,-18-21-31,18 21 63,0-20 65,18 20-161,2-20 0,21-20 65,-21 20-225,19-20-64,1 19-96,-1-19-224,1-19-513,0 19-480,-21-20-961,1 20-1473,0-20-3620</inkml:trace>
  <inkml:trace contextRef="#ctx0" brushRef="#br2" timeOffset="73182.18">8237 5107 7719,'-20'0'2018,"20"19"-1506,0 21 2179,0-20-257,0 20-1377,0 0-801,0 20-160,0-21-96,0 1-352,0 0-833,0-1-865,20-19-1185,0-20-4580</inkml:trace>
  <inkml:trace contextRef="#ctx0" brushRef="#br2" timeOffset="73384.19">8415 5207 13164,'20'39'1505,"-20"-39"-960,41 39 992,-23-18-127,2-1-898,21-1-320,-2 1-160,1-1-160,-20-19-480,20 21-802,-21-21-2145,1 0-2787</inkml:trace>
  <inkml:trace contextRef="#ctx0" brushRef="#br2" timeOffset="73572.2">8713 5126 11466,'-19'40'673,"-1"-20"-321,0 1 2243,0 18-930,-20 0-1088,1 2-513,19 17 96,-21-17-128,23-2-480,-2 1-2499,20 0-4452</inkml:trace>
  <inkml:trace contextRef="#ctx0" brushRef="#br2" timeOffset="74776.27">12286 6279 5445,'0'0'704,"0"0"-576,0 0 2115,21 20-258,-21-20-799,0 20-33,20-1-160,-20 22-161,20-2 33,-1 1-96,1 19-64,0 1-193,20 0-192,-21-1-63,21 1-161,-20 0 0,19-21-96,-19 1 32,0 0-128,21-1-96,-23-19-353,2 0-416,0 0-897,-20-20-736,0 20-1122,0-20-4291</inkml:trace>
  <inkml:trace contextRef="#ctx0" brushRef="#br2" timeOffset="75072.28">12446 6974 11210,'39'40'1249,"-19"-20"-1089,0 0 449,0 19 32,19-18-129,-19-2-352,21 21 0,-23-20 1,2-20 351,21 20 417,-21-20-160,-20 0-1,18-20 257,3 0-224,-21 1-256,20-21-225,-20 0-256,0 20-192,-20-20-417,20 0-448,-21 1-672,21 19-1506,-18-20-1954</inkml:trace>
  <inkml:trace contextRef="#ctx0" brushRef="#br2" timeOffset="75735.33">11393 5603 11723,'0'0'1665,"0"0"-960,21 0 928,-1 0-608,-2 0-416,23 0-353,-1 0-32,-1 20-192,1 0 0,-1 0-32,-19 1 0,-20-2-32,0 20 96,0 2 33,-20-21-1,1 19 96,-1-20 64,0 2 0,0-1 161,20-1-193,0-19-96,0 20-32,20-20 0,0 0 0,19 20-64,1-20-320,0 0-320,-1 0-289,1 0-256,-1 0-577,-19 0-512,1 0 224,-1-20-1025,-20 20-4899</inkml:trace>
  <inkml:trace contextRef="#ctx0" brushRef="#br2" timeOffset="76046.34">11948 5803 9961,'-18'0'961,"18"0"1025,0 0 961,0 0-1346,0 0-1024,18 0 255,3 0-127,-1 19-257,20-19-287,-1 0 127,1 20-256,0-20-32,-1 0-96,2 19-449,-21-19-448,-2 0-768,-18 0-1538,20 0-2403</inkml:trace>
  <inkml:trace contextRef="#ctx0" brushRef="#br2" timeOffset="76255.36">12187 5723 12139,'-39'39'352,"19"-18"1058,0-1 1120,0 19-1313,20 1-896,-20-20-354,20 19 33,0-19-224,0 0-705,20-20-1409,-20 0-3075</inkml:trace>
  <inkml:trace contextRef="#ctx0" brushRef="#br2" timeOffset="76919.39">12525 5643 10570,'0'0'3267,"0"20"-3363,0 1 1697,0-2 609,0 1-1089,20 19-672,-20-18-129,19 18-64,-19-19-160,20 20-128,0-20-320,0-1-1186,-20 1-1665,21 0-2818</inkml:trace>
  <inkml:trace contextRef="#ctx0" brushRef="#br2" timeOffset="77633.43">8952 5087 9641,'0'0'3587,"0"-20"-3619,0 20 1281,0 0 961,0 0-1345,0 0-865,20 0 192,0 0 321,-1 20-417,21-20 96,0 20-224,-21-1 32,1 2 0,0 18-64,-20-18 64,0-2 64,0 1 160,0 0 32,-20-1 225,20 2 63,0-1-159,-20-20-1,20 19-224,20-19 0,-20 20 161,40-1-193,-20-19 32,19 0-160,1 21 96,-19-21-512,17 0-513,-17 20-1377,-21-20-3684</inkml:trace>
  <inkml:trace contextRef="#ctx0" brushRef="#br0" timeOffset="83079.75">17925 6816 416,'-20'0'2851,"0"0"-1538,20 0 705,0 0 128,0-20-320,0 20-930,0 0-447,0 0 31,0 0 289,20 0-64,-20 0 191,20 0-31,0 0-64,-1 0-128,1-20-225,0 20-96,20-20-127,-1 20-33,1-20-64,-1 20-160,-19 0 0,21 0-96,-21-19-417,-2 19-352,3 0-544,-21 0-609,0 0-224,0 19-833,-21-19-4804</inkml:trace>
  <inkml:trace contextRef="#ctx0" brushRef="#br0" timeOffset="84543.83">16417 6736 9609,'0'0'1921,"0"0"-1728,18 0 800,22 0 320,-19 0-512,17-19-481,3 19-160,-1 0-128,-21 0 0,21 0-160,-20 0-673,-20 0-1153,0 0-960,0 19-1891</inkml:trace>
  <inkml:trace contextRef="#ctx0" brushRef="#br0" timeOffset="85351.88">16336 6816 8295,'0'0'1730,"0"0"-1666,0 0 160,0 0 737,20 0-320,-20 0-417,0 20 256,0-20 225,0 19-64,0 1 95,0 20 1,20-20-320,-20 19-65,0 1-64,20 0 0,-20-1 1,0 1-129,21 0-32,-21 0-224,0 19 480,0-19-192,0 20-31,18-21-1,-18 21-128,0-1-32,0 2 128,20-2-160,-20 1 64,0-1-32,0 1 64,0 19-96,0-19 160,0 19 0,0-19-32,0 19-32,0-19-64,-20 20 96,20-20 65,0-1 95,0 20-96,20-19 0,-20 0-32,0 19 32,0-19-32,0 19-31,0-19-33,0 19-32,-20 1-32,20-21 0,0 21-32,0-21 96,20 21-96,-20-21 0,0 1 32,0 0 96,0 0-32,20-1-256,-20 1 416,0-1-160,0 1-32,0-1 160,0 1-32,0-20-192,0 20 64,21 0 32,-21-1-64,0-19 32,20 19 0,-20-19 32,0 0-64,0 0 32,0-1 65,18 1-162,-18-1 162,0 1-33,0 1-96,0-2 64,0 0 0,0-18 0,0 18-32,0-19 32,0 0 128,0 0-160,0-20 96,0 20-64,0-20 0,0 0 0,0 20 64,0-20-64,0 0 0,21 0 0,-21-20-128,40 20-448,-20 0-385,-1-20-833,21 20-961,-20-20-2946</inkml:trace>
  <inkml:trace contextRef="#ctx0" brushRef="#br0" timeOffset="86217.93">18144 6696 1345,'0'0'1665,"-21"0"-1248,1 0 1441,20 0-513,-20 21-673,0-21 1,20 0-449,-19 19-160,19-19-96,0 0-32,-20 20-224,20-20-160,0 0 255,20 0 65,-20 20 160,0-20-64,19 0 0,1 0-96,-20-20 32,20 20-32,0-20 352,1 20 609,-21-19 128,0 19-321,0-21-255,-21 21-545,21 0-865,-20 0-353,20 21 770,-20-21 608,0 19 0,20 1-32,-19-20-64,19 20-1538,19-20-3074</inkml:trace>
  <inkml:trace contextRef="#ctx0" brushRef="#br2" timeOffset="91224.21">18103 5504 8712,'0'-20'1825,"0"20"-1056,0 0 929,0 0-321,-20 0-608,20 20-673,-20-20-96,-19 40 128,19-20 192,0 19 33,0 1 95,20 1-160,0-2 65,20 0-33,20 2-64,-1-2 33,21-20-129,-21 2 0,22-21-160,-2 20-481,-19-20-608,-1 0-1441,1 0-1858,-20-20-5444</inkml:trace>
  <inkml:trace contextRef="#ctx0" brushRef="#br2" timeOffset="91419.22">18302 5663 11723,'0'21'993,"-20"-21"-1410,20 39 1410,-21 0 961,21 21-481,-18 0-640,18-1-513,0 1-191,0-1 31,0 1-160,0-20-289,18 0-319,-18-21-673,21 1-929,-21 1-1826,20-21-5253</inkml:trace>
  <inkml:trace contextRef="#ctx0" brushRef="#br2" timeOffset="91635.24">18520 5822 15598,'0'0'1506,"0"20"-1634,21-20 1281,17 19-577,-18 2-320,21-1-256,-21 19 129,19-19-161,-19 20-65,20-20-255,-21-1-224,21 1-706,-20 0-832,-20-20-1025,20 0-2978</inkml:trace>
  <inkml:trace contextRef="#ctx0" brushRef="#br2" timeOffset="91822.25">18838 5861 13773,'-40'41'192,"20"-22"352,-19 1 1826,-1 20-1216,1 0-962,-1-1-224,19 1 0,21 0-513,0-20-288,0-1-768,21-19-1314,-1 0-2306</inkml:trace>
  <inkml:trace contextRef="#ctx0" brushRef="#br2" timeOffset="92033.26">19075 5564 14798,'0'0'1601,"0"20"-1793,-18-1 576,18 21 1154,-20 20-994,20-1-352,0 1-31,0 20-65,20-21-160,-20-19-513,18 19-608,3-19-1570,-21 0-3330</inkml:trace>
  <inkml:trace contextRef="#ctx0" brushRef="#br2" timeOffset="93417.34">19930 5861 6342,'0'0'1217,"0"21"-1121,0-1 705,0 19 320,0 1-609,0 0-416,0-1-32,0 1-64,20 0 64,-20-20 96,0-20 1,20 0 511,-20 0 193,0-20-513,19-20-256,1 20 1,-20-20 31,0 1-32,20 19-224,0-20-385,0 20 97,-20 1 256,19 19-33,1 0 33,0 0 320,-20 19 161,0 21-193,0-20 32,20 20 0,-20-21-96,0 1 32,20 0 32,-20-20 97,19 0 159,-19-20-96,20 20-192,-20-20-64,20 20-128,-20-19-32,20-1 32,-20 20-192,0 0-193,0 0 193,0 20 256,21-1 192,-21 1 0,0 0-160,0 0-160,0 0-705,20 0-1505,-2-20-1089</inkml:trace>
  <inkml:trace contextRef="#ctx0" brushRef="#br2" timeOffset="94102.38">20486 6040 7559,'19'-39'1697,"-38"39"-672,19 0 256,-20 0-480,0 0-352,0 20-257,0-1 256,1 1-95,19 0-193,0 20-32,0-20-32,19 0-64,1-1-32,0-19 96,0 0 96,19 0 64,-19-19-95,0 19-33,0-20-32,-20 0 0,0 0-96,0 0-224,0 0-257,0 0 65,0 20 128,0-19 127,0 19 1,0 0-224,0 0 96,0 19 256,20-19 128,-1 0-160,1 0 128,20 0-32,-19 0 128,-3-19 224,2-1-95,1 0 63,-1 0-96,0-20-96,-20 1-32,0-21-128,0 21-256,0-21-449,0 0-704,-20 20 512,20 1 1122,-20 19 415,20 20-640,-21 20 288,21 19 449,0 22-160,0-3-97,0 3-160,0-3-127,21 22-97,-1-40-192,18 19-257,-17-19-255,-21-20-97,20 0-64,-20 0-256,0-20-288,-20 0-288,-1-20-610,3 0 610,-2 0 2049,-21 0 1378,21-19 0,2 19 64,-3 0 704,21 20-608,0-20-673,0 20-544,21 0-609,17 0-32,3-20-96,-3 20-64,23 0-128,-2 0-224,-19 0-353,-1 0-1057,-19 0-1377,-20 0-1057,0 0-2754</inkml:trace>
  <inkml:trace contextRef="#ctx0" brushRef="#br2" timeOffset="94325.39">21001 5981 1729,'-19'40'1570,"19"-21"-97,0-19 32,0 20-832,0 0-385,19-20-288,1 20-64,0-20 192,0 0 545,-20 0 1345,21 0-64,-21-20-609,0 20-352,0-20-320,20 0-289,-20 20-288,0-19-96,18-1 0,-18 0-96,20 0-96,1 0-128,-1 20-193,0 0-288,-1 0 65,1 0-770,-20 0-1473,20 20-3523</inkml:trace>
  <inkml:trace contextRef="#ctx0" brushRef="#br2" timeOffset="94469.4">21300 6040 10826,'0'0'640,"0"20"1410,19-20-256,-19 0-1378,0 20-480,20-20-448,0 0-321,-20 0-768,20 0-994,0 0-1985</inkml:trace>
  <inkml:trace contextRef="#ctx0" brushRef="#br2" timeOffset="94601.4">21319 5822 10089,'0'-39'1345,"-19"18"-1120,19 21 479,0 0-704,19 0-704,1 0-962,0 21-2626</inkml:trace>
  <inkml:trace contextRef="#ctx0" brushRef="#br2" timeOffset="94765.42">21537 5941 4772,'20'20'4901,"1"-20"-3940,-1 20 1729,-2-20-896,-18 20-1314,41-20-448,-21 0-352,0 0-225,19 20-928,-19-20-1185,0-20-513,0 20-1922</inkml:trace>
  <inkml:trace contextRef="#ctx0" brushRef="#br2" timeOffset="94874.42">21855 5961 4356,'0'-40'2274,"-20"40"705,0 0-33,1 0-671,-21 20-706,20 0-512,-19 20-384,19-1-385,0 1-320,0 0-1249,20 0-3011</inkml:trace>
  <inkml:trace contextRef="#ctx0" brushRef="#br0" timeOffset="99467.68">22649 6637 7014,'-20'0'417,"20"0"1312,-19 0 481,19 0-544,0 0-673,0 0-481,0 0 97,0 0 96,19 0-1,-19 0-127,0 0-33,20 0 65,-20 0-97,20 0-127,0 0-161,21 0-96,-3 0-64,3 0-32,18 0 0,-19 0 0,-1 0-64,1-19 32,0 19 32,-21 0-96,1 0 128,0 0-32,-20 0 32,20 0-64,-20 0-32,0 0 32,0 0-96,0 0 32,0 0 32,20 0 0,-20 0 64,-20 19-128,20-19 96,0 19 96,0-19-128,0 21 32,0-2 64,20-19 0,-20 21 0,0-2 0,0-19-32,19 20 32,-19 0 0,0 0-32,0-20-32,-19 20 64,19 0-31,0-1-33,-20 1 64,20 0-128,0-20 128,-20 20-64,20 0-64,0 19 256,-20-19-192,20 0 0,0 20 0,0-20 32,0 20-32,0 0 64,20-1-64,-20 21 64,0-21 32,0 21 128,0-1-160,20 1 96,-20-1-64,20 2-64,-20-2-96,0 1 193,19-1-65,-19 1-64,0-1 64,0 21-96,20-1 128,-20-19 32,0 19-128,20 1 0,-20-1 128,0 1-64,0 0 0,0-1 64,20 0-32,-20 1-32,0-20-32,0 19 129,21 1-33,-21-21-160,0 20 128,18 1-96,-18-20 96,20-1-128,1 21 32,-1-20 32,-20-1 0,20 1 0,-20-20 0,0 0 0,0-1 32,18 1 32,-18 19-96,0 1 0,0-20 64,21 19-32,-21-19 0,0 20 96,-21-21-128,21 21 32,0-20 32,0 0-32,0-1 0,0 1-32,0-20-32,0 20 97,0 0-65,0-21 32,0 21-64,0-20 128,0 19-128,0 1 64,-18-20 0,18 1 32,0 18-96,0-19 32,0 20 32,0-20 32,0 19-64,-20-19 32,20 20-32,0-20 0,0-1 0,0 1 0,0 0 32,20 0-32,-20 0 0,0 0 160,18-20-288,-18 20 64,0-1 128,0 2-64,21-2 0,-21 1 64,0 1-128,20-21 64,-20 19 0,0-19 0,0 0 64,0 0-128,0 20 128,0-20-64,0 0 64,0 0-64,0 0 0,0 0 32,0 0 32,0 0-32,-20 0 0,20 0 0,-21 0 0,3 0-64,-2 0 160,-41 0-160,22 20 96,-1-20-96,1 0-96,-1 0-705,20 0-576,-19 20-545,-1 0-1217,0-20-3811</inkml:trace>
  <inkml:trace contextRef="#ctx0" brushRef="#br1" timeOffset="106293.07">16674 6895 576,'-20'0'416,"20"0"-159,0 0 63,0 0 128,0 0 1,0 0 95,0 0 1,0 0 256,0 0 384,0 0-288,0 0 31,0 0 65,0 0 0,20 0-160,-20 0-96,0 0-129,0 0-31,0 0-65,0 0-31,0 20-1,0-20-31,0 0-1,0 20 65,0 0-129,0-20-64,0 19 33,0 1-193,0 20-64,0-20-32,0 19-32,0 1 0,0 0 32,0 20-64,0-21 32,0-19-32,0 20 32,0 0 32,0-1-64,0 1 64,0 0 0,0-21 0,0 22 0,0-1 1,0-21-65,0 0 32,0 2 0,0-1-32,0 0-32,0-20 32,20 0-32,-20 20 32,-20-20 0,20 0 0,0 20 0,0-20 0,0 0 0,0 19 0,0-19 32,0 20 0,0-20 32,20 0-32,-20 20 0,0-20 0,0 0 0,0 0-32,0 0 32,0 0 0,0 0 32,0 0-32,0 0 64,20 0 0,-20 0-32,0 0 0,19 0 0,-19 0 32,20 0-32,0 0-64,0 0 32,0-20-32,-1 20 0,21 0-32,-19 0 64,-1 0-128,18 0 160,-17 0-96,19 0-128,-20 0 96,19 0 32,-19 0-32,0 0-32,0 0 64,-1 0 32,1 0 32,0 0 32,0 0-96,0 0 0,-1 0 32,1 0 0,-20 0 0,20 0-64,1 0 32,-1 0 32,18 0 0,-17 0 32,-1 0-32,19 0 0,1 0 32,0 0-64,19 0 64,-19-20-32,-1 20-32,1 0 32,19 0 0,-18 0 0,-1 0-32,19 0-256,-19 0-65,19 0 129,0 0 0,1 0 64,-1-19 32,-18 19 64,18 0 64,1-20-32,-21 20 32,21 0 0,-1-20 32,0 20 0,-19 0-32,21 0 32,-22-20-64,21 20 64,-21 0-64,21 0 32,-21 0-32,22-20 32,-3 20-32,1 0-33,2 0 1,-2 0 32,-19 0 0,19-21-32,1 21 96,-1 0 0,20 0-32,-18 0 32,-2 0-32,1 0 32,-1 0 0,0 0 0,2 0-32,18 0 0,-20 0 0,21-19 0,-21 19-32,20 0 0,-18 0 0,18 0 32,-20 0 0,21 0 0,-21 0 32,20 0 0,-18 0 0,18 0 1,0 0-33,-20 0 0,21 0 0,-1 0 0,0 19-33,-18-19-63,18 0-32,-20 0-128,20 0 160,-19 0 96,-1 0 64,2 0-32,-2 0 64,20 21 64,-19-21-128,-21 0 0,21 0 0,-1 0-32,2 0 32,-22 0 0,21 0 32,-21 0 33,21 0 31,-21 0-96,1 0 0,-1 0-32,-19 0 0,21 0 0,-21 0 0,18 0 32,-17 0 32,-21 0 0,20 0 160,-20 0 193,0-21 31,0 21-256,0 0-64,0-19-96,0 0 0,0-2-160,-20 2-32,20-2 64,0-18-64,0-1-64,0 0-1,0 1 129,0-1 32,20-20 0,-20 1-32,0 0 96,0-2-32,20 2 64,-20 19 96,0 1-32,0-1-32,0 0-64,19 1-32,-19 19-128,0-20-96,20 20-160,-20-19-65,20 18-31,-20-19 191,0 21 257,20 0 64,-20-2 192,0 1-31,0 20 127,-20 0 64,20-20-192,0 20-96,-20 0-32,20 0-64,-20 0 32,20 0-32,-19 0-96,19 0-192,-20 0 160,0 0 0,-1 0-1,1 0 97,-18 0 64,-3 20-32,21-20 32,-39 0-64,19 20 32,-19 1-160,0-21-192,-1 0 95,1 19-63,-2-19 32,-18 19-33,20-19 161,-21 0 128,1 21 64,-1-21 32,1 0 32,0 19 64,-1-19-31,1 0-1,0 21 0,-21-21-64,21 0-64,-20 19 64,18-19-128,-18 0-32,20 0 96,-20 0 32,20 0 0,-20 0 32,-1 0 32,21 0 64,-20 0 0,0 0-64,18 0-64,-18 0 0,20 0 32,0 0 0,-20 0 32,20 0 96,18 0 64,-18 0-31,20 0 223,-21 0-96,1-19-31,-1 19-161,1 0-32,0 0-64,-1 0 32,1 0-64,20 0 0,-22 0 0,2 0 32,0 0 0,20 0-32,-22 0 32,2 0 160,-20 19 96,20-19 33,0 0-193,-20 0-64,18 20-32,2-20-32,-20 0 32,20 0-32,-20 20 0,20-20-32,-21 20-192,21-20-769,-20 20-673,18 0 257,2-20-97,0 19-992,19 1-4997</inkml:trace>
  <inkml:trace contextRef="#ctx0" brushRef="#br1" timeOffset="109601.26">5915 6915 4484,'0'0'224,"0"0"-160,0 0 224,0 0 513,0 0 448,0 0-64,0 0-128,0 0-64,20 0 32,-20 0-288,0 20-32,0-20-193,0 0-160,0 20-63,0-20-1,0 19-64,0 1-32,0 20 1,0 0 63,0 0-128,0 0-32,0-1-64,0 1-64,0 19 96,-20-19-32,20 0 0,0-1 32,0 1-32,-21 0 32,21-1-32,0-18 0,0-2 64,0 21-64,0-40 1,0 19-1,0 2 0,21-21 32,-21 0 0,0 0-32,0 20 64,20-20 0,-2 0-32,-18 0 0,20 0-64,1 0 0,-1 0-32,19 0 32,-19 0 0,0 20-32,20-20 64,-1 0-32,-19 0 0,41 0-128,-23 20 0,23-20 64,-22 0-128,21 0 63,-1 0-31,0 0 32,1 0 32,-21 0 0,21 20 0,-1-20 64,2 0-32,-2 0-32,0 0 96,-19 0-32,20 0 0,-1 0 64,0 0 0,2 0 32,-2 0 32,1 0-32,-1 0 64,0 0-96,1-20-32,-1 20 32,20 0 0,-18 0-32,-2-20 0,21 20-64,-41 0-192,22 0-65,-2 0-63,-19 0-256,-1 0 63,21 0-32,-1 0 161,-19 0-225,19 0 65,0 0 384,-19 0 159,1 0 98,-3 0-66,23 0 98,-22 0-33,1 0 64,0 0 0,-1 0 64,1 0 96,-1 0-32,-19 0-96,21 0 161,-21 0 31,-2-20 96,3 20-31,-1 0-1,0-20-96,-20 20-95,20-21 191,-20 2 64,-20 0-223,20-2-129,0-19-64,-20 1-32,20-1-192,-20-20-129,20 21 257,-21-21-96,21 1-96,0-1 160,0 20 96,-18-19 128,18 19 224,0 20 193,0-20-97,0 21-224,0 19-96,0-20-63,18 0 31,-18 20-64,0 0 32,0-20-32,0 20 0,0 0 32,-18 0-96,18 0 0,-20 0-32,-21 0 64,3 0 32,-3 0-128,-18 0 64,-21 0 64,-20-20-32,-19 20-32,-19-20 0,-1 20 32,-40-19 224,1 19 32,-2-20-96,2 20-128,-21 0 0,21 0 0,0 0 0,18 0 64,22 0 97,-1 0 31,19 0 32,1 0-192,40 20-64,0-1-32,18-19-192,23 40-1057,17-20-2179,1 0-4227</inkml:trace>
  <inkml:trace contextRef="#ctx0" brushRef="#br1" timeOffset="111108.35">13438 7510 4003,'0'-19'481,"0"19"-97,0-20-32,-20 20 257,20-20 576,-20 0-192,0 20-705,1-20 65,-21 20 223,20 0-31,-19 20-161,-1-20-32,-19 20-95,19-20-97,-19 20-96,18 0 96,1-1 64,-19 1 129,39 1-129,-19 19-128,-1-2 64,20 3 160,-21-21-63,23 39-33,-2-19 64,-1 0-192,1 19 32,20 1 32,-20 0-160,20-1 97,0 21 95,-18-1 96,18 1 32,0-21 65,0 21-193,0-20 0,0 19-64,0-19 0,0-1-32,0 1-32,18-1 33,-18 1 31,20-1-64,-20 1-32,20 0 0,1 0 32,-1-1-64,-2 1 32,3-1 0,-1-19-32,20 19 0,-1-18 64,-19-2-64,20 0 0,19 2-32,-19-1-32,19 0-96,2-21-289,-2 21 65,0-20 352,21 0 0,-1 0-64,0-1-160,0 1-321,21-20 513,-20 0 0,20 0 64,-21 0 96,20-20 32,0 1-64,0-1 256,-20-20-191,-20 0-322,2-19-31,-2-1-64,-19 0 32,0-20 160,-1-19 128,1 0-64,-20-20 96,-1 0-64,1-1-32,-20 1 32,0 19 64,-20-18 96,20 18 192,-19 1 385,-1 0-193,0-1 193,0 21-257,0-1-127,-19 20-97,-1-19-224,1 19 160,-1-19 161,-21 19-193,2 1-128,0-1 32,-21 20-32,1 0-32,0 20-32,0 20 0,0 0-32,-2 0 96,2 0-160,0 40-449,18-20-896,2 39-1090,1-18-1537,-3 18-5315</inkml:trace>
  <inkml:trace contextRef="#ctx0" brushRef="#br0" timeOffset="114694.56">17032 7352 5349,'-20'0'3010,"0"0"-2881,20 0 1344,-20 0 545,20 0-545,0 0-640,0 0-160,0 0 63,0 0 97,20 0-288,0 0-193,-20 0-160,20 0 0,19 0-128,-19 0-32,0 0 0,0 0-64,-1-20 32,1 20-288,-20 0-96,20 0-257,-20 0-640,20 0-769,-20 0-961,0 0-1889</inkml:trace>
  <inkml:trace contextRef="#ctx0" brushRef="#br0" timeOffset="115054.58">17429 7093 6566,'19'-19'-32,"-19"19"192,0 0 1345,0 0-320,0 0-544,0 0-353,0 0 193,0 0 191,0 0-159,0 0-33,0 0 1,20 0-65,-20 0-160,0 0-95,0 0 31,0-20 0,0 20-64,0 0-32,0 0-64,0 0 32,0 0 32,20 0 0,-20 0 0,0 0 1,0 0-226,0 0-543,0 0-705,0 0-962,0 20-2273</inkml:trace>
  <inkml:trace contextRef="#ctx0" brushRef="#br0" timeOffset="115990.63">17508 7074 5252,'0'-20'897,"20"20"192,-20 0 1442,0-20-706,0 20-864,0 0-608,0 0-257,0 20 160,0-20 32,-20 20-95,20-1-33,-20 2 32,0-2 0,20 2 0,-20-2 0,20 21-63,0-40-33,0 20 32,0 0-64,0-1 64,20-19 0,0 20 0,20-20-32,-1 0-96,-19 0-128,20 0 0,-1 0-128,-19 0-321,0-20-544,1 20-448,-3 0-2179</inkml:trace>
  <inkml:trace contextRef="#ctx0" brushRef="#br0" timeOffset="116208.64">17646 7173 9833,'0'40'128,"0"-20"609,0 0 1184,0 19-735,0-19-706,-19 20-320,19-1-128,0-19-320,0 0-545,19 0-864,-19 0-1378,20 0-3331</inkml:trace>
  <inkml:trace contextRef="#ctx0" brushRef="#br0" timeOffset="116546.66">17925 7253 10826,'-20'19'224,"20"1"-224,-20 0 577,20 0 191,0 20-576,0-21-95,20 1-65,0-20-32,0 20-193,19 0-63,-19-20 128,20 0 128,-1-20 160,-19 0 481,0 0 95,1-19-95,-21 19 96,0-20-65,0 20 1,-21-19-353,-19 19 33,20 0-161,-19 0-224,-1 20-96,20 0-417,1 0-416,19 20-736,0 0-1250,0-20-3395</inkml:trace>
  <inkml:trace contextRef="#ctx0" brushRef="#br0" timeOffset="116806.68">18361 7233 13741,'20'0'-225,"-20"0"546,20 20 1280,0-1-928,0-19-449,19 20-160,-19 0 32,0 0 0,19 0-160,-19-20-480,0 20-577,1-20-1282,-1 0-1248,-20 0-4613</inkml:trace>
  <inkml:trace contextRef="#ctx0" brushRef="#br0" timeOffset="117000.69">18579 7193 11242,'-20'20'1249,"2"0"-1089,-3 0 1570,-19 19-289,20 1-1152,1-20-225,-1 19-320,20 1-833,0-20-1442,0 0-1601</inkml:trace>
  <inkml:trace contextRef="#ctx0" brushRef="#br0" timeOffset="117285.7">18798 6994 9705,'0'40'1217,"0"-20"0,0 19 1313,0 1-1120,0 0-770,0 20-415,20-21-1,-20 1-96,0 0-128,20-1-513,-20-19-1024,20 0-737,-1 0-1346</inkml:trace>
  <inkml:trace contextRef="#ctx0" brushRef="#br0" timeOffset="118964.8">19393 7312 4388,'0'0'1089,"0"0"1793,0 0-223,-20 0-897,20 0-417,0 0-256,20 0-192,-20 0-321,0 0-95,0 0-97,20 0-96,1 0-95,-1-20-97,18 20 0,-17 0-160,19 0-385,-20 0 289,-1 0-384,1 0-481,0 0-545,-20 0-800,0-20-1217</inkml:trace>
  <inkml:trace contextRef="#ctx0" brushRef="#br0" timeOffset="119171.81">19492 7154 9609,'0'19'-32,"0"-19"1441,0 20 1474,0 20-1314,21-20-512,-21 19-416,0 1-257,20-20-288,-20 19-96,20-19-640,0 0-1378,-1 0-2851</inkml:trace>
  <inkml:trace contextRef="#ctx0" brushRef="#br0" timeOffset="120001.86">20049 7154 5028,'0'-21'385,"20"21"-321,-20 0 1601,0-19-223,0 19-834,0 0-127,-20 0-1,20 0 33,-20 0-97,20 0-320,-20 19-96,0 2 32,1-2-32,-1 1 0,20 0 64,0 20 224,0-21 257,20 21-225,-1-20-192,1 0 1,20 0-1,-1-20-32,1 0 160,0 0 288,-21 0 225,1-20-96,0 0 96,0 0-97,-20 0-127,0-19-65,0 19-63,-20 0-65,0-20 32,0 21-256,-19-21 33,19 19-65,0 21-96,20-19-193,-20 19-383,20 0-577,0 19-1057,0 2-2819</inkml:trace>
  <inkml:trace contextRef="#ctx0" brushRef="#br0" timeOffset="120181.87">20406 7253 15214,'0'19'1698,"0"-19"-2948,0 0 1763,0 0 191,0 0-992,20 0-769,-20 0-1121,20 20-1826</inkml:trace>
  <inkml:trace contextRef="#ctx0" brushRef="#br0" timeOffset="120484.89">20545 7054 13004,'0'0'-288,"20"-20"608,0 20 1666,19 0-1250,1 0-447,-19 0-129,17 20-128,-17-20-128,-1 20-96,-20 20-129,0-21 33,-20 2 160,-1 18 160,1 1 128,-19-20 64,39-1 129,-20 1-65,20 0-192,0-20 0,0 20 96,20-20-192,19 0-929,-19 0-2081,21 0-4838</inkml:trace>
  <inkml:trace contextRef="#ctx0" brushRef="#br0" timeOffset="120902.9">20922 7093 15118,'0'0'929,"0"-19"-1410,0 19 1026,20 0-129,0 0-448,19-20 32,-19 20 0,0 0 32,0 0-160,-20 0-64,0 0-32,0 0-129,0 0-191,-20 0 256,-20 0 159,21 0-63,-1 20-192,0-20-97,0 19 225,20 2 128,-20 19 64,20-21-32,20 1 0,0 20 64,0-20 32,0-1-192,-1 1-193,1 0 225,-20 0 128,20 0 64,-20-20 160,20 20 353,-20-20 352,-20 0-97,20 0-255,-20 0-257,0 19-160,-19-19-128,19 0-224,0 0-449,0 0-1505,-19 0-1569</inkml:trace>
  <inkml:trace contextRef="#ctx0" brushRef="#br0" timeOffset="122244.99">21339 7233 5445,'0'0'2178,"0"0"-1281,0 0 1313,0 0-321,0 0-735,0 0-194,20 20-223,-20-20-288,20 0-289,-20 19-160,20-19-449,-1 20-704,1-20-961,0 0-1505,-20 0-4869</inkml:trace>
  <inkml:trace contextRef="#ctx0" brushRef="#br0" timeOffset="122411">21438 7213 12043,'-20'20'96,"1"0"577,19-1 1280,-20 1-1504,20 20-449,0-20-1409,0 0-2307,0-1-1729</inkml:trace>
  <inkml:trace contextRef="#ctx0" brushRef="#br0" timeOffset="122758.02">21557 7054 9192,'21'0'801,"-21"0"256,20 0 1377,19 0-1377,-19 20-416,0-20-353,19 19-256,-39-19-64,20 21 0,-20-2 32,-20 21-96,1 0 0,-21-20 160,20 19-32,-1-19 224,3 0 129,-2 0-1,20 0-256,0-20 32,20 20-32,-2-20-224,23 19-640,-21-19-770,19 0-1377,-19 0-2946</inkml:trace>
  <inkml:trace contextRef="#ctx0" brushRef="#br0" timeOffset="122988.03">21855 7133 12139,'20'0'-64,"-20"21"576,0-2 1666,20 1-1088,-20 0-514,0 20-224,0-1-256,0 1-96,0-20-160,0 19-448,21-19-962,-3-20-1441,-18 20-2690</inkml:trace>
  <inkml:trace contextRef="#ctx0" brushRef="#br0" timeOffset="123298.05">22094 7213 11883,'-20'40'64,"0"-40"-96,-1 19 544,21 21-223,0-20-386,0 0-415,0 0-193,21-1-95,-1-19-161,0 20 256,19-20 128,-19-20 417,0 1 320,-20-1 994,20 0 383,-20 0-384,0 0 0,0 0-288,-20-19-224,20 19-289,-20 0-320,0 20-224,1-20-225,-1 20-319,20 0-1026,-20 0-2146</inkml:trace>
  <inkml:trace contextRef="#ctx0" brushRef="#br0" timeOffset="123594.06">22331 7054 11530,'0'0'1089,"0"0"-640,-19 0 1505,19 0-1057,0 20-705,-20-1-128,20 2-32,-20-2 32,20 21-64,0-20 32,0 0 64,20 0 96,-20 0-96,39-1-32,-19 1 97,0-20-97,21 0-64,-23 0-225,2 0-447,1 0-1026,-21 0-1953,0 0-6375</inkml:trace>
  <inkml:trace contextRef="#ctx0" brushRef="#br0" timeOffset="123824.08">22430 7154 7975,'-18'39'1538,"18"-19"-449,-20 20 2274,20-21-1345,-21 1-1122,21 20-223,0-20-609,0 19 385,0-19-385,0 20-481,0-20-896,0 0-2435,0 19-4708</inkml:trace>
  <inkml:trace contextRef="#ctx0" brushRef="#br0" timeOffset="138002.88">22312 6717 5541,'-20'19'160,"20"-19"256,0 0 898,0 0 223,-20 0-640,20 0-513,0 0 321,0 0 576,0 0-160,0 0-544,0 0-225,0 0 32,0 0-31,20-19 223,0-2-127,-1 2-193,1-21 64,0 21-160,1-42 97,17 21-65,3-19-64,-1-1-128,-1-19 64,21-1-64,-1 1-32,20-21 0,2 21 64,-2 0 32,0-1-64,-20 20 96,-19 21-96,-20 0 0,0 18-192,-20 1-192,0 0-385,0 20-769,0 0-1152,-20 0-2403</inkml:trace>
  <inkml:trace contextRef="#ctx0" brushRef="#br0" timeOffset="138485.91">22252 6478 11530,'20'0'737,"-20"-20"-801,0 20 64,0 0 96,20 20-128,-20 0-224,0-1-385,0 21 705,0 0 449,-20 0 256,0 0 31,20 0 1,-20-1 96,20-19-321,0 0-319,0 0-33,20 0 96,20-1-128,-1-19-96,1 0 65,19 0-161,-18 0-161,18-19-928,-19 19-1313,-20 0-1698</inkml:trace>
  <inkml:trace contextRef="#ctx0" brushRef="#br0" timeOffset="139365.97">22868 4471 8648,'0'-20'1025,"0"0"256,0 20 256,0 0-1344,0 20-65,20 0 160,-20 39 64,20 1 289,-20 19 160,0 1-193,0 20-191,-20-21-225,0-20-128,20 1 32,-21-20 224,21-20-32,0-20 193,0 0 320,0 0 96,21-20-801,-1-20-321,0 0-223,0 1-64,19-1-289,-19 20 384,20 0 1,-21 0 192,1 20 96,0 20 192,0 0 160,0 0-64,-1 20-96,-19-1-256,20-19-385,-20 20-896,0 0-1506,20-21-2626</inkml:trace>
  <inkml:trace contextRef="#ctx0" brushRef="#br0" timeOffset="139776.99">23285 4968 12267,'-41'0'-961,"41"19"833,-18 1 160,18 0 0,-21 20 96,42-20-288,-3 19-32,2-18 544,1-2-256,19-19 161,-40 0 223,18 0 97,3 0-257,-1 0 64,0-19-95,0 19 159,-1-40 64,-19 20-223,0 0-321,0 0-128,-19 0-193,-21 0 97,20 0 0,-19 20 384,-1 0-160,-1 20 288,41-20-128,-18 20 96,36 0 193,2 0 31,1-20-256,-1 20-96,18-20-480,-17 0-96,-1 0-321,20 20-2114,-21-20-2658</inkml:trace>
  <inkml:trace contextRef="#ctx0" brushRef="#br0" timeOffset="140123.01">23562 4471 8103,'20'-40'-32,"0"20"-160,-20 0 1473,0 0 385,0 1 448,21 19-1281,-21-21-865,0 42 480,-21-2 417,21 1-193,-20 40-95,0-21-129,1 41 65,-1-20-257,0 18-128,20 3 64,0-21-63,20-1-258,0 1-159,-1-21-128,1 1-865,21 0-449,-21-20 609,-2-1-2659,2 2-2241</inkml:trace>
  <inkml:trace contextRef="#ctx0" brushRef="#br0" timeOffset="141112.07">23801 4729 8359,'-20'0'1602,"20"0"-1410,0 0 1634,-20 0 384,20 0-961,0 0-1217,0-21 128,20 21 129,0 0-257,20 21-64,-1-21 32,-19 0-289,20 20-191,-21-20 160,1 19 127,-20 2 225,20-2 193,-20 22 95,-20-22 0,20 21-32,-20-20-127,1 0-97,19 0-256,-20-1 127,40-19 97,-20 20 33,19-20-226,-19 20-223,20-20-609,20 20-1057,-19-20-1409</inkml:trace>
  <inkml:trace contextRef="#ctx0" brushRef="#br0" timeOffset="141371.07">24277 4749 8167,'20'-20'801,"-20"-1"897,0 21 576,0 0-1441,0 0 640,0 21-384,0-1-224,20 20-129,-20 0-415,0 19-225,20-19-32,-20 19-160,0-19-64,19-20-257,-19 20-159,20-20-513,-20-1-1314,20-19-2529</inkml:trace>
  <inkml:trace contextRef="#ctx0" brushRef="#br0" timeOffset="141710.1">24495 4829 14958,'21'0'256,"-21"0"-769,0 0 545,0 0 225,0 20-257,0-1-32,0 21 32,0 0 64,0-1-224,0-19-225,20 20 225,0-20 224,-20 0 128,18 0 577,3-20 96,-1 0 32,0-20-129,0 20-287,-1-20 192,-19 0-449,20-20 96,-20 20-256,-20 1 385,20-21-353,-19 20-192,-1 20-129,20-20-287,-20 0-481,0 20-545,20 0-1793,0 0-3619</inkml:trace>
  <inkml:trace contextRef="#ctx0" brushRef="#br0" timeOffset="141941.11">24793 4789 12555,'20'0'1474,"0"0"-1314,-20 0 1281,0 0-1088,0 0-97,-20 0-96,20 19 128,0 2 33,0-1-1,20-1 32,-20 1-160,39 0-192,-19-20-64,21 20-128,-21-20-448,18 0-514,-17 0-543,-1 0-1122,-20 0-928</inkml:trace>
  <inkml:trace contextRef="#ctx0" brushRef="#br0" timeOffset="142121.12">24933 4789 10698,'20'40'736,"-20"-20"642,0 19 1921,0-19-1858,0 20-1185,0-1-352,0-19-96,0 20-449,0-20-832,0 20-1826,0-21-3203</inkml:trace>
  <inkml:trace contextRef="#ctx0" brushRef="#br0" timeOffset="142403.14">24991 4431 12908,'41'20'-64,"-2"-20"160,-19 20 1505,20 19-416,-1 1-608,1 0-225,0 19 97,19 0 95,-39 22 97,1-21-289,-1 19-96,-20-20-288,-20 21 128,-1-40-128,1 19-448,-18-18-353,-3 18-961,1-40-2978</inkml:trace>
  <inkml:trace contextRef="#ctx0" brushRef="#br3" timeOffset="152150.7">16714 8067 2530,'0'0'2114,"0"-20"-192,0 20-417,0 0-63,0-19-321,0 19-128,0 0-1,0 0 130,0 0-162,0 0-607,0 19-65,0 1 96,0 20-127,0 0 63,0 20 64,0-1-95,0 20-1,0 1-32,0-20-128,0-1-64,19-19 32,-19-1-64,0 1-32,20-19-96,-20 18 0,0-39-480,0 20-674,0-20-1344,0-20-1154</inkml:trace>
  <inkml:trace contextRef="#ctx0" brushRef="#br3" timeOffset="154149.81">16714 8107 7046,'-20'-20'737,"0"20"-641,20-20 929,-20 20 608,20 0-255,0 0-193,0-20-577,0 20-383,20 0 255,0 0-31,0 0-97,19 0-64,1 0-32,-20-19-95,19 19-97,2-20-64,-1 20 96,19 0-64,0 0-32,-19-21 0,19 21 0,-19 0-32,19 0 64,22 0 64,-2 0-32,20 0-96,-20-19 32,20 19 0,1 0 32,19 0 0,0-20-32,-20 20-32,21 0 64,-2 0-32,1 0 32,21 0 0,-21 0 0,0 0-32,-1 0 0,22-20 0,-21 20-96,0 0 0,1 0 96,-21 0-32,19-20 32,1 20 32,1 0-32,-1 0 0,0 0 0,1 0 0,-21 0 0,19 0 0,1 0 0,1 0-128,-21-20 0,20 20-1,-20 0 65,21 0 32,-41 0 32,20 0 32,-20 0 0,20 0 0,-20 0-32,2 0 0,-2 0 0,0 0-96,20 0-128,1 0-128,-21 0 64,1 0 63,-21 0 97,0 0 160,2 20-32,-3-20 128,-17 0-128,-2 0 0,-19 0 64,0 0-32,-20 20-32,0-20 65,0 0-33,0 0-32,0 0 0,0 0 0,20 0-32,-20 0 0,20 0 64,-1 0-32,-19 0-32,20 0 64,0 20-32,0-20 32,0 0-32,-20 0 32,21 0 0,-21 0 0,18 0 0,-18 0 0,0 0 0,0 0 32,0 0-32,20 0-32,-20 0 0,0 0 32,0 0 0,0 0 160,0 0 32,0 0 1,0 0-33,0 0-128,0-20 32,0 20-192,0 0 32,0 20-32,0-20 96,0 0 0,0 20 0,0-20 0,0 19 0,0 2 0,0-1 0,0-20 0,0 19 32,0 21-32,0-20-32,0 0 64,0 0-32,0 19 0,0-18 0,0 18 0,0 1 64,0-20-64,20 19 0,-20 2 0,0-2-64,21-19 64,-21 20 64,0-20 64,0 19-128,0-19 32,0 20-32,0-21 32,0 21 0,0-19 0,20 18-32,-20-19 0,18 20 0,-18-20 32,0 19-32,0-19 32,21 0-32,-21 0 0,20 0 0,-20-1 32,0 2 32,20-21-64,-20 19 32,0-19-32,0 20 0,0-20 0,0 20 0,0-20-32,0 0-32,-20 0-32,20 0 64,0 0 0,-20 0 64,-1 0 0,3 20-64,-23-20 32,1 0-96,1 0-224,-1 0-97,-19 0 129,19 0 128,-39 0 96,18 0 64,-38 0 0,20 0 32,-40 0 128,19 0-64,-17 0 0,-3 0-64,1 0-32,-21 0 0,21 0 32,1 0-32,-21 0 0,-1 0 0,2 0 96,19-20 32,-21 20-32,2 0-64,-1 0 0,19 0-32,-19 0 32,1 0-32,18 0 32,1 0-32,0 0 33,1 0-33,-2 0 32,1 0 0,0 0-32,-1 0 128,1-20-64,20 20 0,-19 0 64,17 0-96,2 0-32,20 0 32,-20 0-32,-1 0 0,1 0 0,0-20 0,0 20 0,20 0 32,0 0 0,-2 0 32,2 0 64,20 0 32,-1 0-192,21 0 32,-22 0 0,23 0 64,-3-19 0,21 19-31,1 0 31,-1 0 0,0 0-96,-20-21 32,21 21-32,-1 0 32,0 0-32,-20 0 32,21 0 32,-21 0-32,20 0 0,-19 0 0,19 0 0,-21 0 0,21 0 0,-19 0 0,19 0 32,0 0 0,20 0 32,-20 0 96,20 0 0,0-19-192,0 19-128,0 0-193,0 0-223,0 0-321,0 0-320,-20 0-609,20 0-768,0 0-1634</inkml:trace>
  <inkml:trace contextRef="#ctx0" brushRef="#br3" timeOffset="154358.81">16634 8684 12203,'0'19'0,"0"1"352,0 0 866,0 0-514,0 20-640,20-21-64,-20 21-160,0 0-513,20-1-1505,-20 1-2370</inkml:trace>
  <inkml:trace contextRef="#ctx0" brushRef="#br3" timeOffset="155382.87">5915 7730 9288,'0'39'64,"0"-19"705,0 0-256,0 0-161,0 19-32,20 1 97,-20 0-129,0 20-96,0-1 96,0 1-160,-20-1-96,20 1 33,0 0-33,0-40 64,0 19 64,0 1 32,0-20-96,0 0-32,0-1-32,20-19 64,-2 21-32,2-21 32,21 0-32,-2 0-31,21 0-162,-21 0-351,21 0-1,19 0-255,-18 0-257,18 20-224,20-20-321,-20 0-608,20 0-993,1 0 513</inkml:trace>
  <inkml:trace contextRef="#ctx0" brushRef="#br3" timeOffset="156154.93">7899 8524 864,'198'0'-32,"-98"-19"-799,-20 19 831,-1 0 31,-20 0 449,2 0-352,-2-20-96,0 20 609,-19 0 1313,0 0 64,-1 0-353,-19 0-256,0 0 1,0-21-545,1 21-673,-3 0-64,22 0-32,-19 0-64,-1 0 32,-2-19 192,3 19-31,-1 0-129,-20-20 32,0 20-64,0-20-64,0 20-64,-20-19-64,-1-2 32,21-18-33,-18 19-319,18-20-289,-20-19-320,20-1-544,0 0-609,0 1-2114,0-1 3204,0 20 3681,0 0 1154,20 20-1985,-20 1-64,18-1-161,-18 0-224,0 20-384,0 0-384,0-20-257,0 20-192,0 0 32,0 0-192,-18 0 32,-2 20 32,-1-20 32,1 0 64,0 0 64,-19 0 96,19 0 32,-20 0 33,1 0-97,-21 0-128,21 0-32,-22-20-32,-18 20 0,0-20 0,0 20 0,-20-20-32,-20 20 32,19 0 0,-19-19-64,0 19 128,-1 0-128,1 0 32,1 0 32,-1 0 32,-1 0-64,21 0 64,20 0 32,-20 0-32,18 0-32,2 0 0,0 0 0,0 19 0,0-19-32,-2 0-32,2 0 0,0 20-32,19-20 96,1 0 0,0 20 0,-2-20 0,23 20-32,-3-20 0,21 20-64,-19-20-449,19 0-480,0 20-128,20-20-320,0 19-1090</inkml:trace>
  <inkml:trace contextRef="#ctx0" brushRef="#br3" timeOffset="156752.96">6767 8505 6181,'-18'19'1986,"18"-19"-1890,18 0 1314,23 0 63,17 0-672,3 0-449,38 0-64,0-19 33,21 19 63,18 0 97,-19 0-225,21 0-192,-21 0 0,0 0-64,-19 0-192,17 0-193,-36 0-191,-2 0-481,-40-20-2146</inkml:trace>
  <inkml:trace contextRef="#ctx0" brushRef="#br3" timeOffset="158434.06">16872 8564 6021,'-20'0'3684,"0"0"-3652,20 0 929,0 0 480,0 0 32,0 0-512,0 0-416,20 0 63,-20 0-95,20 0-33,1 0-31,-1 0-193,18 0-192,-17-20 0,-1 20-64,0 0-224,0 0-417,-1 0-416,1 0-448,-20 0-897,0 0-1442</inkml:trace>
  <inkml:trace contextRef="#ctx0" brushRef="#br3" timeOffset="158759.07">17269 8326 8456,'20'-20'2914,"-20"20"-2657,0 0 1152,0 0-160,0 0-993,0 0-160,-20 20 0,20-1 65,-20 1 63,20 1 64,-19-2 0,19 1-63,0 0-65,0-1 0,19 2 96,1-21-64,0 20-96,1-20 97,17 0-129,3 0-32,-1 0-64,-21 0-289,1 0-351,0 0-866,0 0-800,-20 0-1089,0 0-4164</inkml:trace>
  <inkml:trace contextRef="#ctx0" brushRef="#br3" timeOffset="158939.09">17448 8386 3971,'-19'0'1506,"19"0"-1538,0 19 1986,0-19 288,0 20-833,0 0-288,0-1 96,0 22-448,0-22-545,0 21-192,0 0-256,-20-21-577,20 2-704,20-2-801,-1 2-1602</inkml:trace>
  <inkml:trace contextRef="#ctx0" brushRef="#br3" timeOffset="159249.1">17607 8505 8872,'-20'19'160,"20"1"-160,-20 0 705,20 0-225,0 0-160,20-1-223,0 2-97,19-2 64,-19-19 32,20 0 192,-1 0 289,-19 0 704,1-19 448,-1-2-255,-20 2-449,0-1-385,0 0-255,-20 0-257,-1 0 32,1 1-96,-19-1-128,19-1 64,0 21-96,0-19-160,20 19-929,0 19-1346,20-19-1633</inkml:trace>
  <inkml:trace contextRef="#ctx0" brushRef="#br3" timeOffset="159617.12">18024 8485 10409,'0'0'417,"-20"0"1024,20 0 545,0 0-801,20 20-288,19-20-256,-19 19-257,20-19-192,-1 20-192,-19-20 64,21 20-160,-21-20-480,-2 20-385,3-20-289,-21 0-1088,0 0-1281,0 0-1986</inkml:trace>
  <inkml:trace contextRef="#ctx0" brushRef="#br3" timeOffset="159797.13">18261 8464 9160,'-38'41'1377,"18"-22"-31,-1 1 1344,1 0-1376,2 0-1058,-3 19-192,1-18-224,20-2-865,0 2-1313,0-21-2467</inkml:trace>
  <inkml:trace contextRef="#ctx0" brushRef="#br3" timeOffset="160028.15">18421 8266 13004,'0'20'0,"0"0"1089,0 19 1185,0 2-1025,0-2-544,0 0-449,20 2-160,-20-2-64,0 1-512,19-1-962,-19-18-1248,20-2-1987</inkml:trace>
  <inkml:trace contextRef="#ctx0" brushRef="#br3" timeOffset="160237.16">18739 8464 13292,'0'21'-32,"20"-21"577,-1 0 1376,21 0-1056,0 0-577,-21 0-416,21 0-640,-20-21-1442,-20 21-5189</inkml:trace>
  <inkml:trace contextRef="#ctx0" brushRef="#br3" timeOffset="160410.17">18838 8405 9769,'20'59'1217,"-20"-18"-160,19-22 1089,-19 21-1473,0-20-577,20 0-1346,-20-20-3426</inkml:trace>
  <inkml:trace contextRef="#ctx0" brushRef="#br3" timeOffset="161024.21">19373 8365 6534,'-39'21'-225,"19"-21"-735,-20 19 2177,40 21-417,-19-21-351,-1 22-33,20-22-191,20 21-1,19-20-32,-19 0-128,20-20 160,-1 19 769,2-19 513,-1-19 31,-1-1-320,-19 0-128,-20 0-288,0 0-128,0 1-33,-20-1-223,-19-1-33,19 2-256,-21-1-64,21 0-96,0 20-320,1 0-961,19 0-1154,0 0-1473,19 20-5605</inkml:trace>
  <inkml:trace contextRef="#ctx0" brushRef="#br3" timeOffset="161182.21">19790 8524 16751,'0'0'-160,"0"0"224,0 0 0,20 0-480,-20 0-1730,20 0-3812</inkml:trace>
  <inkml:trace contextRef="#ctx0" brushRef="#br3" timeOffset="161464.23">19950 8345 13452,'-20'0'2370,"20"0"-2658,20 0 641,0 0 351,-1 0-512,21 20-224,0 1 64,-1-21-64,-19 19-32,0 21-32,0-21-32,-20 2 64,-20 18 96,0-19 32,0 0 224,0 0-95,1 0 95,19-20-96,0 19-128,19-19-128,1 0-897,20 0-1858,-1 0-2466</inkml:trace>
  <inkml:trace contextRef="#ctx0" brushRef="#br3" timeOffset="161882.25">20347 8365 12011,'20'-20'128,"0"20"1249,-1-19 545,1 19-1377,0-20-385,0 20-96,0 0 0,-20 0-64,0 0-288,-20 0 95,0 0 129,0 0 32,-19 20 0,19-1 0,-20-19-32,40 20 32,-21 1 32,21-2 32,21 21 0,-1-21 0,20 2 32,-21-1-96,21-1 32,-20-19 0,0 20 0,-1 0 0,1 0 64,-20 0 97,-20-1 255,20-19 289,-19 21-97,-1-21-127,0 0-33,-20 0-288,21 0 0,-1 0-160,0 0-32,20 0-160,-20 0-416,20 0-546,0 0-2337,0 0-4388</inkml:trace>
  <inkml:trace contextRef="#ctx0" brushRef="#br3" timeOffset="162582.29">20664 8505 14509,'21'19'32,"-21"-19"641,38 0 864,-17 0-928,19 20-449,-1-20-96,1 20-32,-1 0-128,1-20-448,-20 0-706,0 20-1664,-1-20-1923</inkml:trace>
  <inkml:trace contextRef="#ctx0" brushRef="#br3" timeOffset="162769.29">20922 8464 9513,'-20'0'2402,"20"0"-2018,-19 21 2371,19-1-1122,-20-1-928,0 21-449,0-20-192,-1 19-32,21-18-224,0 19-833,0-21-1121,0-19-2018</inkml:trace>
  <inkml:trace contextRef="#ctx0" brushRef="#br3" timeOffset="163029.31">21181 8306 9801,'0'39'3875,"0"-19"-3586,20 1 1504,-20 18 97,19 0-897,-19 2-544,20-2-385,-20 1 64,20-20-64,-20 20-64,0 0-385,20-21-575,-20 1-546,0 0-1281,0 0-2465</inkml:trace>
  <inkml:trace contextRef="#ctx0" brushRef="#br3" timeOffset="163361.34">21517 8306 9160,'20'20'2915,"-20"-20"-2947,-20 19 801,20 1 544,-18 1-705,18-2-287,-21 21 63,21-21 97,0 2-97,0-1 96,21-1 97,17 1-193,-18-20-63,21 20-97,-23-20-160,23 0 0,-21 0-128,0 0-320,-1 0-225,1 0-576,-20-20-1634,0 20-1473</inkml:trace>
  <inkml:trace contextRef="#ctx0" brushRef="#br3" timeOffset="163599.34">21677 8386 10473,'20'39'161,"-20"-19"1440,0-1 1218,0 2-1282,19-1-576,-19-1-384,0 21-257,20-20-160,-20 0-64,0 20-32,20-21-64,-20 2-192,20-2-256,-20-19-417,0 20-1057,20-20-2915</inkml:trace>
  <inkml:trace contextRef="#ctx0" brushRef="#br3" timeOffset="163967.37">21916 8345 9224,'18'0'1089,"-18"20"-1057,20 1 1730,-20-2 224,0 1-1025,21 19-193,-21 2 97,0-2-192,0-19-417,0 20-192,0-21-32,0 21-64,0-19-256,20-2-609,-20-19-1089,0 20-1761,0-20-6151</inkml:trace>
  <inkml:trace contextRef="#ctx0" brushRef="#br3" timeOffset="164327.38">22232 8345 15406,'20'20'32,"-20"1"-160,0-2 1121,-20 21 192,20-21-737,-19 22-255,19-2-1,-20-19-128,20 20-32,0 0-64,20-21-128,-1 2-161,1-2-95,0 1 192,0-20 32,0 0-193,-1 0 1,1-20 384,0 20 96,-20-19 96,21-2 0,-21 2 33,-21-21-33,21 20-192,-40 0 64,21 0 32,-21 20-192,20 0-577,0 0-3170,20 0-8777</inkml:trace>
  <inkml:trace contextRef="#ctx0" brushRef="#br3" timeOffset="165027.43">23126 8524 5861,'-20'0'5285,"20"0"-4997,-20 0 1666,20-19-288,0 19-417,0 0-384,-20 0-321,20 0-95,20 0-161,-20 0-128,20 0 0,19 0-160,1 0 96,-20 0 65,39 0-129,-38 0 32,19 0 64,-1 0-160,-19 0 64,39 0-32,-19 0-64,0-20-481,19 20-352,-39 0-736,21 0-1122,-41 0-352,18 0-2242</inkml:trace>
  <inkml:trace contextRef="#ctx0" brushRef="#br3" timeOffset="165307.44">23343 8306 11851,'-18'0'-641,"-2"0"161,0 20 1280,-21-1-287,2 1-449,19 1 32,-20 18 545,1-19-33,19 20-95,0-20-33,0-1 65,20 1-97,0 0 33,20-20 127,20 20-127,-1 0-193,1-1-128,19 2-160,-18-21-384,17 19-577,-37 2-1249,19-21-2018</inkml:trace>
  <inkml:trace contextRef="#ctx0" brushRef="#br3" timeOffset="165992.49">23880 8028 8968,'-20'-20'0,"20"-1"-160,0 42 736,0-21 770,20 20-321,-20 19-385,20 21 65,0-20-97,0 39-351,-20-19-33,0 20 32,0-21 0,0 1 65,-20-21 159,20 1-63,-20-20-33,20-1 192,0-19 97,0 0-673,0 0 32,0-19-160,20-1-96,0 0-129,-20 0 33,19 0 128,1 20 32,0-19 96,0 19 192,1 0 32,-3 19 32,2 1 64,-20 0-127,0 0-65,20 0-64,-20-1-289,0 2-704,0 19-1024,0-40-834,0 19-3651</inkml:trace>
  <inkml:trace contextRef="#ctx0" brushRef="#br3" timeOffset="166728.53">24376 8604 10153,'0'-20'1730,"-20"20"-1986,20 0 576,-19 0 320,-1 0-287,20 0-225,-40 0 160,20 20 193,20-1-1,-19 2-160,19 19-192,0-21 1,0 1-97,19 20-96,1-20 0,20 0 64,-1-20 32,21 19-32,-40-19 64,19 0 0,-19-19 32,1 19 32,-1-20 0,-20 0-32,0 0-64,0 0-96,-20-19-96,-1 18 96,-17 2 0,-3-2 64,1 21 64,1-19 128,19 19 0,-20 19 32,40-19 65,0 21 31,0-2-32,20 2-128,20-2-192,-1-19-480,1 20-994,1 0-2177,-23-20-6471</inkml:trace>
  <inkml:trace contextRef="#ctx0" brushRef="#br3" timeOffset="167522.57">23900 9061 11594,'0'0'513,"0"0"-1,0 0 706,0 0-514,-20 0-351,0 20 95,1-1 129,-1 21-1,0 0-31,20 0-65,-20 19-384,20-19-64,0 20 32,0-21-224,20 1-352,20-20-289,-21 19-288,1-18-961,20-1-1249,-1-20-2050</inkml:trace>
  <inkml:trace contextRef="#ctx0" brushRef="#br3" timeOffset="167790.59">24078 9160 13004,'20'0'160,"-20"0"256,0 20 1346,0 0-769,0 0-449,0 0-63,0 19 95,0 1-127,0 0-161,0-20-192,0 19-64,0-18-64,21-2-320,-21-19-513,0 20-1345,0-20-1505,20 0-3044</inkml:trace>
  <inkml:trace contextRef="#ctx0" brushRef="#br3" timeOffset="168035.61">24337 9220 9609,'19'-20'736,"1"0"225,-20 20 1538,0 0-1410,-20 0-417,20 0 193,0 20-32,-19 0-161,19 0-223,0 19-65,0-19-127,19 0-161,1 0 128,0 0-32,20 0-192,-19-20-224,17 0-545,-17 0-512,19 0-1730,-22 0-3171</inkml:trace>
  <inkml:trace contextRef="#ctx0" brushRef="#br3" timeOffset="168230.62">24495 9220 1,'0'20'12522,"0"-20"-12426,0 20 1218,0-1 896,-20 21-961,20-20-737,0 20-319,0-21-161,0 22-225,0-22-479,20 21-1026,-20-21-1345,0 2-2242</inkml:trace>
  <inkml:trace contextRef="#ctx0" brushRef="#br3" timeOffset="168518.63">24714 9180 10153,'20'20'96,"-20"-20"929,20 20 1602,-20 0-962,0 0-672,0 19-96,0-19-352,-20 20-225,20-1-160,0 2-64,0-22-64,0 21-64,0-21-576,20 22-1250,-20-21-2306,0 0-7111</inkml:trace>
  <inkml:trace contextRef="#ctx0" brushRef="#br3" timeOffset="168843.65">24991 9299 13612,'21'20'-704,"-21"0"512,-21 0 1056,1 0-191,20 19-545,-18 1-128,-2-20-64,20 19 0,0 2-256,20-1-1,-20-21-95,18 2 320,2-2 384,21-19 129,-21 0-33,-1 0-96,-19 0-96,20 0-160,-20-19-64,0-2 32,0 2 0,0 19 0,-20-20 0,1 0-128,-1 20-1121,0 0-2306</inkml:trace>
  <inkml:trace contextRef="#ctx0" brushRef="#br3" timeOffset="169145.67">25111 9160 14029,'20'-20'-160,"-20"20"224,20 20 1473,-1-20-320,1 20-576,20 0-417,-20 20 96,19-1 97,-19 1-33,0 0-224,1 19 33,-21-19-161,20 19 96,-20-18-128,-20-1-32,20 0-353,-21-1-351,-19-19-994,22 20-1922,-23-20-6629</inkml:trace>
  <inkml:trace contextRef="#ctx0" brushRef="#br3" timeOffset="170098.72">23364 8981 4003,'0'0'2306,"0"0"-2177,0 20 735,0 0 1411,-21 0-802,21 20-576,0 0-449,0 19-159,0 1-161,0-21 0,0 21-160,0-20 128,0-1 64,-18-18 256,18-2-31,0 1 736,0-20-1025,0 0-256,18-20-64,-18 1 95,21-2 129,-21 1-32,20-19-256,0 19 32,-20 0 128,20 0 256,-1 20 64,-19-20 64,20 40 225,-20-20-65,20 20-128,-20 0 193,0 20-257,0-21-96,0 22-96,-20-22-192,20 21-416,0-21-1090,0 22-2178,0-21-6213</inkml:trace>
  <inkml:trace contextRef="#ctx0" brushRef="#br3" timeOffset="170530.75">23643 9538 9577,'0'0'640,"0"0"-640,-20 0 1281,-1 0-480,21 20-384,0 0-65,0 0 64,0-1-224,0 2-95,0 18-1,21-19-128,-1 0-32,18 0 64,-17 0 128,19-20 224,-1 0-160,-19 0-96,20 0 32,-21-20-128,-19 0 0,20 0-32,-20 0-64,0 0 128,-20 1 96,1-2-96,-21 2-96,20-1-32,-19 20 32,-22 0 32,41 0 0,-18 0 64,38 20 160,0-20 97,20 19 159,-2 2-224,2-2-64,21 1-224,-2-20-224,1 20-673,0-20-2370,-1 0-5669</inkml:trace>
  <inkml:trace contextRef="#ctx0" brushRef="#br3" timeOffset="171691.81">24218 8405 11146,'0'-40'481,"-20"40"-1,0-20 609,-1 20-609,3 20-383,-2 1-97,-21-2 0,3 21 0,17 0 64,1 19-32,0-19 192,20 20-32,20-20-32,0-1-64,19-19 96,1 20 1,19-40-33,2 0 0,-22 0 513,21-20 95,-21 0-95,1-20-321,-20 0-128,0 0-31,-20-19-193,-20 0-32,0 18-64,-20-18-65,-19-1-31,0 41 96,-1-21 0,1 40 0,-20 0 192,18 20 64,22 0 32,19 19 1,20 1-65,0 19-32,39-18 32,1-2-32,1 1 32,38-20 32,-20-1 64,1 2 65,-21-21 95,1 0 0,-1-21-191,-39 2-65,0-21-64,0 0-64,-19 1 32,-1-1-160,-20-19-129,1 18-223,-21 2-193,21-1 161,-22 0-1,23 21 225,-23 19 224,22 19 96,-1 21 32,20 0 160,20 19-95,0 1 127,20 0-96,20-1-64,19-19-32,0-1 32,22-18 64,-22-2 0,20-19-31,-19 0-1,-21-19-96,1-21-32,-20 0-96,-20 0-193,-20 1-95,0-21-161,-20 21 65,1-2 64,-1 2 127,-19 39 129,19-20 160,-19 40 192,18 0 97,3 19-1,17 21-128,21 0-96,0-1 96,21-19-32,17 20-160,23-20 0,-2-21 32,20 21 32,-19-40-32,-1 0 96,-19 0-96,-1-20 0,-39 0-32,0 1 0,-18-2 0,-3 2-96,-19-2 32,0 21 0,1 0 64,-1 21 64,20-2-32,1 2 96,19 18 32,19 1 64,21 0-159,19-1 95,1-19-64,-1 0 0,2 0 96,-2 0-96,-19-20-609,-20 0-1024,-1-20-3139</inkml:trace>
  <inkml:trace contextRef="#ctx0" brushRef="#br4" timeOffset="177064.12">16852 9279 352,'0'0'1441,"-20"-19"641,20 19-608,0 19 223,20-19 577,-20 20-896,20 0-161,-20 0-192,21 0-321,-1 19-127,-20-19-161,20 20-95,-20 0 31,18 0-32,-18 20-31,0-20-129,0-1 32,0 1 32,0-20-64,0 0 0,0-1 33,0 1-33,0-20 32,0 0-32,0 0 128,21 0-127,-1 0-194,20 0-223,-1 0 480,1-20-95,19 20-290,1 20 129,20-20 32,-1 20 0,20-20-224,0 20 64,41-20-128,-21 0-97,19 0-127,22 0-33,-22-20 161,21 20-225,-21 0-63,22-20 319,-2 20 1,2 0 224,-22 0 0,1 0-705,-19 0 481,-1 0-33,-20 0-95,19 20 256,1-20 192,1 0 160,-1 0 128,21-20 257,-22 20 223,1 0-544,0-20-224,1 20-192,-1 0-64,-1 0-257,1-19 193,-19 19 384,19 0 256,0 0 161,-20 0 512,1 0-64,-21 0-545,0-20-160,1 20-64,-21 0-192,20 0-64,-18-20 128,18 20-128,-20 0 96,1-20 64,-1 20 64,-18 0 32,17 0 160,-17 0 1,-21-20-1,-1 20 288,21-20-191,-40 20-225,20 0-96,0-19 0,-20 19-64,19-21 0,1 21 96,0-19-96,-20-1 96,0 20 96,0-20-63,0 0-33,0-1-128,0 2 32,0-1 32,0 0-64,0 1 32,0-2-32,20 1 0,-20 1-97,20-1-159,-20-20-32,0 20-161,0 0 129,-20 1 352,20 19-96,-20 0 96,20-20 0,0 20 0,-20 0-32,20 0 64,0 0-32,-20 0 32,1 0-64,-1 0 32,0 0-96,-20 0-192,1 0-385,-40 0-128,-2 0 161,2 0 287,-40-20 129,19 20-160,-38-20-513,-1 0-128,-1 0 577,-18 0 512,19 20 32,-19-19-64,-2 19 96,22 0 288,-22 0-224,42 19-192,-21-19 0,20 20-32,-1 0 32,-18-20-192,19 0-32,-21 20 224,21-20 32,-19 0 64,19 0 128,-1 0 33,-19 20-65,21-20-192,-42 0 32,22 0 96,-1 0 160,-1 0 353,-18 0 63,-2-20 65,2 20 288,0 0-128,-2 0-449,41 0 33,0 0 96,39 20-353,1-20-192,0 20-32,19-20-32,21 20 0,-1-20-224,1 19-545,19-19-224,-20 0-64,19 20-96,3-20 256,-2 0 641,0 0 192,-21 0 128,21 20-609,1-20-4291</inkml:trace>
  <inkml:trace contextRef="#ctx0" brushRef="#br2" timeOffset="179553.26">16972 10273 8680,'20'-20'512,"-20"20"-288,0 20 481,0-20 352,0 20-96,20 0-384,-20 20-321,20 0-96,-20-1 96,19 1-32,-19-1-63,0 21 31,0-20 0,0 19-32,-19-18-64,19-2-32,0-19 32,0 0 64,0 0-31,0-20 63,19 0 64,1 0-128,0 0-32,0 0-96,0 0 0,19 0-32,1 0 0,-1 0 0,1 0 32,1 20 0,18-20-32,0 0 64,21 0-64,-1 0-192,0 0-225,0 0 161,21 0 64,-1 0 64,-19-20-32,20 20-1,-21-20-191,-20 20-705,1 0-192,-21-20 416,1 20 481,-1-20 191,21 20 1315,-21 0-290,1 0-800,1 0 2050,18 0-1377,1 0-673,-1 0 32,20 0-32,0 0-32,20 20 32,-18-20-32,18 0 32,0 0-32,1 0 0,-1 20 32,0-20-64,0 0 32,21 0 0,-2 0 32,-19 0-96,20 0-64,-20 20 32,21-20 96,-1 0 0,-20 0 0,21 0-224,-1 20 128,-1-20 32,1 0 96,1 0-32,-21 0 32,0 0 160,0 0 0,1 0-160,-1 0-32,0 0-128,0 19 0,-18-19-32,18 0 32,-20 0 95,-20 20 1,20-20 129,-18 0 63,-23 20 0,3-20 224,-1 0 97,-21 0-1,1 0-96,-20 0-127,20-20-129,-20 20-64,0-20-128,20 1-192,-20-1-65,0 0-95,0-20 160,-20 1 160,20-2 96,0-18-64,0 19 31,0-20-351,0-19-481,0 19 257,0 1 319,0-1-383,0 0 159,0 1 385,-20-1 192,20 21-64,0 19 64,0 0 225,0 0-65,0 20-128,-20 0-96,20 0-96,0 0 64,0 0 0,-19 0 64,19 0 96,-20 0-32,0 20 64,-21-20-64,3 0-64,-3 0-32,-18 20-32,-1-20-128,-19 20 32,-20-20-96,-1 0-32,1 0-1,-20 0 33,-1 0 192,3 0-32,-23 0 64,21 0 0,-19 0 0,-2 0 0,1 0 32,1 0-64,-2 0 64,1 0 32,21 0 64,-22 0 32,21 0-32,-21 0 65,22 0 95,-1 0-224,0 0 128,-1 0 0,1 0 1,20-20 95,-21 20-160,3 0-96,-3 0-32,21 0 32,-20 0 0,19 0 160,-19-20 289,20 20 319,-21 0-159,21 0-225,-20 0-223,20 0-129,-21 0-64,21 0 96,0 0-64,20 20-64,-21 0 0,21-20 32,0 20-481,19-1 1,-19-19 63,20 20-223,-2-20-321,23 21 512,-3-21 385,1 0 64,21 19 0,-1-19-96,0 0-640,20 20-2564</inkml:trace>
  <inkml:trace contextRef="#ctx0" brushRef="#br1" timeOffset="189819.84">16575 6935 3171,'0'-40'1057,"20"40"736,-20-20 33,0 20 192,0 0-289,0 0-800,0 0-768,0 0 63,20 0 384,-20 0-63,0 20-129,0-20 161,0 0-1,19 20-95,-19 0-97,0 19 0,0 1-31,0 0-65,0 20-192,20-1-32,-20 21-32,0-21 96,0 1-64,0-1 33,0 1-97,0 0 64,0-20 96,0-2-256,20 3 192,-20-1-64,0-1 32,0 1 0,0-20 128,0 0-64,0 0-64,0-1 128,20 1-95,-20-20-33,0 0 32,0 0-64,0 0 128,0 0 64,0 0-64,0 0-32,0 0-32,0 0-64,20-20 1,-20 20-98,0 0 130,19 0-65,1 0-33,0-19-31,0 19 64,19 0 32,1 0-96,1-20 64,-3 20-32,-17 0 0,19 0 32,-1 0 0,1 0 32,0 0-96,-1 0 64,1 0-32,-1 0 96,22 0-128,-23 0 96,3 0 0,18-20-128,-19 20 96,0 0 0,19 0 32,-19-20-32,-1 20 0,1 0 0,-1 0 0,2-20-32,-1 20 32,-1 0-64,-19 0-32,20 0 32,-1-20 32,1 20-32,-20 0 64,19 0-32,-19-19 64,20 19-160,-1 0 128,2 0-96,-21 0 96,18 0-96,3 0 32,-1 0 0,19-20 128,-39 20-128,19 0 64,1 0-97,1 0 97,-3 0-32,3 0-32,-1 0 128,-1 0 0,-19 0-256,20 0 288,19 0-160,-19 0 96,-1 0-32,1 0 32,-1 0-128,22 0 128,-23-20 32,3 20-96,-1 0 96,19 0-448,-19 0 672,-1 0-320,1 0 32,-1 0 32,1 0 0,1 0-96,-3 0 160,23 20-128,-22-20 64,-19 0-32,20 0-32,-1 0-64,1 0-160,0 0 64,-21 20 160,21-20-96,1 0 96,-3 0 96,3 0-160,-2 0 64,1 0-32,0 0 96,-1 0-97,1 0 1,-1 0 32,1 0 64,21 0-160,-22-20 192,21 20-32,-21 0 64,1 0-31,19 0-33,-19 0-32,-1 0 96,1 0-192,19 20 32,-18-20 31,-1 0-63,-1 0-64,21 0 32,-1-20 96,0 20 0,1 0 64,-19 0 0,18 0-32,0-20 32,-19 20-64,0 0 32,-1 0-32,1 0 32,19 0 0,-19 0 32,-1 0-32,22 0-32,-2-20 96,-19 20 0,19 0 32,-19 0 161,-1 0-33,1 0-128,0 0 160,-1 0-128,2 20 64,-1-20 97,-1 0-129,1 0-64,-1 0 32,1 0-64,-20 0 0,19 0-96,-19 0 64,0 0-64,0 0 96,19 0-96,-19 0 0,0 0 32,1 0-32,-1 0-32,18 0 32,-38 0 32,21 0-32,-21 0 64,20 0 32,-20 0-32,0 0-32,0 0 32,0 0 0,20 0 0,-20 0 0,0 0-160,0-20 160,19 20 32,-19 0-128,0 0 64,0 0 32,20-20-96,-20 20 160,0 0-128,-20-21 32,20 21 32,0 0-96,0-19 96,0 0 0,0 19-32,0-21-64,0-19 32,0 20 32,0-19 64,0 19-96,0-20 32,20 1-32,-20-21 32,0 20-288,20-19 480,-20 19-384,20-19 32,-20-1 96,0 20 96,0 0 0,20 1 64,-20 19 0,0 0-32,19 0 64,-19 0-192,0 1 128,0-1-128,0 20-64,0-20 64,0 20-192,0-20-129,0 20-31,0 0-1,0-20 129,0 20 64,0 0 64,0 0 96,0 0 32,-19 0 32,19 0-32,0 0 32,0 0 32,-20 0-32,20-20 0,-20 20 0,20 0 0,-20 0 0,0 0 0,1 0-32,-1 0-32,0 0 64,-21 0-32,3 0 32,-3 0-32,2 0 32,-1 0 32,0 20 0,-19-20-32,19 0 0,-19 0 0,0 0 0,-2 0 0,2-20 0,-1 20 0,-19 0 0,20 0 0,-1 0 0,1 0 0,-20 0 0,-2 0 0,22 0 64,-20 0-32,19 20-32,-20-20 32,1 0 64,0 0 64,-20 0-64,39 0-64,-19 0 0,20 20 0,-2-20-32,2 0 0,-20 0 0,19 0 0,-19 0 0,0 0-32,-2 0 32,2 0 0,0 0 32,0 0-32,0 20 0,-2-20-32,2 0 64,0 0-32,20 20 64,-22-20-96,23 0 32,-3 20 32,2-20-32,-20 0-32,19 0 64,1 19-32,-20-19 0,18 0 0,-18 0 128,20 20-64,-20-20-64,19 0 32,-19 0 0,18 20-64,-18-20 96,0 0-96,20 0 96,-22 0-96,23 0 32,-22-20 32,-19 20-96,20 0 225,-1 0-161,21 0 192,-20 0-96,18 20-32,2-20-96,-20 0 160,19 0-96,1 0 32,-2 0-32,2 0 0,0 0 64,-1 0-64,21 0 64,-21 0-96,1 0 96,-2 0 33,3 0-97,17 0-32,2 0-32,-1 0 0,0 0 32,21 0 32,-1 0-32,0 20 0,0-20-32,0 0-97,1 0-31,-1 0 64,20 0 0,-20 0 0,20 0 96,-20 0-128,20 0 64,0 0 0,0 0 64,0 0-32,0 0 0,0 0-32,0 0 32,20 0 0,-20 0 64,40 0 32,-21 0-160,21-20 96,0 20 0,-1 0-97,21 0 97,-1 0 0,2 0-96,18 0-224,0 0 32,20 0 160,-20 0 128,20 0 0,1-20-32,-1 20 32,20 0 0,21-20 0,-2 20 0,1-19 0,19-1 32,-18 20 0,18-20 32,-38 20 96,-1 0-64,0 0-64,-40 0-224,-18 0-225,-22 0-383,-19 0-738,0 0-319,0 0-290,-20 0 386,-20 0 448,-20 0-3716</inkml:trace>
  <inkml:trace contextRef="#ctx0" brushRef="#br1" timeOffset="190923.92">17448 6895 10409,'0'0'96,"0"0"-544,0 0 1665,0 0 321,20 0-1122,0 0-384,0 0 160,0 0 385,-1 0-129,21 0-192,0 0-127,19 0-65,20-20-64,2 20-128,-2 0-225,20 0-223,0-20-161,21 20 64,-21 0-352,19 0 257,21 0-129,-19 0-256,19 0 320,-1 0 160,-18 0-256,-21-19-608,20 19-1154,-19 0 1442,-1 0 1473,0-20 1218,0 20 191,0-20 513,-20 20-384,21-20-1153,-21 20-481,1 0 0,-1 0-128,1-20-64,-1 20-321,1 0-287,19 0-97,-20 0-704,1 0 416,-1 0 1057,0 0 640,20 0 706,-18-20 31,-2 20 64,0-19-448,0 19-448,-19-21 63,19 21-31,-20 0-161,22 0 33,-2-19-257,-20 19-32,20 0 0,-19 0-64,19 0 0,0-21-64,-18 21 0,-2 0 0,1 0 32,-21 0-32,-19 0 32,20 0-96,-21-19 64,1 19-64,21 0 64,-21 0-64,-2 0 64,2 0-64,1 0 97,-1 0-33,0 0 0,-20 0 32,0 0 96,0 0 192,0 0-32,0 0-159,0 0-1,0 0-160,0 0-64,0 0-32,0 0 32,0 0-65,0 0 33,-20 19-64,20-19-32,0 21 64,0-21 0,0 19 32,0-19-129,0 21-255,0-2 0,0 1-225,0 0-128,0 0 385,0 0 320,0 19 95,0 1 33,0 0 0,0-1 33,-20 1-33,20 0 0,0-1 32,0 1 0,0 0 32,0-20 64,20 20 32,-20-1-64,0 1-64,0-20-32,0 20-32,0-21-64,0 21 128,20-20 0,-20 0-32,0 0 128,0-1 64,0 1-256,0 1 128,0-2-64,0 2 0,0-21 0,0 19 0,0 0-96,0-19-96,19 21-673,-19-21-2402</inkml:trace>
  <inkml:trace contextRef="#ctx0" brushRef="#br3" timeOffset="196713.25">16615 8107 5060,'0'-20'289,"0"20"-129,0-20 1057,0 20 480,0-20-63,0 20-513,0 0-320,0 0-385,0 0-95,-20 0-129,20 0-160,0 20 192,0 0 160,0 0 161,0 20 127,0-1-287,0 1-33,20 20-160,-20-1-64,19 21-31,-19-20 31,20-1-96,-20-19 0,20 20 0,-20-20 0,0-1 0,0 1-32,20-20 0,-20 0 32,0-1 32,0-19 64,0 0 449,0-19-481,0-1-321,-20 0-31,20-20 96,-20 1-160,20-22-225,-20 2 129,1-20 128,-1 19-65,0-20 33,20 21 416,-20 19 320,-1 1 33,21 18 31,0 2 33,0 19-193,0 0-416,21 0 64,-1 19 64,0 21-32,-20 0 0,20 20-32,-1 0 0,-19 18 0,0 2 32,0-1-32,0 1 64,0 0 0,0-21 0,0-19-32,0 0 32,0 0 32,0-21 64,0-19 32,0 0 1,0 0 95,0 0-96,0 0-705,0-19-159,0 19 95,0-21-128,0 21-127,0-19 543,0 19 257,0 0 224,0 19 321,0-19-193,-19 21-224,19-21 0,0 19-64,19-19 96,-19 0 0,20 0 33,-20 0-1,20 0 0,-20 0-96,20 0 0,0-19-32,-1 19 64,1 0 32,20 0-64,-1 0 0,22 0 0,18 0-32,0 0 64,1 0-32,19-21-32,1 21 32,-1-19 32,-20 19 0,20-20 161,-20 20-1,0 0-192,2 0-32,-22 0-32,0 0 0,1 0-32,-1 0-96,2 0 31,-23 0 97,23 0 32,-22 0 0,1 0 0,-1-20 32,-19 20 32,0 0 161,0 0-161,-20 0 0,0 0 64,0 0 0,0-20-64,0 20-160,-20 0 64,-20 0-32,1 0 32,-1 0-64,1 0-160,-22 20-129,2-20 33,-20 0 160,19 0 128,1 0 32,-1 0 32,21 0 64,-22 0 192,41 0 256,2 0-31,18 0-161,0 0-96,38 0 225,-17 0-129,39 0-256,-1 0-32,0 0 32,21 0-32,-1 0-32,1 0 0,-22 0 0,3 0 0,-2 0 0,-19 0 0,19 0 0,2 20 0,18-20 32,-20 0-32,1 0-32,19 0 128,-20-20 0,22 20-192,-23 0 0,1-20 0,2 20 32,18 0 0,-20 0 32,1 0-96,-1 0-32,22 0-32,-22 0-161,0 0 65,-19 0-128,19 0 31,-19 20 33,19-20 128,-19 0 96,19 20-225,2-20 257,-2 0 64,1 0 32,-21 0 32,21 0-32,-21 0 0,22 0 32,-23 0 96,3 0 225,-1 20-97,19-20-32,-19 0-64,-1 0-96,1 0-32,19 0 0,-19 0 32,-1 0 32,2 0 1,17 0 63,-17 0 64,-1 0-32,19 0-160,-19 0 32,19 0 0,-18 0-32,-3 19 0,3-19-32,-1 0 32,-1 0 0,21 0-32,-21 0 0,1 0 96,-1 0 97,1 0-65,1 0 0,17 0 0,-17 0-32,-2 0-32,1 0 64,19 0 64,-19 0-127,-1 21-1,1-21 32,0 0 32,19 0-96,-18 0-128,-3 0 128,3 19-64,-21-19 64,19 0-96,1 0 128,0 20 0,-21-20-96,21 0 64,-20 0-32,19 0 32,1 0-32,1 0 32,-23 0 64,23 0-128,-21 0 64,0 0 96,-1 0-192,1 0 0,0 0 64,-20-20 0,20 20 0,-20 0 0,0 0 64,0 0-96,20 0-32,-20 0 32,0 0 64,19 0 32,-19 0-160,20 0 160,0 0-96,0 0-32,-20 0 128,20 0-64,1 0 32,-21 0 32,0 0-32,0 0 0,0 0-64,0 0 160,0-19-128,18 19 0,-18 0 32,0 0 0,0 0-32,0 0-32,0-21 64,0 21-32,0 0-32,0 0 64,0-19-128,20 19 192,-20-20-192,0 20 96,0-20 96,0 0-128,0 0 32,0 0-32,20-19 32,-20-1-32,21 0-64,-21 0 0,20 0 32,-2-19 32,3 19 0,-1 1-32,-20-1 96,20 0-96,-20 0 96,0 1-96,0 19-32,-20-20 96,20 20-32,0 0-64,0 1 31,0-21 1,0 20 0,-20 0-128,20 0 64,-21 0-32,21 0 0,0 0-64,0 1-193,-18-22 1,18 22 256,0 19 96,-20-20 96,20 20 32,-21-20 0,21 20-64,-20 0-64,20 0 32,-20 0 32,20 0 0,0 0 0,0 0 0,-18 0-32,18 0 0,0 0-33,0 0 33,-21 0 0,1 0 0,20 0 32,-20 0 0,-20 0 0,21 20 0,-1-20 0,0 0 0,0 0 32,0 0-32,-19 0 32,-2 0-96,3 0 64,-23 0-32,22 0 32,-21 0 0,21 0 32,-21 0 0,1 0 0,19-20 0,-19 20-32,-2 0-32,-18 0 64,20 0-64,-21-20 64,21 20 129,0 0 191,-22 0-256,42 0-32,-21 0 32,1-20 192,19 20-191,-19 0-33,19 0-32,1 0-32,-22 0 32,2 0-32,-1 0 0,1 0 32,19 0 0,-19 0-32,0 0-32,19 0 64,-19 0-32,-2 0 0,-18 0 0,20 0 0,-1 0 32,-19 0 32,20 0-64,-2 20 0,-18-20 0,19 0 0,1 0 0,0 0 0,-2 0 0,23 0 0,-23 0 0,22 0 0,-1 20 0,-19-20 0,19 0 0,-19 0 0,19 0 0,-19 0 0,-2 0 0,2 0 0,19 20 0,-19-20 0,19 0 0,-19 0 0,19 20 0,-1-20-32,-18 0 0,1 0 0,-3 0 32,2 0 0,-1 0 0,1 0 0,0 0 0,-2 19 0,3-19 0,-3 0-32,2 0-32,19 0 64,1 0-32,-21 0-32,21 0 32,-22 0 0,2 21-1,-1-21 33,1 0 0,0 0 33,19 20-33,-19-20 0,19 0 32,20 0 0,-21 0-32,2 0 0,-1 0 0,1 0 0,-1 0 0,20 0-32,-19 19 32,-1-19 0,0 0 0,21 0-32,-21-19 32,-1 19 0,23 0-33,-43 0 33,22 0-96,-1 0 96,-19 0-32,19 19 0,-19-19 64,19 0-32,-1 20-32,3-20 0,-3 0-96,1 0 32,21 0-32,-1 0 64,0 0 64,0 0 0,20 0-32,-20 0-224,20 0-1090,0 0-1152,0 0-1922</inkml:trace>
  <inkml:trace contextRef="#ctx0" brushRef="#br2" timeOffset="202368.57">15364 10810 11050,'-20'20'737,"0"-20"-641,40 0 801,-20 0 544,20 0-64,20-20-448,19 0-384,0-20-65,1 1 33,20-2-193,-22 2-224,23 0-96,-22-2 0,-19 1-192,-1 21-513,-19-1-672,0 0-1538,-20 20-1697,0-20-4004</inkml:trace>
  <inkml:trace contextRef="#ctx0" brushRef="#br2" timeOffset="202613.58">15840 10412 9224,'-59'-19'2723,"39"19"-1698,0 0 416,20 0-96,20 0-768,0-21-257,19 21-288,21-19 0,-1 19-32,2-20 0,18 20 32,-21 0-32,3 0 0,-22 0-64,-19 20 32,0-1 0,-20 21 96,-20 0 32,0 0-96,20-21 96,-19 21-96,-1-20 0,0 1-128,20-2-416,0 1-1186,20 0-2017,-20-20-6727</inkml:trace>
  <inkml:trace contextRef="#ctx0" brushRef="#br0" timeOffset="214267.25">5439 2820 12363,'-61'21'1153,"41"-1"-352,0-20 320,20 0-96,20 0-256,0-20-513,41-1-64,18-17-64,0-2-64,20-20 193,40 0-161,-21 1 160,22-1-128,-1 1-32,-1-21-32,2 21-32,-21-1 32,-40 20-96,-20 1-448,-18 19-705,-41 0-1121,-21 20-2883</inkml:trace>
  <inkml:trace contextRef="#ctx0" brushRef="#br0" timeOffset="214627.27">5835 2286 1825,'0'-21'6086,"0"42"-6214,-20-2 224,-20 21 705,1 0 160,-21 19 576,1 20-96,-2 0-159,3 1-257,-22 20-225,20-41 1,1 1-320,39-1-193,0-19-160,0-20-96,20 0 160,40-1 193,0 1 159,19 0 1,20 1-321,2-21 64,18 19-288,19-19-96,-19 0-801,0 0-1569,-18 0-4357</inkml:trace>
  <inkml:trace contextRef="#ctx0" brushRef="#br0" timeOffset="-214010.41">13220 735 2530,'40'-40'6886,"-21"21"-6597,1 19 1024,0-21 577,-20 21-673,0-19-384,20 19-385,-20 0-64,0 0 129,0 19 160,-20 21-225,20 0-224,-40 19-32,1 41-96,-22-20-63,3-2 127,-1 22-32,18-20-32,-18-1 32,19-19-160,0 20 32,1-21-160,-1 1-673,20-21-512,-19 21-833,19-21-993,-1-19-2595</inkml:trace>
  <inkml:trace contextRef="#ctx0" brushRef="#br0" timeOffset="-213758.4">12604 1352 13773,'0'-41'416,"0"41"-1249,0 0 993,0 20 289,0 20-225,0-20-128,0 40-32,0-1 32,0 1 0,0 19 321,0-20 159,0 1 161,0-19-32,20-3-129,1-17 1,-3-2-129,22 2-192,1-21-63,-2 0-258,41-21-223,-1 2-769,0 19-993,21-21-2018</inkml:trace>
  <inkml:trace contextRef="#ctx0" brushRef="#br0" timeOffset="-205797.94">753 11645 6438,'0'0'864,"0"-20"-223,0 20 608,0 0 32,19 0-672,-19 0-385,0 20 545,0-20 192,0 19-224,20 21-97,-20 20-95,20-1-353,-20 41-96,21-21-96,-21 40-256,20-20 96,-2 0 192,2-19 192,-20-20-96,0-1 448,21-38 417,-21-21-192,0 0-449,0-21-319,-21-18-98,21-2 130,0 2-98,-20-21 33,2 1-64,-2-21-288,-1 1-481,21 0-416,-20-2-32,20 3 1153,-20-2 480,20 21-192,20 19-128,-20 20 64,20 0 193,21 20-129,-23 0-128,23 20-224,-1 20-609,-1 0-416,1-1-96,-1 1 576,1 0 513,-20 0 192,-20-21 480,0 21-64,0-20 225,-20 0 448,-20 0-256,21-20-417,-21 20-320,0-20-352,21-20-1121,-21 20-738,19-20-3810</inkml:trace>
  <inkml:trace contextRef="#ctx0" brushRef="#br0" timeOffset="-205430.92">1229 11803 8391,'0'20'-832,"0"0"63,0 0 1217,0 0-320,0-1-95,0 2-66,-20-2 1155,20 0 223,0-19 352,-20 0-447,20 0-514,0 0 97,-20-19-224,20 0-129,-19-2-288,19-18-192,0-1 32,0 0-96,0 1 192,19-1 65,1 20-1,0 20-32,-20 0 0,20 0-160,21 0-480,-23 20-802,2-20-800,1 40-768,19-40-1410</inkml:trace>
  <inkml:trace contextRef="#ctx0" brushRef="#br0" timeOffset="-205068.9">1527 11823 12716,'0'0'192,"0"20"-1185,0-20 1762,0 0 640,0 0-672,20 0-257,-20 0 129,20 0-225,-1 0-64,1-20-128,0 20 1,-20-20 31,20 20-96,-20-20-128,0 1-288,0 19-161,-20-20-127,-20 20 127,21 0 193,-21 0 96,0 20 96,21-1 96,-1 1 32,0 20 256,20-20 65,0 0-97,20 20-96,0-21 0,39 0-192,0-19-160,1 0-160,20 0-673,-22 0-1602,3-19-4067</inkml:trace>
  <inkml:trace contextRef="#ctx0" brushRef="#br0" timeOffset="-204601.87">2122 11764 12043,'21'-20'96,"-21"20"-288,-21 0 448,1 0-32,20 20-96,-18-1 129,-2 1 415,-1 0-544,1 20-64,0-20 97,20 20-225,0-21 160,20 0 192,0-19 32,21 0-32,18-19 1,-1-21-1,3 1-96,-22-1 161,-19 0-65,0 1-96,-20-1-96,0-19-160,-20-1-448,0 1-930,1-2 225,-21 21 288,20 1 1185,-1 19 417,3 20-321,-2 0-159,20 20 287,0 19 321,0 1 32,0 0-321,20 20-128,-2 0-127,3-1-65,-1-19-64,20 19-128,-21-19-160,21-20 32,-20 0-32,0 0-65,-1-1-415,1-19-257,-20 0 0,20-19-640,0-1-930,-20 0-480,21 0-3395</inkml:trace>
  <inkml:trace contextRef="#ctx0" brushRef="#br0" timeOffset="-204458.86">2519 11783 5541,'20'0'1890,"1"20"-481,-21 0-640,20 0-289,-2 0-448,3 0-2370,-1-1-3460</inkml:trace>
  <inkml:trace contextRef="#ctx0" brushRef="#br0" timeOffset="-204325.86">2580 11585 15246,'0'20'-577,"18"-20"-2658,3 0 2467,-1 0-1026,0 20-3363</inkml:trace>
  <inkml:trace contextRef="#ctx0" brushRef="#br0" timeOffset="-204096.84">2877 11704 10954,'-20'20'-160,"0"-20"-97,0 20 1347,20 0 511,-20-1-640,20 21-288,0-20-1,0 0-31,20 0-289,0-1-96,20-19 33,-19 0-161,17 0 192,-18 0-352,21 0 256,-23 0-192,-18 0-544,0 0-1186,0 0-4003</inkml:trace>
  <inkml:trace contextRef="#ctx0" brushRef="#br0" timeOffset="-203562.81">3096 11704 14221,'-20'0'1249,"20"0"-1569,20 0 832,-1 0 417,1-20-416,20 20-289,19 0-96,-19-20 0,-1 20-96,22 0-64,-23 0-512,-18 0-962,1 0-800,-1 0-96,-20 0 160,-20 0-2403</inkml:trace>
  <inkml:trace contextRef="#ctx0" brushRef="#br0" timeOffset="-203337.8">3274 11366 11210,'0'40'673,"0"-21"-257,0 21 1506,0-19 0,20 19-801,-20-1-641,0 21 1,19-1-385,-19-19-128,20 19-192,0-19-481,1 0-1185,-1-20-832,-2-1-1218</inkml:trace>
  <inkml:trace contextRef="#ctx0" brushRef="#br0" timeOffset="-203165.79">3592 11684 13805,'0'20'576,"0"0"-512,19 0 449,-19 0-33,0 19-448,20-19-865,-20 20-1185,20-20-992,-20-1-65</inkml:trace>
  <inkml:trace contextRef="#ctx0" brushRef="#br0" timeOffset="-202985.78">3592 11486 16303,'-20'0'288,"20"0"-1633,20-21 1601,-20 21 129,19 0-834,-19 0-2145,20 0-2467</inkml:trace>
  <inkml:trace contextRef="#ctx0" brushRef="#br0" timeOffset="-202740.77">3791 11645 7879,'20'59'5797,"-2"-19"-5124,-18-20 416,20 19 96,1 1-512,-21-20-417,40 0-160,-21-20 225,1 0-1,-20 0 160,20 0 1,-20 0-193,20-40-128,-20 20-128,0-20-32,-20 1-64,0-1-384,20 0 63,0 1 33,-20 19-865,20 0-1922,0 0-1858</inkml:trace>
  <inkml:trace contextRef="#ctx0" brushRef="#br0" timeOffset="-202350.75">4127 11783 14445,'0'0'-640,"20"20"223,-20-20 1154,20 0 0,0 0-545,19 0-192,-19-20 0,1 1 96,-1-1 0,0 0 96,-20 0-96,0 0-96,-20 0 0,0 20-128,-1 0-32,-17 0 32,-3 0 32,21 20 0,0 20 32,1-20 256,19 19 160,0 1 449,19-20 64,1 20-33,20-21-159,-1 2-289,22-2-255,-23-19 159,23 0-192,-22 0 64,1-19-224,-20 19-256,-20 0-1410,20 0-3395</inkml:trace>
  <inkml:trace contextRef="#ctx0" brushRef="#br0" timeOffset="-201117.67">3870 11684 1921,'0'0'2531,"0"0"-2499,0 0 1537,0 0 737,20 0-1120,-20 0-450,0-20 353,0 20-96,0 0-256,0 0-129,0 0 65,0-19-32,0 19-97,0 0-127,0 0-129,0 0-224,-20 0-128,-1 0-96,21 19 32,-20 1 96,2-20-64,-2 20-1,20 20 1,-21-1 128,21-19-64,0 20 64,21-20-32,-1 0 32,-2-1-32,23 2-96,-21-21 32,19 19 224,1-19 65,-20-19 127,19-2 257,-19 2 223,0-21-191,-20 20 32,0 0-225,-20-19-160,0 19 129,1 0-225,-1 0-128,-20 20-64,20-20 64,1 20-224,-1 0-705,0 0-512,20 20-1314,0-20-2754</inkml:trace>
  <inkml:trace contextRef="#ctx0" brushRef="#br0" timeOffset="-199818.6">4366 11704 8648,'0'-20'576,"0"20"449,-20 0 353,-1 0-770,3 20-224,-2 0-223,0 0-33,-1 19 256,1-19 193,20 20-33,-18-20-288,18 0-127,0-1-1,18 2 32,-18-21-96,20 19 416,1-19-255,-1-19-1,0 19 64,-2-40-256,3 20 288,-21 0 65,0-20 63,0 1-448,-21-1 545,21 20-641,-38-20-225,18 21 65,-1 19 32,-17 0 0,17 19-1,1 21 129,0-20 128,20 39-32,-20-19 0,40 0 0,0-20 64,0-1 97,39-19-194,-18 21 130,-3-21-97,23-21 288,-22 21-224,-19-19 224,0-21 32,0 20 33,-20-20-97,0 21 128,-20-1-287,-20 0-226,21 0-63,-21 20-64,20 0 0,-19 20 64,19 0-1,0 0 97,-1 19 0,21 21 32,-20-21 32,40-18 0,-20 17-64,21-17-256,19-21-97,-22 0 385,23 0 128,-1-21 96,-21 2 65,1-21-1,-20 21 416,0-21 1,-20 0-32,20 1-257,-39 19-224,19 0-224,0 20-160,-1-20-97,3 40-31,18 0 224,-20 0-225,20 19 1,0 1 32,0 0 224,20-21 96,-20 2 64,18-2-225,3 0 33,19-19 224,-20-19 32,-20 0 65,19-2 31,-19 2 128,0-1 609,0-20-288,-19 20-225,-1 20-256,0-20-192,20 20-288,-20 0 352,20 20-320,0 0-193,0 0 1,20 0-97,0 0-704,0-1-1634,-1-19-2242</inkml:trace>
  <inkml:trace contextRef="#ctx0" brushRef="#br0" timeOffset="-199429.58">4643 11704 15822,'0'0'-608,"0"20"480,20 0 640,-20 0-191,21-1-257,-1 21-321,-20 0-159,20-20-64,-20 20 351,0-21 161,0 0-96,0-19 128,0 0 417,0-19 31,0 0-319,0-2 127,0-18 192,0-1-255,18 0-193,3 1 96,-1-1-288,0 0 64,0 21 128,-1-1 224,1 20 128,0 0 65,0 39-65,-20-19 193,20 20-97,-20 19-320,19-19-127,-19 0-65,20-1-449,-20-18-896,20 17-1634,-20-38-3940</inkml:trace>
  <inkml:trace contextRef="#ctx0" brushRef="#br0" timeOffset="-198917.55">4246 11664 1121,'-38'20'2914,"17"20"97,1-20-1249,20 39-129,0-19-31,0 0-257,0 0-640,20-2-385,19-17-224,-19-21 64,21 0 1,-3 0 95,-17-21-96,19 2-96,-20 0-128,-20-21 160,19 20-96,-19 0 64,-19-20-64,-1 20-64,0 1-128,0-1 0,-1 20 416,3 0-160,18 0-64,-20 0 0,20 20 448,0 19-159,0-19-193,0 20-64,0-20 64,20-1-416,19 2-705,-19-2-929,0-19-1570,0 19-3330</inkml:trace>
  <inkml:trace contextRef="#ctx0" brushRef="#br0" timeOffset="-197936.49">5418 11605 4260,'-20'0'5028,"0"0"-4547,20 0 1409,-20 0 480,20 0-544,0 0-513,0 0-577,20 0 65,20 0 32,-19 0-256,17 0-33,3 0-512,-3 0 96,23 0-128,-41-20-64,19 20-224,-19 0-353,0 0-416,0 0-736,-20 20-1667,-20-20-3266</inkml:trace>
  <inkml:trace contextRef="#ctx0" brushRef="#br0" timeOffset="-197747.48">5457 11764 5541,'0'19'8872,"0"-19"-8872,20 0 1217,1 0 705,-1 0-865,18 0-512,3 0-385,-1 0-224,-1 0-128,1 0-1122,-20 0-2145,-1 20-5606</inkml:trace>
  <inkml:trace contextRef="#ctx0" brushRef="#br0" timeOffset="-196471.41">6172 11287 13260,'-20'19'1570,"40"-19"-2051,-20 40 417,20 0 96,-20 20 128,20-1-64,0 21-32,-20-1-128,21-19-128,-3-1 96,-18-19 96,0-20 0,20 0 0,-20-20 64,0 0 64,-20-20-192,2-20-160,18 20-289,-41-19 129,21-1 160,0-19-225,0 19-255,-19 0-385,19-20 416,0 20 609,0 0 545,20-19 383,0 39-159,20-20 160,0 21-353,20 19 161,19 0 256,20 0-449,-18 19-288,18 21-95,0 0-65,-19 20-32,-1-20-64,-19 19-65,-21 1 33,-19-1 64,0 1 64,-19-20 64,-1-1 0,-20-19 129,1 0-65,-1 0-128,0 0-705,1-20-992,-1 0-129,19 0-480,21 0-2595</inkml:trace>
  <inkml:trace contextRef="#ctx0" brushRef="#br0" timeOffset="-196104.39">6887 11704 13837,'-21'0'448,"-17"20"-576,-3 0 288,3 19 288,17 1-191,-19-20-193,40 20 0,0 0-64,0-21 64,20-19 96,0 0-320,19 0 192,2 0-545,-1-19-31,-1-2 128,-19 2 287,0-21 97,-20 20 32,0-20 0,0 21 64,-20-1 481,0 0 608,20 20-192,-21 0-128,21 0-385,-18 20-31,18 0-65,18-1-96,-18 21-160,41-20-160,-21 0-352,19 0-449,-19-1-416,20-19-161,-20 21-864,0-21-1153,-1-21-3075</inkml:trace>
  <inkml:trace contextRef="#ctx0" brushRef="#br0" timeOffset="-195932.38">7066 11823 544,'-40'-59'1217,"40"19"577,-20 20 3459,20 0-1858,20 20-1697,0-20-33,0 20-319,-1 0-674,21 20-31,1-20-97,18 0-63,-1 0-1,3-20-224,-22 20-224,-19 0-512,0 0-481,-20-19-897,0 19-2113,0 0-2756</inkml:trace>
  <inkml:trace contextRef="#ctx0" brushRef="#br0" timeOffset="-195736.36">7225 11446 12459,'0'59'1153,"0"-38"-608,20 18 1217,-20 1-161,0 19-1152,0-19-385,20 20-161,-20-21 65,18 1-704,3 0-994,-1-21-1409,20 2-1954</inkml:trace>
  <inkml:trace contextRef="#ctx0" brushRef="#br0" timeOffset="-195382.34">7581 11744 13324,'0'0'1922,"-18"0"-1922,-3 0 833,1 0 192,0 20-641,-19-1-320,39 1-96,-20 0 128,20 20-96,0-20 32,20-1 32,-1 2-128,1-2-32,0-19-32,21-19-128,-23 19-129,2-21 1,-20 2 384,20-1 0,-20 0 0,0-20 32,0 20 192,0 20 353,0-19-129,0 19 1,0 0-161,0 19 128,21 1-95,-21 0 63,38 0-192,-17-20 32,19 20-224,-20-20-160,-1 20-576,1-20-738,0 0-2594,-20 0-8071</inkml:trace>
  <inkml:trace contextRef="#ctx0" brushRef="#br0" timeOffset="-194625.3">7860 11406 9769,'20'19'64,"-1"2"-320,1 19 159,-20 19 1,20 1 192,-20-1-96,0-19 0,0 20 193,20-21 671,-20-39-95,0 20-32,0-20 993,0-20-834,0 0-735,-20-19 31,0-1 288,20 0 129,-20-19-161,20 19-320,0-20-224,0 1-801,0 19 129,20 0 768,0 40 32,-20-20-225,20 40-31,1 0 256,-21 19-32,18 1-32,2 0 32,-20-19 32,21 18 64,-1-19-32,0-20-32,-2 0 161,3 0 31,-1-20-64,-20-19-32,20 18 128,0-19-31,-20 21-65,19-21-32,1 0-64,0 0-64,0 20 0,-20 20 0,20 0 96,-1 20 0,-19 20 0,0 0 96,20 19 1,-20 2-97,0-22-192,20 21-481,0-1-640,0-19-1442,-1-20-1793</inkml:trace>
  <inkml:trace contextRef="#ctx0" brushRef="#br0" timeOffset="-194286.28">8535 11565 14093,'-21'0'384,"1"0"-352,2 20 929,18 0-288,-20 0-353,-1 19-192,21 1 0,0 0-96,21-20 0,-1-1 64,-2 1-96,2-20-128,1 0-32,19-20-160,-21 1-32,-19-1 255,20-20 97,-20 20 65,0 0-65,-20-19 0,20 39 32,-19-20 448,19 20-256,-20 0-64,20 20 65,0 0-33,20 19-32,-1-19-64,1 0-224,0 0-321,20 0-672,-1-20-1089,-19 19-929,20-19-2594</inkml:trace>
  <inkml:trace contextRef="#ctx0" brushRef="#br0" timeOffset="-194034.27">8733 11188 7238,'0'59'7560,"0"0"-7689,0-19 129,0 20 1282,0-20-354,20 19-735,-20 1-161,20-20-32,1 19-289,-3-39-319,-18 20-673,20-20-705,-20-20-993,0 0-1954</inkml:trace>
  <inkml:trace contextRef="#ctx0" brushRef="#br0" timeOffset="-193863.26">8654 11565 14894,'-20'0'993,"20"-20"-1058,0 20 1315,20 0-193,20 0-705,-21-19-288,21 19-64,1 0-256,-3 0-865,3 0-2435,-21 0-3010</inkml:trace>
  <inkml:trace contextRef="#ctx0" brushRef="#br0" timeOffset="-193659.25">8932 11664 4836,'0'40'4965,"0"-20"-4933,0-20-192,20 20 832,0-20 353,-20 0-672,20-20-129,-1 0-160,-19 0-64,0 0 32,0-19 64,0 19 160,0 0 289,0-20 31,0 21-223,0-2-257,0 2-160,0 19 192,0 0-64,0 0-128,20 19-577,-20-19-2434,20 21-3427</inkml:trace>
  <inkml:trace contextRef="#ctx0" brushRef="#br0" timeOffset="-193492.25">9110 11486 13901,'20'-21'128,"-20"21"64,0 0 1570,20 0-1314,-20 0-672,20 0-641,-20 0-736,20 0-770,-20 0-1633</inkml:trace>
  <inkml:trace contextRef="#ctx0" brushRef="#br0" timeOffset="-193316.23">9308 11585 6790,'41'40'2370,"-21"-20"-1025,18-1 769,-17 1-1185,-1 0-1025,0 0-1665,0-20-4453</inkml:trace>
  <inkml:trace contextRef="#ctx0" brushRef="#br0" timeOffset="-193147.22">9607 11505 13773,'-40'21'1249,"20"-2"-833,-19 21 2211,19-20-417,-20 20-1121,-1-1-1057,23 1-288,-2 0-1250,20-21-2017,-20 1-9450</inkml:trace>
  <inkml:trace contextRef="#ctx0" brushRef="#br0" timeOffset="-192504.18">9944 11625 10121,'0'-20'2082,"-20"20"-1569,20 0 1633,0 0-417,0 0-800,20-20-480,0 20-33,0 0-96,19 0-192,21-20-64,-1 20-64,2 0 32,-2-20-192,0 20-737,-19 0-992,-20 0-866,0 0-896,0-19-3780</inkml:trace>
  <inkml:trace contextRef="#ctx0" brushRef="#br0" timeOffset="-192327.17">10302 11505 9064,'-20'0'320,"0"0"-224,20 0 1794,-20 21-673,-1-2-512,3 1-160,-23 0-1,21 20-63,-18-1-257,-3 1-192,21-20-417,0 0-575,1 0-226,19-20-799,-20 0-2019</inkml:trace>
  <inkml:trace contextRef="#ctx0" brushRef="#br0" timeOffset="-192107.16">9905 11346 11402,'0'0'1506,"0"0"-1186,19 40 1634,1-20-224,20 39-641,-1-19-513,1 20-320,1-20-128,17 19-31,-17-19-226,-2 0-511,1-1-866,-20-19-2209,-1 0-6791</inkml:trace>
  <inkml:trace contextRef="#ctx0" brushRef="#br0" timeOffset="-190333.06">10738 11486 7623,'0'0'2434,"0"19"-1921,20 21 896,-20 0-32,20 0-384,0 19-512,0 21-353,-1-21-64,-19 20-32,20-20-64,0 2-32,-20-21 0,20-21 64,-20 1 96,0-20 544,0-20 129,-20-19-545,20 19-160,-40-41-96,21 2 160,-1 0 33,0-20-65,0-1-64,0 21-64,20-21-129,0 0-127,0 40 256,20 1 0,0 19 64,20 20 0,-1 0 64,1 20-32,-1 0-64,-19-1 0,0 21 0,1-19 0,-21 19 64,0-21 0,-21 1 225,1 20-1,-19-20-128,19-20-160,-20 20-160,1-1-737,19 1-704,0-20-930,20 20-1825</inkml:trace>
  <inkml:trace contextRef="#ctx0" brushRef="#br0" timeOffset="-189121.99">11254 11545 15983,'0'0'896,"-19"0"-1024,-21 0 321,0 0-193,20 40-32,-19-20-1,19 0 33,-1 19 0,21-19 0,0 0 33,21 0-33,-1-20 0,0 20-129,19-40-63,1 20 96,-20-20-64,19 0 32,-19 20 32,0-20 128,-20-19 32,0 19-64,0 0-64,0 20-160,-20 0 31,20 0-63,0 0 0,0 20 160,0 0 32,0 0-32,20-1-64,0 1 31,1 0 129,-3-20 32,2 0 289,0 0 512,-20-20-65,0 0-159,0 1-129,0-21-95,0 20-161,-20 0-192,20 0-64,0 1-128,20 19-161,-20 0 1,21 0 160,-1 0 96,19 0 32,-19 0 0,0 0 0,19 19 32,-19-19 64,0 0-32,-20 0-64,20 20 0,-20-20 32,-20 20-32,0 0 32,0 0-32,20 19 32,-19-19 0,-1 0 0,20 20-32,0-20-32,20-1 0,-1-19 0,1 0-65,0 0 65,20-19 96,-21-1-64,21 0 160,-20 0-95,-20-20 63,20 21-32,-20-21-64,0 40 0,0-20-64,-20 20-257,20 0-223,0 0 320,0 20 127,0 0 33,0 19 32,0 1 128,0-20 1,0 0-33,20 0 160,-20-1 0,0-19 417,19 0 31,-19 0-127,0-19-353,20-1-32,-20-20-256,0 20 32,0 0-64,20 20-224,-20-19 63,0 19 65,20 0 0,-20 19 128,0 1 96,0-20 0,21 20-32,-21 0 32,0 0 32,0-20 0,0 0 128,0 0 96,18-20-160,-18 20 96,20-20-256,-20 0 64,0 0 96,0 20-192,21-19 0,-21 19-128,20 0 160,-20 0-32,20 19 96,-20 1 0,18-20 32,-18 20 32,21 0-64,-21-20 32,20 20 0,0-20 32,0 0 0,0-20-32,-1 20-64,1-20 96,0 0 96,-20 0-96,0 1 1,0-1-97,0 20 32,-20-20-33,20 20-63,-20 0 64,1 20-64,-1 0 32,20-1 32,0 1 0,0 0 32,20 0 32,-1 0-32,21 0 0,-20-20 0,19 19-160,1-19-545,-19 20-800,-1-20-1218,-2 0-768,-18-20-4613</inkml:trace>
  <inkml:trace contextRef="#ctx0" brushRef="#br0" timeOffset="-188937.98">12207 11684 4644,'-20'-39'2082,"20"19"1922,0 0-577,0 0-1697,20 20-705,21 0-1,-23 0-31,23 0-352,-1 0-481,-1 0-32,21 0-64,-41-20-96,21 20-384,-40 0-1218,20 0-416,-40 0-1793,20-20-3652</inkml:trace>
  <inkml:trace contextRef="#ctx0" brushRef="#br0" timeOffset="-188768.97">12327 11406 992,'20'0'1858,"-1"0"544,1 19 1506,-20 2-1089,20 19-705,-20 0-256,0-1-193,0 21-800,0-1-545,0-19-352,0 19-160,0-19-256,0-20-513,0 0-961,20 0-1633,-20-20-1250</inkml:trace>
  <inkml:trace contextRef="#ctx0" brushRef="#br0" timeOffset="-188472.95">12465 11724 11178,'20'-20'1281,"-20"20"-1313,20 0 737,0 0 224,0-20-513,19 20-416,-19-20-32,0 20-288,-20 0-193,0-19 289,0 19-96,-20 0-32,0 0 544,0 0 192,1 0 32,-1 19-191,20 1-129,-20 0 128,20 0-96,0 0-96,20 0-32,-20-1-128,39 1-64,-19-20 192,0 0 0,21 0 64,-23 0-128,-18-20 32,20 20-705,-20-19-1153,20 19-3523</inkml:trace>
  <inkml:trace contextRef="#ctx0" brushRef="#br0" timeOffset="-188146.93">12922 11645 13132,'40'-40'1185,"-40"40"-1089,0 0 385,-20 0-1,-20 0-416,1 20-64,19 0 32,-20-1 224,20 1-63,20 0-129,0 0-64,20 20 64,0-21-289,0 1-159,19-20 96,-19 20 224,0 0 96,0-20 96,-20 20-32,0-20 737,-20 0 0,0 20-481,0-20 32,-19 19 161,-1 2-353,20-21-96,-19 19-160,-2-19-320,21 19-994,20-19-2241,0 0-7784</inkml:trace>
  <inkml:trace contextRef="#ctx0" brushRef="#br0" timeOffset="-187980.92">13080 11902 17456,'20'0'128,"-20"0"-576,0 0 1409,0 0-801,0 0-2787,0-19-7751</inkml:trace>
  <inkml:trace contextRef="#ctx0" brushRef="#br2" timeOffset="-184008.69">7383 10551 6886,'0'0'993,"0"0"-609,0 0 705,0 0 129,0 0-354,0 0-575,0 20 287,0 1 257,0-2-96,0 40-161,0-18 65,0 18-289,-19 1-160,19-1-96,0 1 0,0-21 33,0 1-33,0 1 64,0-22-32,0 21-64,0-20-64,0 0-96,0-20-385,19 0-287,-19 0-610,0 0-1024,20 0-1794</inkml:trace>
  <inkml:trace contextRef="#ctx0" brushRef="#br2" timeOffset="-183640.67">7166 10830 9064,'-41'-20'1249,"21"20"-64,20-20 481,0 20-289,0-20-352,0 0-384,20 0-225,1 1-256,-1-1 65,-2-20-1,23 20-32,-21 0-128,18-20-32,-17 20 32,19-20 0,-20 21-32,-1-21 0,1 20 0,-20 0 64,20 1 193,-20 19-97,0 0-224,0 19 64,0 21 0,20 0 0,0 0-32,19-1-64,1 1-353,-19-20-223,17 0-737,3-1-1474,-3-19-7014</inkml:trace>
  <inkml:trace contextRef="#ctx0" brushRef="#br2" timeOffset="-182602.61">11612 11168 1537,'-20'0'2723,"20"0"-1218,0 0 449,0 20-128,0-20-417,0 0-192,0 0 160,0 0 33,20-20-481,-20 20-289,39-20-95,-19-20-129,20 20-192,19-20 129,2-20-129,18 1 64,0-1-192,20 1 64,20-21 65,1 1-161,18-21 0,-19 21-64,0-21 32,-19 21-96,-21 0 96,-39 39-128,0-19 96,-21 38 0,1 1-417,-20 20-223,0 0-481,-20 0-65,20 0-255,0 0-193,0 20-383,0-20-1379</inkml:trace>
  <inkml:trace contextRef="#ctx0" brushRef="#br2" timeOffset="-182299.6">12683 10094 11306,'-38'0'897,"38"0"-673,0 0 449,0 0 544,38 0-512,23-20-481,-2 1 96,1 19 33,19-20-97,0 20 32,-20-20 32,22 20-127,-42 0-97,1 0-128,-40 0-32,0 20-33,0 19 194,-20-19-1,0 20 224,-19 0-64,39 0-32,-20-1-224,20 1 0,0 0-256,20-1-897,-20-18-1698,18 18-4387</inkml:trace>
  <inkml:trace contextRef="#ctx0" brushRef="#br2" timeOffset="-180789.51">10043 12141 384,'0'-20'1537,"0"20"994,0-20-545,0 20-225,20 0-544,-20 0-128,0 0 33,0 0 159,0 0-256,0 0-96,0 0-65,0 0-255,0 0-353,-20 0-160,20 20 32,0 0 33,0 0-65,-20 19 160,20 1 96,0 20 33,-19-21-161,19 21-128,-20-21-32,0 2 32,20 19-352,-20-1 576,0 20-320,1-19-32,-1-21-64,20 2-64,0-2-128,0-19-481,0-1-1185,0-19-1922,0 0-4964</inkml:trace>
  <inkml:trace contextRef="#ctx0" brushRef="#br2" timeOffset="-180353.48">9865 12300 8712,'-20'0'1121,"20"0"-1185,-20 0 416,20 0 1314,0 0-385,0 0-737,0 0-287,20-20 159,0 0 64,0 0-223,0 0-129,-1 0-32,1 1 0,20-1-64,-20 0 0,-1 0 64,-19 20 224,20-20-31,-20 20-161,0 0 32,0-20 0,20 20-64,-20 0-64,0 20-32,0-20 0,20 20 0,-20-20-96,21 20-705,-3 0-704,22 0-1089,1-1-1378,-2-19-3651</inkml:trace>
  <inkml:trace contextRef="#ctx0" brushRef="#br0" timeOffset="-173638.1">4366 11664 6566,'0'0'3939,"20"0"-4291,-20 0 448,0 0 321,0 0-97,0 20 0,0-20 321,20 20 31,-20 0-31,0 0-257,0 0-223,0 19-97,0-19-32,0 0 32,0 0 0,0 0 0,0-20-32,0 0 0,0 0 32,0 0 0,19 0-256,-19-20-160,0-20 159,0 20 129,0-19-160,0-1-32,-19 0 256,19 20 128,-20 1 64,0 19-224,20 0-128,-20 0 0,-1 19 32,3 1 64,-2 0 0,20 20-33,0-1 97,0 1 0,0-20-32,20 0-128,-2 0-96,23-20 192,-1 0 192,-21-20 64,21 0-96,-20 0 97,0-20 255,-20 1-96,0-1-95,0 0 223,-20 1-288,0 19-96,-20 0-96,1 0 96,19 0-64,-21 20-192,23 20 32,-2 0-32,0 20 64,-1 19 64,1 1-32,20-1 0,0-19-128,20 0 95,21 0 33,-3-21-544,3-19 191,-1 19 449,-21-38 257,1 19-97,20-40-96,-40 1 160,20-1 0,-20 0 321,-20 1 192,0-1-289,0 20-384,-19-19-160,19 19-160,-20 20 0,19 0-32,-17 0-129,18 20 193,-1 19 160,21 21-32,-20-1 64,20 1 0,0-21-32,20 1 64,21-21-160,-21-19 32,19 0 160,1 0 96,-20-19-64,-1 0 0,1-2-64,0-18 224,-20 19-31,0-20 95,0 1-96,-20 19-320,0-20-160,1 20-193,-1 0 225,0 20 192,0 0 32,-1 20-96,21 0 96,-18 20-32,18-20 0,0 19-160,18-19-161,-18 0-127,21 0-97,-1-20 97,20 0 448,-40 0 32,19 0 96,-19-20 0,0 0 96,0 0 1,0 0 95,0 1-128,-19 19-897,-1 0-4227</inkml:trace>
  <inkml:trace contextRef="#ctx0" brushRef="#br4" timeOffset="-169919.89">6311 12200 5285,'0'0'1729,"0"0"-1377,0 20 97,0-20 480,0 0 256,0 0-192,-20 0-481,20 0-31,0 0-97,20-20-32,-20 20-223,21 0-65,-21 0 64,20 0 160,-2 0-32,3 0-64,-1 0-31,20 0-65,-21 0-96,41 0 64,-21 0-32,1 0 0,0-19-32,19 19 0,-18 0 0,-3 0 0,23 0 0,-22 0 0,1 0 0,19 0-64,-19 19 0,0-19-64,19 0-33,-18-19-127,18 19 128,-19 0 64,19 19 64,-19-19 0,19 0 32,0 0 32,-19 0-32,19 0 0,2 0-32,-23-19 64,23 19-32,-2 0-64,-19 0 32,19 0-32,1-20 128,-21 20-96,22 0 64,-2 0-32,1 0 0,-1 0-32,0 0 32,21-20 32,-21 20-64,0 0 32,2 0 0,-2 0 0,21 0 32,-21-20-32,0 20 96,2 0 0,-2 0 0,1 0 0,-1 0-96,0 0 0,21 0-32,-21 0 64,20-20-32,0 20 0,-18 0 0,-2 0 0,21 0 0,-21 0 64,0 20 0,22-20 32,-22 0-96,20 20 0,-19-20 32,19 0-32,0 0 0,1 0 0,-1 0 32,1 20-32,-1-20 0,21 0 97,-21 0-33,0 20-32,20-20 32,0 0-32,0 0-32,1 0 0,0 0 0,0 19 128,-1-19 64,19 0 64,-19 0 161,0 0-129,20 20-96,-19-20-96,-1 20-64,0-20 32,0 0-32,-18 20 32,18-20 65,-20 0 63,0 0-96,-20 20-32,22-20-96,-2 20 32,-39-20-192,-1 0-1410,-19 0-1281,-20 0-5797</inkml:trace>
  <inkml:trace contextRef="#ctx0" brushRef="#br4" timeOffset="-167986.78">10321 11168 576,'20'-20'1217,"-20"20"-736,0 0-225,0 0 545,0 0 31,0 0 129,0 0 160,0 0-64,0 0-96,0 0-256,0 0 0,0 0-97,0 0-63,0 0-129,-20 0-224,20 0-64,-19 0 1,19 0 127,-20 0-96,20 0 160,-20-20-128,0 20-31,-1 0-129,-17 0-32,17 0 0,-19 20 128,22-20-64,-23 0 32,1 0 0,21 20-64,-21-20 0,20 20-64,0-1 32,-19-19 0,19 20-32,0 0 32,0 0-32,1 0 32,19-1 32,-20 21-64,0-20 32,-1 0 0,1 19 0,2-18 0,18 19 32,-20-21-32,20 2 0,0 18 32,20-19 0,-2 20 32,-18-1 64,20-19-64,1 20 32,-1-20 0,0 19 1,-1-19-33,21 0-32,-20 0-32,19 0 0,1 0 32,0-20-32,-1 0 32,1 0-32,-1 0 96,1 0-64,1 0-32,-2-20 0,1 20 64,-1-20-32,-19 0 32,20 0 128,-20 0 32,0 1 65,-1-1 159,1-20 257,-20 0-193,20 1-159,-20-1 31,0-19-224,0-2-64,-20 2-96,20-1 192,-20 1 225,1 19 31,-21 0-31,20 21-161,-20-1-160,1 20-160,19 0-160,-21 0-417,3 20-384,17-1-929,1 1-2050,20 0-7525</inkml:trace>
  <inkml:trace contextRef="#ctx0" brushRef="#br4" timeOffset="-163385.51">4386 11009 6374,'0'0'1281,"20"0"-1185,-20 0 929,19 0 128,-19-21-480,0 21-161,0 0-160,0 0 257,0 0 128,-19 0-161,-1-19-191,-20 19-193,1 0-64,-1 0-128,-40 0 0,1 0-64,-40 0-96,20 0-33,-41 0-255,1 0 320,1 0 160,-22 0-32,-18 0 0,20 0-32,-2 0 128,-18 19-160,-21 2 64,21-2-160,18 1 32,41-20 96,1 21 32,19-2-289,-41 1-960,-18 0 96,-2 0 897,21 0 256,21 0 96,-1-1 64,40-19 0,-2 20 0,22-20-64,19 0-63,1 0-1,39 0-289,-20 0 97,20 0 192,20 0-64,-20 0 0,0 0 32,0 0 192,0 0 33,0 0-193,0 0-64,-20 0 64,20 0 0,-20 0 64,20 20 0,0-20 288,-20 20 33,20 0-1,0-1-32,0 21-160,20 0-127,-20 20-194,20-1-351,0 1-32,0 20 351,-20-1 97,19 0 97,-19-19 351,20 19-256,-20-19-64,20 19-32,0-19-128,-20-1-128,20 1 128,-20-20 64,0-1 32,0 1 320,0-20 161,0 0-97,0-1-96,0 2-31,0-1-97,19-20-64,-19 20 32,20-20-64,0 19 32,21-19-128,-3 21 32,3-21-64,-2 19-64,21-19 0,-1 0 96,20 0-32,22 0 64,-2 0-64,39 0 32,1 0 32,20-19-64,19 19 32,2-21 0,-2 21 0,0 0-160,21-19 64,-1 19-128,-18 0-33,18 0-63,-19 0 224,-1 0 96,0 0 64,2 0 32,-22 0-32,-18 0 32,-2 0 129,-19 0 95,-20 0-96,-20 19-64,2-19 32,-22 0-95,-19-19 31,-1 19-32,1 0 32,-19 0 32,-3-20 0,2 0-32,0-1 97,-20 2 383,0-1 97,21-19-161,-21-21 1,0 0-385,0-19 0,0 19-64,0-19 0,0 18 0,0-17-160,0-2 417,0 1-65,0 0-64,-21-1-32,21 1-192,0-1 128,0 0 33,0 21-97,0-20-64,0 19 160,0 20-192,0 0-32,21 1 192,-21-1-256,0 20 128,20 0-32,-20 20 0,0-20 64,0 20 0,0 0 96,0 0 32,-20 0 64,20 0-288,-41 0 96,3 0-32,-23 20 0,2 0 0,-20-20 0,-2 20-256,-18-20 224,-20 19-64,1 2-289,-21-2 1,19 1 32,-18 1-513,-1 18-1473,-1 1-3300</inkml:trace>
  <inkml:trace contextRef="#ctx0" brushRef="#br2" timeOffset="-161237.39">2381 12638 6886,'0'0'2594,"0"-20"-1825,0 20-513,0 0-63,0 20-129,-20-1 0,0 1-64,0 20 128,0 0 160,1-21 321,19 22-65,-20-2-31,20 0 31,0-18-159,0-1 95,39 0-256,-19-20-192,40 20-416,-1-20-193,-18 0-832,17 19-1217,-17-19-5126</inkml:trace>
  <inkml:trace contextRef="#ctx0" brushRef="#br2" timeOffset="-161041.38">2619 12697 13196,'-39'20'-288,"19"0"320,-1 0 608,21 19 417,-20 21-672,20 0-385,0 0 0,0-1 0,0 1-449,0-1-640,0-19-1281,20 0-3075</inkml:trace>
  <inkml:trace contextRef="#ctx0" brushRef="#br2" timeOffset="-160825.37">2797 12876 17168,'20'0'-513,"-20"0"609,20 19 577,-20 2 64,40-1-97,-19 20-255,17-21-353,23 21 96,-22-20-224,21 20-225,-21-20-672,1-1-1185,-1 1-1377,-19 0-2691</inkml:trace>
  <inkml:trace contextRef="#ctx0" brushRef="#br2" timeOffset="-160623.36">3155 12837 14445,'-20'0'609,"0"19"-801,1 1 864,-1-1 513,-20 2-384,1 19-673,-2-1-64,1 1-64,22 20-256,-23-21-897,41 1-1217,-20 0-993,20-20-2595</inkml:trace>
  <inkml:trace contextRef="#ctx0" brushRef="#br2" timeOffset="-160428.35">3394 12776 15887,'18'0'1633,"-18"0"-1761,0 0 192,0 20 961,-18 21-256,-2-2-705,20 21 64,0-1-224,0 1-737,0 19-224,20-39-897,-2 20-2594</inkml:trace>
  <inkml:trace contextRef="#ctx0" brushRef="#br2" timeOffset="-159659.3">17249 11108 2306,'-118'0'1729,"58"0"-1953,21 0-1922</inkml:trace>
  <inkml:trace contextRef="#ctx0" brushRef="#br2" timeOffset="-158780.25">16297 11188 9577,'0'0'576,"0"0"-672,0 0 352,0 0 353,20 0-33,-1 0-95,1 0-33,20 0 33,-1 0 63,1 0-191,1 0-1,18 0-128,-19 0 64,39 0-63,-20-20-33,1 20-32,20 0-64,-1 0 0,0 0-32,1 0-32,19 0-32,-19 0 0,19 0 96,20 0 0,-20-20-64,19 20 32,22 0 33,-21 0 95,21 0-32,-23 0-128,23 20 0,-21-20-32,21 0 0,-2 20-32,1-20 0,20 19-96,-20-19 32,-1 0 32,2 20 64,-1-20 0,-1 0 64,2 0 0,18 0-32,-19 20 0,1-20 0,-2 20-64,1-20 64,1 0-64,18 20 64,-18-20 0,18 0 32,1 0 32,-1 19 0,1-19-96,0 0 64,-1 0-32,2 0 32,-2 0-32,2 0 64,-2 0 97,20 20 127,2-20-32,-2 0-128,-19 20-32,-20-20-64,-40 0-31,41 20-66,-2-20 33,22 20 65,18-20-65,-20 0 0,-18 0 32,-21 0-225,-20 0-864,-40-20-2434,-39 20-8680</inkml:trace>
  <inkml:trace contextRef="#ctx0" brushRef="#br0" timeOffset="-155223.05">13696 11048 7623,'-19'0'448,"19"-20"353,19 20 128,-19 0-128,0 0-33,0 0-95,0 0-161,0 0-63,0 0-161,20 20-64,-20 20 1,20 20 63,-20-1-192,20 1-32,-20 19-32,20 0 0,-20 22 0,0-22 32,0 20-32,0 0 96,0 21 0,0-21-96,-20 20 32,20 0-128,0 0 128,0-19-32,0-21-32,0 1 0,0-1 33,0 0 127,0 41 384,0-21 65,0 20-33,0-19-95,-20-1-97,20 0-192,0 1-64,-20-21-128,20 1 32,0 0-64,-20-2-32,20-18 96,0 0-32,0 0 0,0-20 0,0 19 96,-19-19-96,19-1-32,0 2-32,-20-22-480,20 1-1026,0-20-1921,0 0-8296</inkml:trace>
  <inkml:trace contextRef="#ctx0" brushRef="#br0" timeOffset="-150342.78">14590 11605 6374,'0'-20'1057,"19"0"-481,-19 20 930,20-20 31,0-20-288,-20 21-384,0-21-64,20 19-97,-20 2-255,-20-1-225,0 0-256,0 20-192,1 20 32,-21 0 96,0 20 63,21 0 33,-1 19 65,0 1 127,20-1-64,0 21-64,0-21 32,20 21-64,0-21-32,-1 1-160,1-20-64,0-1-161,0 1-255,0-20-289,-20 0-577,0-20-896,-20 0-224,0 0 544,-20-20 1057,1 0 993,-1 0 704,-1-19 706,23 19 960,-2 0-224,-1 0-865,21 0 32,0-1-352,21 2-320,17 19-33,3 0-159,19-19-257,-1 19-96,-19 0-96,19 0-673,0 0-960,-19 0-706,1 0-1344,-3 0-2914</inkml:trace>
  <inkml:trace contextRef="#ctx0" brushRef="#br0" timeOffset="-150076.75">14848 11863 7591,'-21'0'1505,"1"0"-832,2 20 352,18-1-513,-20 21-352,20-21-128,0 22 0,0-21-160,38 0 32,-18 0-64,21-1 64,-2-19 128,-19 0 128,20 0 128,-1 0 257,-19-19 384,-20-1-32,20 0 0,-40 0-257,20-21-31,-20 22-449,-19 0-160,19-2-96,0 21-32,0 0-705,20 0-1217,20 21-993,0-2-3139</inkml:trace>
  <inkml:trace contextRef="#ctx0" brushRef="#br0" timeOffset="-149859.75">15204 12042 12812,'20'20'1121,"-40"-40"-961,2 0 1185,18 0 481,-21 0-705,21-20-545,0 21-351,21-2-129,-3 2-96,2 19-32,21 0-128,-1-20-33,-1 20-223,1 0-32,-1 20-193,1-20-384,-20 0-577,0 0-1921,-20 0-5157</inkml:trace>
  <inkml:trace contextRef="#ctx0" brushRef="#br0" timeOffset="-149297.72">16257 11803 11018,'0'40'1185,"20"-20"-1025,-20 0 96,20 20 641,-20-21-352,20 21-353,-20-20-160,19 20 32,1-20-224,0-20-160,-20 0-609,0 0-641,0 0-736,0 0-5285</inkml:trace>
  <inkml:trace contextRef="#ctx0" brushRef="#br0" timeOffset="-149112.71">16257 11645 12908,'-20'-20'2178,"20"0"-1858,0 20-288,0 0 128,20 0-96,0 0-512,20 0-1666,-1 20-1826</inkml:trace>
  <inkml:trace contextRef="#ctx0" brushRef="#br0" timeOffset="-148857.68">16654 11724 6053,'20'0'1730,"-20"0"256,20 20 480,0-20-480,-20 0-833,39 0-416,-19 0-449,20 0-192,-21 0-96,21 0-96,-19 0-384,-1 0-641,-20 0-1442,0 0-1761</inkml:trace>
  <inkml:trace contextRef="#ctx0" brushRef="#br0" timeOffset="-148675.68">16674 11883 10794,'0'40'1121,"20"-40"-865,0 19 1730,19-19 32,1 0-1185,-1 0-641,1 0-192,1 0-609,-21 0-1473,-2 0-3171</inkml:trace>
  <inkml:trace contextRef="#ctx0" brushRef="#br0" timeOffset="-148222.65">17409 11526 10473,'0'0'481,"0"0"-994,0 19 962,0 1 1312,0 0-383,20 20-353,-20-1-160,0 1-97,19 0-287,-19 19-257,0-19-160,20 0-64,-20 0 0,20-2-96,0 3-320,-20-21-834,20 0-1216,-1-20-2403</inkml:trace>
  <inkml:trace contextRef="#ctx0" brushRef="#br0" timeOffset="-148007.63">17745 11625 14862,'0'0'1345,"0"0"-2114,0 0 513,20 0 320,-20 0-384,21 20-1890,-21-20-2435</inkml:trace>
  <inkml:trace contextRef="#ctx0" brushRef="#br0" timeOffset="-147836.63">17806 11863 11466,'0'20'1153,"0"-1"-992,0-19 607,20 0 610,-20 0-1122,20 21-929,-20-21-3010</inkml:trace>
  <inkml:trace contextRef="#ctx0" brushRef="#br0" timeOffset="-147378.6">18282 11545 3747,'0'0'7271,"0"0"-6662,0 0 191,-21 0 610,21 20-802,-18-20-352,-2 20-192,20 0-31,-20 20 127,-1-21 128,21 21-160,0-20 128,21 0 65,-1 0-1,18-1 0,-17 1-128,39-20 1,-21 0-97,1 0 0,-1 0-32,1 0-64,1 0 32,-3 0-32,-18-20-192,1 20-577,-21 0-704,0 0-1058,0-19-960,-21 19-3908</inkml:trace>
  <inkml:trace contextRef="#ctx0" brushRef="#br0" timeOffset="-147183.59">18480 11585 7815,'0'20'1505,"0"0"225,0 19 928,-20 1-640,20 0-929,0 19-608,0-19-385,20 0-64,-20 19-224,0-19-1121,20 0-2307,0-20-7174</inkml:trace>
  <inkml:trace contextRef="#ctx0" brushRef="#br0" timeOffset="-146570.55">18996 12002 12043,'-20'20'32,"20"0"-609,-18 19 706,18-19 31,-21 0-224,1 0-1378,-20 0-8391</inkml:trace>
  <inkml:trace contextRef="#ctx0" brushRef="#br0" timeOffset="-142286.31">15641 12776 10345,'-38'0'321,"38"0"-546,0 20 386,0 21 864,0-2-449,18 21-576,2-1 0,1 1-96,-1 19-224,-20-19 31,20-1 353,-2-18 225,-18-2 351,0-39 65,0 0-32,0-20-353,0-20-192,-18-19 224,-2-1 193,0 1-33,-21-21-351,41 1-97,-18-1-289,18 0-287,0 21 608,0-1 0,18 21-64,23 19 64,-1 20 0,-1 20-64,1 0 128,-1 19 65,-19 1-65,0 0 32,0-1 160,-20 2 161,0-2-161,-20-20-32,-20 2-223,21-1-290,-21-20-639,-1 20-1154,3-20-1506,18-20-5508</inkml:trace>
  <inkml:trace contextRef="#ctx0" brushRef="#br0" timeOffset="-142019.29">16000 12876 480,'79'40'10538,"-59"-20"-11051,0 0 1,-20 0 2113,0-20 193,0 19-801,0 1-224,0-20 448,0 0-833,0-20-63,0 1 31,0-1-128,0-20-160,0 0-64,0 1 0,0-2 0,0 2 128,0-1 1,18 20-129,-18 20-65,21-20 1,-1 20-256,0 20-1057,0 0-2467,-1 0-8327</inkml:trace>
  <inkml:trace contextRef="#ctx0" brushRef="#br0" timeOffset="-141355.25">16356 12856 4772,'0'20'11979,"-20"-1"-12171,20-19-256,0 0 992,20 0-95,0-19-321,0 19-64,1-20-32,17 20 96,-18-19-128,1-1 32,-1 20-32,-20-21-192,0 21-225,0-20 33,-20 20 256,-1 0 64,1 0 160,0 20-96,20 1 96,-18-1-64,18-1 0,0 1-32,18-1-416,2 2-577,0-21 0,21 20 160,-2-20 257,1 0 255,-1 0 193,-19 0 32,20-20 192,-20 20-128,-20-21 32,19 21-32,-19-19-64,-19 19 0,19 0 64,-20 19 64,0-19 128,20 21 32,0-1 32,-20 0 289,40-20-33,-20 0-255,20 0-97,19 0-32,-19-20-96,20 0 32,-1-1 32,1-18-32,-19 0 256,-1-2 129,-20 2-321,0-1-224,0 0 128,-20 1-32,-1-1-33,1 1 65,0 18 129,1 21-65,-1 0 64,20 0 224,-20 40 65,20-20 31,20 20-192,0 19-128,-1-19-128,21 19-288,1-18-32,-21-2-289,19 0 97,-19-18 31,0-1-223,0 0-866,-1-20-1761,-19 20-2114</inkml:trace>
  <inkml:trace contextRef="#ctx0" brushRef="#br0" timeOffset="-141172.25">17091 12717 9865,'0'20'-1185,"0"-20"-2659,0 0 3780,20 20-1954</inkml:trace>
  <inkml:trace contextRef="#ctx0" brushRef="#br0" timeOffset="-140821.22">17310 12776 12139,'-21'20'609,"21"1"-577,-20-21 1569,0 20-63,20-1-1154,0 1-352,0-1-96,0 2-224,20-1-193,0-20-63,21 20-353,-23-20-865,23 0-64,-21 0 129,19-20-33,-39 20-96,20-20 1570,-20-1 544,0 2-95,-20-1 607,20 1 1763,-19-1-545,19 20-769,0-21-737,0 21 97,0 0 160,19 0-353,1 0-160,0 0-31,0 21-129,19-21-32,1-21-224,-20 21-609,19 0-2146,-39-20-6662</inkml:trace>
  <inkml:trace contextRef="#ctx0" brushRef="#br0" timeOffset="-140612.22">17488 12578 12619,'0'40'1218,"20"-1"-642,-20 1 1602,20 0-320,-1-1-1217,-19 22-513,20-22-256,-20 1-513,0 0-864,20-1-1506,-20 1-1826</inkml:trace>
  <inkml:trace contextRef="#ctx0" brushRef="#br0" timeOffset="-140428.21">17706 12837 12107,'21'-41'1409,"-21"41"-1249,0 21 897,0-1 193,0-1-1122,18 1-897,-18-1-2274,0-19-4388</inkml:trace>
  <inkml:trace contextRef="#ctx0" brushRef="#br0" timeOffset="-140251.19">17786 12717 12139,'0'-40'1057,"0"40"-2402,0 0 768,20-20 225,-20 20-2499</inkml:trace>
  <inkml:trace contextRef="#ctx0" brushRef="#br0" timeOffset="-139891.18">17925 12876 10313,'0'40'32,"0"-20"96,0 0 1986,0 0-1537,20-1-449,-1 1-64,1-20-128,0 0-192,20 0 224,-21-20 160,1 1-64,0-1-64,-20-20-32,0 19-128,-20-18 128,20 20-641,-20-1-1024,1-1 223,19 21 417,-20 0-544,20 21-1602,0-1 1121,0-1 1697,0 1 513,20-1 417,-1 2 2626,1-21 961,0 20-1217,-20 0-801,20-20-321,1 0-415,-21 0-514,18 0-479,-18 0-321,20-20-192,1 20-64,-1-20-65,0-1 193,19 21 32,-19-19 32,0 19 192,0 0 257,-1 19-33,-19 2-160,20-21-224,-20 20-32,0 0-928,0 0-3204</inkml:trace>
  <inkml:trace contextRef="#ctx0" brushRef="#br0" timeOffset="-139437.15">18897 12419 4612,'0'-20'3491,"20"20"-1633,-40 20 640,20-1-672,-20 2-481,1-1-160,19 19-384,-20 1-545,0 0 225,0 19-289,20-19-128,0 20-64,20 0-64,-20-21-192,40 0-321,-21 2-800,21-21-1794,1-20-4292</inkml:trace>
  <inkml:trace contextRef="#ctx0" brushRef="#br0" timeOffset="-139240.13">19116 12657 15855,'0'0'256,"0"20"-320,20 20 128,-20-20-64,20 19-545,-1-19-1825,-19 21-2723</inkml:trace>
  <inkml:trace contextRef="#ctx0" brushRef="#br0" timeOffset="-139056.12">19136 12518 14958,'-40'-39'-1089,"40"39"-2210,0 0 384,0 0-4356</inkml:trace>
  <inkml:trace contextRef="#ctx0" brushRef="#br0" timeOffset="-138873.12">19255 12300 6726,'0'0'6374,"39"0"-6278,-19 19 1249,39 1 865,2 40-320,-3-21-993,-17 2-737,-1-2-64,-21 1 0,21 20-64,-20-1-64,0 1 32,-20-21-160,-20 22-224,0-22-353,0 1-576,-19-20-1506,-1 0-5060</inkml:trace>
  <inkml:trace contextRef="#ctx0" brushRef="#br0" timeOffset="-138562.09">20187 12539 16783,'-19'19'577,"19"-19"-545,0 20 160,0-20 353,19 0-289,1 20-288,20-20-769,1 0-704,-2 0-2435</inkml:trace>
  <inkml:trace contextRef="#ctx0" brushRef="#br0" timeOffset="-138362.08">20247 12677 12716,'-40'60'2530,"40"-40"-2754,20-1-97,0-19 514,21 20-322,-2-20-3490</inkml:trace>
  <inkml:trace contextRef="#ctx0" brushRef="#br0" timeOffset="-138117.07">21120 12657 18609,'0'20'1666,"0"-20"-2307,20 20 97,-20-20 512,21 0-1218,-1 20-2593,0-20-9770</inkml:trace>
  <inkml:trace contextRef="#ctx0" brushRef="#br0" timeOffset="-137938.06">21499 12677 17712,'18'0'1057,"-18"0"-1313,0 20 256,20-20-128,0 0-1570,1 0-2722</inkml:trace>
  <inkml:trace contextRef="#ctx0" brushRef="#br0" timeOffset="-137753.05">21954 12697 10537,'21'20'-9352</inkml:trace>
  <inkml:trace contextRef="#ctx0" brushRef="#br0" timeOffset="-137572.04">22272 12697 14093,'40'0'1633,"-21"0"-2594,1 0 961,0 0-288,1 0-5093</inkml:trace>
  <inkml:trace contextRef="#ctx0" brushRef="#br0" timeOffset="-127774.48">18520 11605 6950,'-20'0'705,"20"-20"384,0 20 737,0 0-417,0-20-576,0 20-33,0 0-479,-20 0-321,20 0-64,-20 20-32,-19 0 31,-1 20 33,1-1 64,-21 21-64,21-21 64,-1 1-32,-1 0 193,23-20-33,18-1-96,0-19 256,18 0 289,23 0-225,-1-19-192,19-1-64,-19 0 33,19-20-1,-19 1 96,-21 19 0,21-20-128,-20 20-96,-20-19-128,0 19-160,0 0-224,-20 20 31,-20 0 225,1 0 160,-1 20 64,-19 19 0,19 1 0,-19 20 64,18-21-64,21 21 288,20-40-128,0-1-32,41 2 33,17-21-33,3 0-32,-2-21-96,1 2 0,-1-1-96,-18-20 32,-23 0 96,2 1-32,-20 19 0,-20-20-96,-19 20-97,-1 1-31,1 19 96,-21 19 128,21 1 32,-1 0 32,-1 20-64,23-1 32,-2-19 64,20 20 64,20-20-31,19 0-33,1-20-160,19 0 128,1 0 0,-21-20 0,1 0 32,-1 0-64,-19-20 96,0 21-32,-20-21-64,-20 20-64,-18-20-96,-3 40-64,1 0 64,1 0 32,-21 40 32,21 0 64,19-1 128,0 1-64,-1 0 96,21-1-32,21 1 128,19-21-96,-1 2 33,21-1-161,-21-20 32,1 20 0,1-20-545,-23-20-1248,2 20-2403,0 0-6693</inkml:trace>
  <inkml:trace contextRef="#ctx0" brushRef="#br0" timeOffset="-127471.46">19057 11605 10025,'-41'-40'1569,"41"40"-640,-20 0 481,20 20-225,20 0-192,-20 0-289,21 19-351,-1-19-97,-20 20-224,18 0-32,3-1-256,-21 1-673,20 0-897,0-21-672,-20 2-1250,20-2-3523</inkml:trace>
  <inkml:trace contextRef="#ctx0" brushRef="#br0" timeOffset="-127175.44">19373 11704 9705,'20'-20'3043,"-20"20"-2755,-20 20-128,1-20 481,19 40-321,-20-20-256,0 19-32,20-19 32,20 0-32,0 20 0,-1-21 64,1-19 0,21 0 96,-1 0 1,-22-19 223,23-1 193,-21 0 95,-20-20 65,0 20-160,0-19-353,-20-1 192,-21 20-384,3-19-64,18 39-96,-21-20-737,21 20-672,20 20-641,0-20-1570,20 19-4483</inkml:trace>
  <inkml:trace contextRef="#ctx0" brushRef="#br0" timeOffset="-126859.43">19771 11724 12684,'19'-20'384,"-19"20"-160,-19 0 1474,19 0-1218,-20 20-480,0-20 0,20 40-32,-20-21 32,20 1-96,20 0-256,0 20 31,0-20 129,-1-20 256,21 0 64,1 0 65,-3 0 95,3 0 192,-2-20 289,-19 0 128,0 0 0,0 0-417,-20-19-127,-20 19-129,0-20-32,-19 20-96,-1-19-64,-1 19-96,23 0-288,-23 20-866,41 0-992,0 0-1505,0 20-3524</inkml:trace>
  <inkml:trace contextRef="#ctx0" brushRef="#br0" timeOffset="-126547.41">20347 11724 11947,'0'0'-481,"-20"0"65,-1 20 1313,-17-20-225,38 20-223,-21 19-321,21-19-128,0 20 0,21-1-128,17-18 0,-17-2 288,19 0 641,19-19 448,-19-19-673,-1 19 513,1-19-32,0-21-320,-21 20-96,-19-20-257,0 0-128,-19 1-63,-21-1-129,20 0-64,-19 21-321,-1-1-415,20 20-930,-19 0-2530,39 20-6310</inkml:trace>
  <inkml:trace contextRef="#ctx0" brushRef="#br0" timeOffset="-126302.39">21041 11982 16687,'20'20'257,"-20"20"-322,-20-20 354,-20-1 63,21 21-1281,-21-20-4708</inkml:trace>
  <inkml:trace contextRef="#ctx0" brushRef="#br2" timeOffset="-121498.13">375 10611 3875,'-59'0'-1729,"39"0"-385</inkml:trace>
  <inkml:trace contextRef="#ctx0" brushRef="#br2" timeOffset="-118960.97">355 10492 8359,'0'0'289,"-19"-20"127,19 20 257,0 0 256,0 0-385,0 0-448,-20 0-32,20 20 64,0-20 33,-20 19 95,20 2 64,20 18 193,-20-18 31,0 18-160,0 0 1,0 2-65,20-2-160,-20 21 64,0-1-95,19 21-65,-19-20-64,0 19 96,20 1-96,-20-1 96,0 0-64,0 1-32,0 0 64,0-1 0,0 1 32,0 19 32,0-40 128,0 21-159,20-2-1,-20 3-96,0 18 128,0-20 0,0 1 32,0-1 64,-20-20-96,20 21 0,20-20-63,-20 0-33,20 19-32,-20 0 0,21-19 0,-21-21 0,0 2 32,20-1 32,-20-1-32,18-19 0,3 20 96,-21-20 32,20 0-32,0-1 32,19 1-32,-19-20-32,20 0 1,-1 0-161,1 0 160,0 0 0,19 0-160,0 0 64,2 0-64,-2 0 64,20-20-64,-19 20-1,39-19 1,-20-1 64,21 20-128,-1-20 128,0 20 0,21 0 0,-21-20 0,0 20-224,0 0 448,0 0-128,1 0-96,-1 0-96,20-20 32,1 20 128,-21 0-352,0 0 288,0 0 256,0 0-288,1 0 32,19 0 0,-20 0 0,21 0-32,-21 0 0,19 0 0,-19 0 32,20 0 0,-19 0 0,-1 0 32,0 0-32,0 0 32,0 0-32,1 0 32,-1 0-288,2 0 512,-2 20-224,-20-20-64,20 0 64,0 20-32,1-20 32,-1 0-32,0 0 0,0 0-32,1 0 0,-1 0 96,20 0-64,-20 0-64,21 0 96,-21 0-256,19 0 384,1 0-96,1 0-32,-1 0-32,0-20 0,1 20-32,-3 0 32,23 0 32,-21 0-32,21-20-32,-2 20 0,1 0 32,-19 0-32,18 0-192,1 0 512,1 20-288,-2-20 32,1 0-32,-1 0 0,2 0 0,20 0 0,-22 0 0,21 20-64,-21-20 96,22 0-32,-22 20 0,22-20-32,-22 0 0,1 20 32,19-20-32,-18 0 32,-1 0 32,-1 0-32,2 19 0,-1-19 0,-1 20-32,-18-20 64,-1 20-96,21-20-224,-23 0-32,-17 20 31,19-20 129,-20 0 128,0 20 0,1-20 64,-20 20 0,19-20-32,-19 0 0,-1 0-32,-20 0 32,21 0 32,-21 0-128,-19 0-32,19 0-64,-18 0 64,17 0 96,-17-20 32,-2 20 0,-19 0 64,20-20 0,-20 20 0,-1-20-64,1 0 0,0 0-64,0 1-289,-20-1-287,20 0 31,-1 0 193,-19 0 160,20-20 288,-20 21 32,0-21 32,20-1 32,-20 2 32,-20 0-64,20-2-64,0-18-32,0-20 0,-20-1 0,1-19 32,19-21 0,-20 21 64,0 0 225,20 20 255,-20-1-256,20 0 1,-20-19-289,20 20-32,0 0-128,-19-1-161,19 1-159,-20-1-129,20 0-63,0 1 223,-20 20 97,20-21 224,0 0 64,0 21 64,0-1-32,0 0-32,0 1-192,0-1-321,0 21 129,0-1 320,0 20 64,-20-19 96,20 18 0,0 1 0,-20 20-64,-1-19 32,3-2-32,-2 21 32,-1-19 0,1 19 128,-18 0 128,-3-20 65,1 20-129,-19 0-128,19 0-64,-39-20-32,0 20 0,0 0-96,-21 0-128,21-20-97,-22 20 129,22 0 32,-20-20 128,0 1 32,0 19 32,-21-21-32,21 2 160,-19 19-64,-1-20-32,-21 0 33,21 20 95,-19 0-160,19-20 0,-21 20-32,1 0 0,-20-20-64,20 20 64,1 0 0,-22-20 32,22 20-64,-21 0 64,0 0-32,0 0 0,1 0 0,0 0 0,-2 0 0,2 0-32,-2 0 64,2 0-64,18 0 32,-18 0-64,19 0 64,-19-19 0,18 19 64,-18 0-32,18 0-32,-19 0 0,1 0 64,18 0-32,-18 0 32,0 0-64,18 19 0,-19-19 0,0 0 0,20 0-32,1 0 0,-22 0 0,2 0 0,-2 0 64,2 0 32,0 0 32,-2 0 32,2 0 32,-22 20 96,22-20 1,-20 0-65,38 20-64,-18-20-32,-1 0 32,1 20 0,-21-20-96,20 20 32,0-20 65,-20 20 63,0-1 128,1-19-256,0 21 0,38-2 32,21 1-32,-19 0 0,-42 0-64,2 0-64,-21-1 0,1 2 32,-1-21-224,21 19-385,-20 1-159</inkml:trace>
  <inkml:trace contextRef="#ctx0" brushRef="#br2" timeOffset="-106194.24">5935 13253 10025,'0'0'897,"0"0"-833,0 0 705,0 0 1056,0 20-607,0-20-290,0 21-159,0-2-64,0 1-65,0 0-31,18-1-193,-18 22-159,0-1-193,0-1 96,0 21-64,0-1-96,0 1 0,0-1 0,-18 1 64,18-1-320,0-18-97,-20-1-95,20-21-129,0 1-512,-21 0-1025,21 0-1569,0-20-6823</inkml:trace>
  <inkml:trace contextRef="#ctx0" brushRef="#br2" timeOffset="-105890.23">5716 13810 10473,'-40'0'225,"40"-20"511,0 1 1122,0 19-192,0-21-802,0 1-191,20 1-160,0-21-257,19 0-224,-19 1-32,40-1-32,-21-20-160,2 0-97,17 0-31,-17 1 256,-2 19 64,1 1 0,-20 19 96,0 20 321,-1 20 31,1-1-96,0 41-128,-20-1-63,40 1-129,-19 0-96,17 0-545,3-20-1697,-3-1-3203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8T20:46:49.790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0000FF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6947 2483 1729,'19'-19'545,"-19"19"736,0 0 577,0 0-289,0-20-448,0 20-160,0 0 288,0 0 32,0 0-256,0-20-256,-19 20-288,19 0-385,-20 0-96,0 0-32,0 0-32,-1 20 64,-17-20 96,18-20 32,-21 20-32,2 0 0,-1 0-160,1 0 0,-1 0 0,0 0 0,21 0 0,-21 0 64,0 0 0,1 0 0,19 0 64,-21 0-64,3 0 32,17 0 0,1 0 64,0 20 32,2-20-64,18 0 32,0 0-32,0 0 64,0 0-32,0 0-96,0 0 0,0 0-64,0 20 32,-21-20 32,21 19 0,0 1 64,0 0-32,0 20 33,0-20-33,0 19 0,0 1-32,0 0 64,0 0-64,21 19 32,-21-19 32,0 20-64,0-21 32,0 21 0,0-20 0,0 19-32,0 1 0,18-20-32,-18 20 0,0-21 32,0 21 64,0-20-32,0 19 0,0 1 0,0 0-32,-18-1 0,18 1 0,0-21-32,0 1 32,0 20 0,0-20 0,0-1 96,0 1-32,0 19 96,0-18 0,0-2 33,0 0-97,0 1-96,0 0 64,0 0-64,0-1 32,0 1-32,0 0 32,18 0 0,-18 0 32,0-1-64,0 1 32,0 0 0,0 20 0,0-21-32,0 0 32,0 2 160,0-1 32,0 0 33,0-1-97,0 1-32,0-20-32,20 20-64,-20-1 96,0 1-224,0 0 128,0 20 0,20-21-32,-20 1 0,0-20 0,0 0 32,21 20 32,-21-20 0,0-1 96,0 1 33,0-1-97,20 2-64,-20-1 0,0 0 0,0-20-64,18 19-32,-18-19 64,0 20 0,0-20 0,0 0-32,0 0 64,0 0-32,0 0 64,21 0 32,-21 0-64,20 20 128,-20-20-64,20 0 0,0 0-32,-1 0-96,-19 0 0,40 0 128,-20 0-96,0 0-32,-1 0 64,21 0-96,-20 0 64,0 0 0,19 0-32,-19 0-64,21 20 0,-23-20 96,23 0-96,-21 0 96,0 0 0,-2 0 32,23 0 0,-21 0-96,0 20 160,-1-20-192,1 0 192,0 0-96,0 0-32,-20 0-64,20 0 0,-20-20-32,20 20 0,-20 0-1,0 0 129,0-20-32,0 0 32,0 0 0,0 1-96,0-1 32,0 0 32,0-20 32,0 1 32,0 19-64,0-20 64,0 0-32,0-20 32,0 20-64,0-19 32,19-1 32,-19 1-192,0-1 352,0 1 0,0-2-127,0 1 127,0-18-96,0 18-64,0-20 64,0 1 64,0 20-32,0-21 0,0 0 0,0 1 1,0-21-33,0 21 0,-19-1 32,19 1 0,0 19-32,0-19 32,0 20-96,-20-1 96,20-20-32,0 21-96,0-1 0,0-19 0,0 18 32,0-18-64,0 0 97,0 19-33,20 1 0,-20-1-32,0 1 128,0-2-32,0 2 64,-20 19-32,20 1 160,0-1-224,-20 20-32,20 0 0,0 0-320,0 20-416,0-19-930,-20 38-2946,20-19-6311</inkml:trace>
  <inkml:trace contextRef="#ctx0" brushRef="#br0" timeOffset="8421.48">8059 6140 1345,'0'-20'1025,"0"20"256,0 0 609,0 0 288,0 0-417,0 0-511,0 0 63,0 0-64,0 0-224,0 0-352,0 0-225,0 0-224,-20 0-128,20 0-96,-21 0-32,1 0-32,2 0 96,-3 20-32,-19-20 32,20 20-32,-19-20 64,19 0-32,-20 19-32,1-19 33,19 0 31,0 0 64,0 21-64,-1-21-64,3 0-32,-2 0 0,20 19-32,-21-19-32,21 0 64,-20 0-1,20 0-63,0 20 96,0-20 0,0 0 0,0 21 64,0-2-32,0-19 1,0 20 31,0 0 64,0 20-192,0-20 128,0-1 0,0 21-64,20-20 32,-20 20 32,0-1-64,0-19 32,0 20 0,0 0 0,0 0-32,0 0 0,21-1 32,-21 1-64,0 0 64,0-1 0,0 1 0,0 0-32,0-1 32,0 1 32,20 0 32,-20 0-64,0 0-32,0-1 0,0 1 64,0-1-64,0 21 32,0-20 32,18-1 65,-18 1 95,0 0-32,0-1-64,0-18-64,0 19 0,0-2 0,0 3 0,0-1 32,0-20-96,0 19 64,0 1 33,0 0 63,0-1 0,0-19-64,-18 20 0,18-1 0,0-18-32,0 18 0,0-19-96,0 20-224,0-20 576,0 20-352,0-21 64,0 21 32,0 0-96,0-20 32,0 20 0,0-1 32,0-18-64,0 18 96,0 0-128,-20 2 128,20-2-64,0 1-256,-21-1 512,21 1-224,0 0-64,-20 0 64,20 0-32,0-1-64,0 1 64,0 0-32,0-1 96,0 1-128,0 0 32,0-20 64,0 20-128,-20-21 64,20 2 96,0-2-64,0 1-32,20-20 64,-20 20 64,0 0-160,0 0 32,0-20 96,0 20-64,0-20-32,0 0 32,20 0-32,-20 0-64,0 0 128,21 0-64,-1 0 32,-2 0-64,3-20 96,-1 20-32,0 0 0,19-20-64,-19 20 96,20 0-192,0 0 64,-1-20 128,-19 20-160,21 0 32,-23-20 128,23 20-64,-21 0 32,0 0 0,-2 0 0,-18 0 32,21 0-32,-21 0 32,20 0-32,0 0 64,0 0 0,-20 0-128,19 0 64,-19 0 64,0 0-32,20 0 32,-20 0 32,0-20-96,0 20 0,0 0 0,0-19 0,0-2 0,0 2 0,0-1-32,0-20 32,0 0-32,0 0 0,0-19 96,0 19-128,-20-19 160,20 19-96,0-19 256,0-2-32,0 22-127,0-21 191,-19 21-192,19-21-192,0 0 160,19-19-32,-19 19-96,0-19 128,0-1-64,0 21 224,0-1 0,20 0-128,-20 21 161,0-1-33,0 0-96,-20 1-64,20-21 32,0 19-96,0 3 64,0-2 64,0-20-128,0 0 96,0 20-96,0 1 129,0-21-65,0 21 32,0-1-32,0 0 32,0 0-96,0-19 32,0 19-32,0-20 64,20 21-128,-20-21 32,0 21 128,0-1-192,0 0 96,0 20 64,20-20-64,-20 0 0,0 21 0,0-21-32,0 20 96,0-20-64,0 20-96,0-19 64,0 19-32,0-20 160,0 20-96,0 1 0,0 19 64,0-20-64,0 20 0,-20-21 0,20 21 32,0-19-32,0 19-32,0 0 32,0-20 0,0 20 0,0 0 32,0-20 32,-20 20 64,20 0-192,-19 0 32,19 0 32,-20 0 32,0 0-64,0 0 32,-1 0-32,3 0 64,-2 0-192,-21 0-96,21 0-193,2 0-223,-3 20-1026,1 0-2626,0-20-8873</inkml:trace>
  <inkml:trace contextRef="#ctx0" brushRef="#br0" timeOffset="12564.71">10460 6796 2530,'0'20'6310,"0"-20"-5637,0 0 768,0 0 545,0 0-449,0 0-800,20 0 128,0 0-257,19 0-223,2 0-225,-1 0-96,-1-20 0,1 20-32,-1 0 32,1 0-64,0-20 0,-21 20-160,1 0-385,0 0-480,-20 0-1185,0 0-1249,-20 0-4388</inkml:trace>
  <inkml:trace contextRef="#ctx0" brushRef="#br0" timeOffset="13717.78">10460 6875 7431,'0'0'736,"0"0"-736,0 0 1346,0 0 383,0 0-928,0 0-673,0 0 673,0 20 96,0-20-193,20 20-159,-20-20-161,0 20-64,0 0-95,20 19-33,-20-19-64,0 20 0,0 20-32,0-20-64,0 19 64,0 0-64,0 1 0,0-1 0,0 1 129,0-1-1,0 1-32,0-1 64,0-18-96,0 19 0,21-21-32,-21 21-64,0-21 128,0 1-32,0 0 65,0-1-1,0 2-32,0-2 32,-21 1-32,21-20 0,0 20-64,0-21 0,0 2-64,0 18 32,0-19 65,0 0-97,0-20 0,0 20 128,0 0 64,0-20-64,0 19 0,0-19-96,0 0 32,0 20 0,0-20-64,21 21 96,-21-21 0,0 19-64,0-19 33,0 20-1,0-20 0,0 20-32,0-20 0,0 19 64,0-19-128,0 0 64,0 21-64,0-21 32,0 0 32,0 20 64,0-20-192,18 0 96,-18 19 0,0-19 32,0 0 0,0 0 32,0 20-64,0-20-32,0 0 32,0 20-32,0-20-192,0 20 512,0-20-288,0 0 0,0 20 32,0-20-32,0 0 32,0 19-64,0-19 64,0 21 64,0-2-96,0-19 64,0 21-32,20-21-32,-20 19 0,0-19 0,0 0-224,0 20 576,0-20-288,0 20 129,0-20-322,0 0 450,0 0-161,0 20-160,0-20 96,0 0 32,0 0 128,0 0-256,0 0 128,0 0 33,0 0-33,0 0 0,0 0-128,0 0 0,0 0 32,0 0 32,21 0 32,-21 0-32,20 0-32,0 0-64,19 0 128,-19 0-32,20 0-128,-1 0 64,1 0-64,-1 0-32,21 0-384,-21-20 512,-19 20-257,21 0 193,-21 0-160,-2-20-192,-18 20 63,0 0-511,0 0-193,0 0-1057,-18 0-3427</inkml:trace>
  <inkml:trace contextRef="#ctx0" brushRef="#br0" timeOffset="14482.82">11195 6955 6982,'0'0'2114,"0"-20"-769,0 20 833,0 0-256,0 0-737,0 0-608,0 0-193,0 20 417,0-1 96,20 1-96,-20 20-257,0 19-320,20-19-128,-20 20 1,0-20-65,19-1-32,-19 1 0,0-20-96,0 20-193,20-40-255,-20 19-609,0-19-577,0 0-929,20-19-1761,-20-1-4644</inkml:trace>
  <inkml:trace contextRef="#ctx0" brushRef="#br0" timeOffset="14685.84">11473 6955 12171,'20'0'1794,"-20"0"-1474,0 0 1185,20 19-255,-20 1-450,0 20-415,0 0-193,20 0 0,-20 0-128,0 19 32,0-19-128,19-1-160,-19 1-641,0-20-576,20 19-1762,-20-19-3427</inkml:trace>
  <inkml:trace contextRef="#ctx0" brushRef="#br0" timeOffset="15435.88">11393 8067 13388,'0'-20'673,"0"20"-417,0-19 897,-20 19-288,20 0-481,-20 0-384,2 0 0,-3 19 32,1 1 193,0 0-129,0 20 0,1-20-64,19 19 0,0 1-32,0-20 32,0 0-32,19 0 32,21 0 128,-20-20 0,1 0 128,17-20 1,-18 20 95,1-20 0,-21-20 97,20 21-193,-20-2-64,18 2-192,-18-1 32,0 0-31,0 20 63,0 0 128,-18 0-160,18 20-32,0 0 128,0 20 64,0-1 0,0 21-159,0-1-1,0-19-32,18 19-64,-18-18-32,0-2-33,21 1-223,-21-1-32,0-18-417,0-2-480,20-19-769,-20 0-1698,0 0-3010</inkml:trace>
  <inkml:trace contextRef="#ctx0" brushRef="#br0" timeOffset="16278.93">11770 6816 9833,'0'20'1601,"0"-20"-1056,0 0 768,0 0 353,0 0-417,20 0-769,21 0-159,-23 0-33,23 0-32,-1-20-192,-22 20 32,23 0-96,-21 0 0,0 0 0,0 0-32,-1 0 0,-19 0 64,20 20 0,-20-1-32,0 1 160,20 0-192,-20 0 96,20 39-128,-20-19 64,0 20 96,20-1-128,-20 21 0,19-1-128,-19 20-64,0-19 416,0 0-256,20 19 0,-20-19-96,0-1 32,0 20 32,0-20-32,0 1 64,0 0 64,0-1 32,20 1 64,-20-21-64,21 1 0,-21 0-32,0-21 0,20 21 64,-20-21 64,0 22 128,0-22 161,18 1-257,-18-20 224,20 0-160,-20-1-256,0-19 289,21 20-129,-21-20 160,-21 0 64,21 0-160,-20-20 225,2 20-65,-2 0-320,-21 0-32,21 0-192,-19 0-385,19 0-800,-20 20-1377,21-20-4677</inkml:trace>
  <inkml:trace contextRef="#ctx0" brushRef="#br0" timeOffset="17555">3036 9100 9256,'-21'0'1698,"21"0"-1154,0 0-63,-18 0 1248,18 0 65,0 0-705,0 0-640,0-19-289,0 19-64,18 0 32,23 0-96,-1 0 32,-1 0-32,21 0-64,19 0 32,0 0 32,41-20 0,-21 20-64,39-20 64,-19 20-64,1-20 32,19 20-96,-1 0-96,-18-20-96,19 20 95,-19-20 33,-21 20-64,0 0-96,-20-19 128,-20 19-97,1 19-544,-39-19-992,-3 0-2147</inkml:trace>
  <inkml:trace contextRef="#ctx0" brushRef="#br0" timeOffset="18378.05">7403 9517 11659,'0'0'1793,"0"0"-1889,20 0 769,20 0 608,-21 0-160,41 0-576,-1 0-257,2 0 64,18 0 1,0 0-65,0 0-128,2 0-32,-2 0-64,-20 0 32,20 0-32,1-19-32,-21 19-96,0-20-64,-19 20-96,-19 0-225,-1 0-608,-20 0-1441,0 0-2819</inkml:trace>
  <inkml:trace contextRef="#ctx0" brushRef="#br1" timeOffset="30977.77">8158 2483 2722,'0'-19'833,"0"19"480,0 0 801,0 0-673,0 0-640,-20 0 224,20 0 160,0-20-128,-20 20-256,20 0-320,-21 0-225,3 0-192,-2 0-96,-21-20-224,3 20 63,-3 0 65,21 0 32,-19 0 160,-1 0 0,0 0 32,1 0-64,-1 0-32,-1 0 32,3 20-32,-3-20 97,3 20-33,17-20-32,1 0 32,0 0-32,20 19-64,0-19-32,0 0 64,0 0-32,0 20 32,0-20 32,0 0 128,0 20 96,0-20-96,0 0-64,0 20 0,0 0 0,0 0-64,0-20 1,0 19-1,0 22 0,0-22 0,0 21 0,0-21 32,0 22 128,0-2 0,0 1-64,0 0-64,0 19 0,0-19-64,0 20 0,0-21 32,0 21 0,0-21 0,0 22-32,20-22 32,-20 21 65,0-20 95,0 19-128,0-19-64,0 19 96,-20 1-96,20-20 0,0 20 0,0-21 96,20 21 0,-20-20 96,0 0-64,0-1 32,0 1-63,0 0-1,0-1 0,0 1 0,0 19-32,0-19-32,0 0-32,0 20 0,0-20 0,0 0 0,0 19 0,0-19 0,0-1 32,0 1-64,0 20 64,-20-20-32,20-1-32,0 0 64,0 2 0,0 18 32,20-18-64,-20-22 0,0 21 0,0 0 0,0-1 32,0 1-96,0-20 64,20 20 32,-20-20 0,0 20-32,0-21 32,0 22 32,0-22-64,0 1 64,0 0-64,0-1 0,0 2 32,0-1 96,0-1-32,0 1-63,0-1 31,0-19 0,0 21-32,0-1-32,21-20 0,-21 20 64,0-20-128,0 19 160,0-19-192,0 0 160,0 20 0,0-20 0,0 0-96,0 0 96,18 0-64,-18 20 160,0-20 0,20 0 0,-20 20-32,20-20 1,-20 0-65,21 0-64,-1 0 96,19 0-128,-19 0 64,0 0 0,19 0-32,1-20 64,-20 20-96,20 0 32,-1 0 32,1 0-96,-1 0 160,-19 0-96,21 0-32,-21 0 32,19-20 0,-19 20 32,0 0 32,19 0-160,-19 0 128,0 0-32,0 0-64,0 0 96,-1 0-128,-19 0-96,0 0 63,20 0 226,-20 0-97,0 0-65,0 0 130,0 0-1,0-20 96,0 20-128,20-19-64,-20-1-64,0 0-97,0-1 65,0 2 32,20-1-64,-20-19-64,0 18 0,0 2 224,0-21 128,0 21-128,0-2 0,0 1 32,-20-20-32,20 21-32,0-21 0,0 0 64,0 0 32,-20 1-160,20-1 352,0-19-160,0 18-192,0 1 576,0-20-287,0 21-33,0-21-96,0 1 96,0-1-96,0 1 64,0-1-96,-20 1-32,20-1 128,0 0 0,0 21 33,0-21 31,0 21 32,0-2 0,0 2-96,0-1-32,0-19 33,0 19-129,0-20 64,0 0 0,-19 0-128,19 1 128,0-1-64,0 21 0,0-1 64,0 0-64,19 1 128,-19 19-32,0-20 96,0 0-96,0 21 64,20-21-160,-20-1 64,0-17-96,0 17-32,20-18 96,-20 19-32,0 0-64,0 1 64,0-1 0,0 20-96,0-20 128,0 21-64,0-21 128,0 19-192,20-18 160,-20 19-96,0-20 0,0 20-32,0-19-192,0 19 192,0 0 128,0 20-32,0-20 64,0 20-64,0 0 64,0 0-64,0 0-64,0 0-64,0-20 64,0 20 64,0 0-192,0 0 128,0 0 32,0 0 64,0-19-192,0 19 352,-20 0-288,20 0 128,0 0-96,-20 0 128,0 0-256,1 0 64,-1 0 96,20 0-32,-20 0-64,0 0-161,0 0-351,20 0 159,-19 0-383,-1 0-1571,20 0-4675</inkml:trace>
  <inkml:trace contextRef="#ctx0" brushRef="#br1" timeOffset="36806.1">2321 5326 4228,'-39'0'1249,"39"0"320,-20-20-640,20 20 352,0 0 65,-20 0-225,20 0-609,0 0-288,0 0-96,20 0-31,-20 0 287,20 20 32,19-20-127,1 19-97,39-19 0,0 0-128,41-19 0,-21 19-64,20 0-32,21-20 0,18 20 64,20 20-32,1-20 32,39 0 128,-19 19 32,19-19 97,-19 0 95,-1 20 225,-18-20 63,-22 0 1,-18 0-321,-2 0-64,-39 0-159,-20 19-97,-19-19-289,-40 0-95,1 0-609,-3 0-1569,-36 0-3780</inkml:trace>
  <inkml:trace contextRef="#ctx0" brushRef="#br1" timeOffset="37815.15">2956 12817 704,'-40'20'11243,"40"-1"-10891,-18-19-608,18 0 512,-21 0 1153,21 0-768,21 0 352,-3 0-352,22 20-193,1-1 97,38 2-65,20-1 33,20 0 127,19 0-31,2-20-193,38 0-96,1 0 1,0 0 95,0 0-160,-1 0-160,0-20-96,-38 20-32,-21 0-192,1 0-256,-41 0-513,-20 0-288,-19 20-1698,-20-20-2498</inkml:trace>
  <inkml:trace contextRef="#ctx0" brushRef="#br1" timeOffset="40795.33">8178 10094 1825,'0'0'6983,"0"0"-6471,0 0 161,0 0 1057,0 0-417,-20 0-384,20 0-225,0 0-31,-20 0-64,20 0 31,-20 0-255,-1 0-193,-17 0-64,18 0 0,-21 0-32,-18 0 64,19 0-32,1 0 97,-1 0 31,-19 0-128,39 0-128,-20 21 192,19-21-64,3 0-160,18 0 32,-20 0-32,20 19 32,0-19-32,-21 0 64,21 0-32,0 0-96,0 0 192,0 20-160,0-20 160,0 20-32,0-20 128,0 19-127,0 2-1,0-1 0,0-1-160,0 1 192,0 0-96,21 20 0,-21-1 0,0-18 0,20 18 0,-20 1 64,0-1-32,0 1 0,0 20-128,0-20 256,0 0-224,0-1 32,0 1 128,0 20-96,18-21 0,-18 1-32,0 0 64,0-1 64,0 1-96,0 20 96,0 0-192,0-20 128,0 19-32,0-19 0,0-1 0,0 1 64,0 0-224,0 0 352,0 0-352,0-21-32,0 21 384,0 0-160,0 0-32,0-20 32,0 19-64,0 1 64,0 0-32,0-1-32,0 1 96,0 0-128,-18-21 128,18 21-96,0 0 64,-20 0 32,20 0-96,0-1 0,0 1 160,0 0-224,0-21 128,0 21-32,20 0 32,-20-20 96,0 19-224,0-18 96,0-2 0,0-19 0,0 40 32,0-21 32,0 2-64,0 19-32,0-21 96,0 2-96,0-2 32,0 1 0,18 20 0,-18-20 32,0-20 0,0 19-32,0 1 96,0-20-96,0 20 0,0 0 0,0 0 0,0-20 0,0 20 96,-18-1-96,18-19 0,0 20-160,0 1 513,0-21-289,0 20 96,0-1-32,0-19 0,0 20-224,0-1 192,0-19 0,0 21-32,0-21 0,0 20 64,0-20-224,0 0 160,0 0-96,0 0 64,0 0-32,0 0 0,0 0 0,18 0 64,-18 0-32,21 0 33,-21 0 63,20 0-64,0 0 0,0 0-320,-1 0 512,21-20-256,-20 20-96,20-21 96,-1 21 32,1 0-64,-1 0 32,22 0 32,-41 0-64,19 0 0,1 0 64,-20 0-32,19 0 0,-19 0 32,0 0 0,-20 0-160,20 0 160,-20 0-32,0 0 96,0 0 128,0 0-128,0 0-96,0-19-64,0 19 0,0-20 96,0 20-128,0-19 64,0-1 32,0-1 32,0-18 32,0 19-256,0-20 320,0-19-256,0 19 160,0-19 0,-20 19 96,20-21-128,0 2 32,0-20 32,0 19-128,0-19 64,0 19-32,0-19 64,0 18-32,0 2-32,0 0 160,0-1 64,-20 21-96,20-21 0,0 21 65,0-1 95,-20-20-224,20 20 0,0 0 32,0-19 32,0 19-96,0-20-32,0 1 160,-20 0-160,20 19 32,0 0 0,0 1 32,0-2 0,0 1 0,0 1-32,0 19 0,0-20 64,0 0-32,20 1-64,-20-1 128,0 0-160,0-20 64,-20 21 0,20 0-32,0-2 64,0 22-32,-19-2 0,19 2-32,0-1 32,0 0-32,0 20 0,0-20 32,0 0 0,19 1-64,-19-2 96,20 2-64,-20-1 64,0 0-96,0 0 128,0 20-32,0-20-64,0 20 0,0 0 0,0-20 32,0 20 0,0 0 32,0 0-224,0 0 96,0 0-32,0 0-64,0-19 63,0 19-63,0 0 0,-20 0-256,20 0-417,0 0-256,-19 19-833,19-19-2947,0 20-7366</inkml:trace>
  <inkml:trace contextRef="#ctx0" brushRef="#br1" timeOffset="42559.43">3076 12976 4003,'-20'0'417,"0"0"127,20 0 1058,-21 0 640,3 0-705,18 0-384,0 0-288,0 0-32,-20 0-192,20 0-161,0 0-32,0 0-63,0 0-65,0 0-32,0 0 65,0 0-1,0 0-32,0 0-31,20 0 31,-20 0-128,18 0-32,3 0-64,19 19-32,-1-19 33,1 0 31,19 0-353,1 0 482,-1 20-257,20-20 0,2 0 32,-2 0 0,-20 0-32,20 0 0,22 0 32,-22 0-32,0 0-32,20 0 32,-20 0 64,0-20-64,2 20 0,18 0 64,-20 0-32,20 0-288,1 0 608,-1 0-96,0 0-32,0 0-95,0 0-161,1 0 64,-21 0-32,-19 20 32,-1-20 0,2 0-257,-2 0 514,-19 20-546,-1-20 546,-19 0-257,0 0 0,0 0-128,-20 0-321,0 0-704,0 0-1858,0-20-3779</inkml:trace>
  <inkml:trace contextRef="#ctx0" brushRef="#br1" timeOffset="43417.48">7423 13453 9192,'0'19'609,"0"-19"832,0 0 1794,0 0-1537,0 0-897,20-19-161,-20 19 33,20 0-1,-1 0-287,1 0-193,20 19 64,-1-19-64,1 0 33,19 20-65,22-20 32,-2 0-224,0 0 512,20 0-287,1 0-1,-1 0-96,-20 0-128,1-20-897,-21 20-833,-38 0-2722,-1-19-9737</inkml:trace>
  <inkml:trace contextRef="#ctx0" brushRef="#br1" timeOffset="47074.68">10600 10670 9673,'0'0'1281,"-20"0"-448,20 0 1056,0 0-95,0 0-449,0 0-672,0 0-545,0 0 289,20 0-33,0 0-160,-2 0-64,23 0-224,-1 0 224,-21 0-160,21 0 193,0 0-225,-1-19 32,-19 19-129,0 0-351,0-20-417,-20 20-608,-20 0-1378,20 20-2402</inkml:trace>
  <inkml:trace contextRef="#ctx0" brushRef="#br1" timeOffset="47722.71">10559 10730 3171,'-20'0'4580,"20"0"-4068,0 0 705,0 0 1090,0 0-482,0 0-992,0 0-577,0 0 257,0 0 128,0 0-161,20 0-128,-20 20 129,0-20-33,0 20-128,0 0-127,0 0-33,21 0 0,-21 19-256,0 1 128,0 0-32,20-1 0,-20 21 32,20 0 32,-20 0-32,0-21 0,0 21 96,18-1 128,-18 1-127,21 0-1,-21-1-96,20 1 0,-20 0 64,20-1-192,0 1 96,-20-21 0,0 21 128,19-1-192,-19-19 160,0 0 32,0 0-64,0 0 32,0-21-64,0 21 96,0-40 0,0 20 129,0 0-257,0-20 128,0 20 0,0-20-64,0 19 96,0-19 0,0 0 0,0 0 33,0 0 63,20 20-32,0-20-384,0 0 416,0 0-320,19 0-96,1 0-288,-20 0-129,19 0-192,2 0-544,-3 0-1025,-18 0-2883</inkml:trace>
  <inkml:trace contextRef="#ctx0" brushRef="#br1" timeOffset="49612.83">11373 10711 9929,'-20'-41'1249,"20"22"-1121,0 19 128,0 0 769,0 0-288,0 0-288,0 19 640,0 22-225,20-22-95,-20 41-128,20-20-289,-20-1-224,0 21-32,0-20-96,0 0-32,21-21-320,-21 1-577,0 1-993,0-2-1409,20-19-1730</inkml:trace>
  <inkml:trace contextRef="#ctx0" brushRef="#br1" timeOffset="49928.85">11651 10810 6854,'0'0'4420,"0"0"-4708,0 20 224,-19-1 224,19 21 64,0 0 193,0 0-193,19 0-160,1-21 32,0 1 192,20 1-32,-1-2 417,1-19 96,-19-19-32,17-2-129,3 1-63,-21-20 127,-2 1 129,-18-1-224,0 0-129,-18 20-160,-22-19-192,-1 19-128,2 0-224,-1 20-288,1 0-610,-1 20-319,0 0-1666,21 0-6918</inkml:trace>
  <inkml:trace contextRef="#ctx0" brushRef="#br1" timeOffset="53073.03">11393 11565 8872,'-20'0'2178,"20"0"-1858,0 0 609,0 0 1313,0 0-993,0 0-672,20 0 224,-20 20 32,0 0-289,21 0 161,-21 19-33,0 1-159,0 0-129,0-1-63,0 21-161,-21-20 32,21 0-128,0-2-224,21-17 160,-21 19-545,0-40-512,20 20-352,-20-20-929,18-20-2050,-18 0-6951</inkml:trace>
  <inkml:trace contextRef="#ctx0" brushRef="#br1" timeOffset="53348.05">11731 11625 13484,'0'0'1378,"-20"0"-1186,20 0 1153,-20 20-224,0-1-672,0 1-193,20 0-32,-19 0 128,19 20-127,19-21-129,-19 1 32,40 0 64,-20-20-32,19 20-96,1-20-96,-20 0 64,19 0-64,2 0-160,-21 0-353,0 0-127,-20 0-770,0 0-1504,0-20-2115</inkml:trace>
  <inkml:trace contextRef="#ctx0" brushRef="#br1" timeOffset="53557.06">11930 11645 12075,'0'39'1569,"0"-19"-1472,0 0 1056,-20 20 640,0-1-736,20 1-832,-21 0-161,21 19-289,-20-40-223,20 22-545,0-1-512,0-20-1058,0-1-704,0 1-2082</inkml:trace>
  <inkml:trace contextRef="#ctx0" brushRef="#br1" timeOffset="54429.11">12148 10492 8680,'-40'0'576,"40"0"-63,0 0 736,0 0 737,0 0-1153,20 0-193,0 0-95,-1 0-129,21 0 33,1 19-33,-3-19-160,-17 0-128,19 0-64,-21 0 0,1 0 0,0 0-128,0 0 64,-20 21-32,20-21 32,-20 19 32,0 1 65,0 1-33,0-2-64,0 1 64,0 19-32,0 2-32,0-2 32,-20 21-64,20-21 32,0 21 0,0 0 0,0 19 32,0-19-32,20 0 64,-20 19 0,0-20 0,0 1-32,0 20-32,19-21 0,-19 1 32,0-20 0,0 19 0,20 1-32,-20-1 32,0-19 32,0 0-32,20 20-64,-20-22 32,0-17 0,0 19 0,20-20 96,-20 19-96,0-19 0,0 0 224,0 0 65,0 0-97,0 0-96,0-1 160,0 1-160,0-20 64,0 0 1,0 20-33,-20-20 128,20 0-96,-20 0-160,20 0-32,-20 0-64,1 0-513,-1 0-608,-20 0-1505,1-20-5959</inkml:trace>
  <inkml:trace contextRef="#ctx0" brushRef="#br2" timeOffset="67781.87">10559 3199 1057,'0'0'960,"0"0"-447,0 0-129,-20 0-384,20 0-32,0 0-96,0 0-288,0 0-1154</inkml:trace>
  <inkml:trace contextRef="#ctx0" brushRef="#br2" timeOffset="68198.89">10460 3159 352,'0'0'2114,"0"0"-128,0 0 320,0 0 96,0 0-256,0 0 32,0 0-256,0 0-449,0 0-768,0 0 160,20 0-192,0 0-353,1 0 32,17 0-160,3-20-31,-3 20-129,3 0 64,-21 0-160,19-19 32,-19 19 32,20 0-193,-40 0-287,20 0-193,-20 0-31,19 0-65,-19 0-224,-19 0-737,-1 0-3106</inkml:trace>
  <inkml:trace contextRef="#ctx0" brushRef="#br2" timeOffset="68696.92">10460 3219 10730,'0'0'576,"0"0"-448,-20 0 321,20 20 640,0-20-385,0 20-127,0-1 32,0 21 159,20 0 1,-20 0-96,0 19-129,0 1-31,20 0-161,-20 18 32,0 2-191,0 20-97,0-21 0,0 20 0,-20-19-160,20-1 128,0 1-64,0-20-32,0-1 128,0 1-64,0-20 0,0-1-32,0 1 160,0 0-96,0-21-128,-20 21 160,20 0-128,0-21 128,0 2-128,0-1 96,20-1-96,-20-19-32,20 21 64,-20-21-32,20 0 32,1 0 32,-3 19-96,23-19 96,-21 0-192,0 0-577,-2 0-736,-18 0-2467,21-19-9064</inkml:trace>
  <inkml:trace contextRef="#ctx0" brushRef="#br2" timeOffset="70464.03">13319 3120 4996,'-20'0'1762,"20"0"768,0 0 353,-20 0-577,20 0-608,0 0-449,0 0-416,0 0-161,0 0-255,0 0-161,0 0-128,0 0 64,20 0-64,0 0 1,0 0-193,0 0 128,-1 0-32,1 0 32,0 0-160,0 19 64,1-19 64,-3 0-64,2 0 64,0 0-32,1 0 0,17 0 0,-38 0-64,20 0 64,1 0-65,-21 0 65,0 20-64,0-20 32,0 0-32,20 0 32,-20 19 64,0-19 0,0 21 32,20-21-160,-20 20 96,0 0 0,20 0 0,-20-1 64,0 1-96,19 20 32,-19-20 32,0 20-32,0-1-32,-19 1 96,19 0-32,0-1-64,-20 1 32,20 0-32,0 0 128,-20-1-128,20 1 32,0 20 0,-20-21-96,20 1 160,-21 20-32,21-20-32,-20-1 65,20 1-1,0 0-32,-18 0-32,18-1 128,-20 1-128,20 0 32,0 0 0,-21 0-64,21-1 32,-20 1 96,20 0 0,0-1-160,0 1 128,0 0 64,0 0-192,0-1 224,0 0-256,0 2 96,0-1 32,0 0-128,0-20 160,0 19-64,0-19 64,20 0 64,-20 0-192,0-20 32,0 20 224,0-20-576,0 19 544,21-19-128,-21 20 192,0-20-288,0 20 64,0-20-32,0 20 160,0-20-192,0 20 64,0-20 0,0 20 0,0-20 0,20 0 32,-20 0 64,0 0 65,0 0-129,0 0 32,0 0 0,0 0 32,0 0-32,0 0-32,0 0 160,0 0-96,0 0 160,0 0 33,-20 0 95,20 0-224,-21 0-128,1 0 64,0 0-32,-19 0-128,19 0 32,0 0-288,-19 0-192,-1 0-417,20 0-577,0 0-1601,-19-20-4484</inkml:trace>
  <inkml:trace contextRef="#ctx0" brushRef="#br0" timeOffset="74015.23">11215 5464 5733,'0'0'1730,"0"0"-1794,0 0 1024,20 0 354,-20 0-898,0 0 32,0 0 65,0 20 384,0-20-128,0 0-129,19 20-63,-19-20-33,0 20-127,0 0-129,0 0-32,0 19 32,0 1-31,0 1-1,0-2 64,0 21-64,0-21 129,-19 21-33,19-1-64,0 1-95,0-1-1,-20 21-128,20-41-32,-20 21-32,20-20 128,0 0-192,0 0 64,0-20-96,0-1 96,0 1-224,-20-20-97,20 20 33,0-20-224,0 0-129,0 0-608,0-20-1762,0 0-3235</inkml:trace>
  <inkml:trace contextRef="#ctx0" brushRef="#br0" timeOffset="74534.25">11035 5663 4163,'-18'21'9513,"18"-21"-9128,0-21 416,0 21-1,0-20-287,18 20-481,2-20-32,21-19 0,-21 19 0,-1 0 0,21 0 0,-20 0 0,20 0 0,-21 0 0,1 20 0,0-19 0,0 19 0,1 0-32,-21 0-32,18 0 0,-18 19 96,20 1 288,-20 0 257,20 20-97,-20 0-192,21-1-128,-1 1-128,-2 0-352,3-20-897,-1-1-2755,0-19-7783</inkml:trace>
  <inkml:trace contextRef="#ctx0" brushRef="#br0" timeOffset="75256.3">11175 3259 7655,'20'0'224,"-20"0"1089,0 0 737,0 0-865,0 19 64,0-19-288,0 20-128,0 0-32,0 20-96,0 0-289,0-1-128,20 1-256,-20-20 160,0 19-192,0 2-64,0-22-224,20 21-513,-20-40-896,19 19-1506,-19 2-2114</inkml:trace>
  <inkml:trace contextRef="#ctx0" brushRef="#br0" timeOffset="75494.31">11473 3298 3811,'0'0'7079,"0"20"-7399,0 0 1344,-21 0 1251,21 0-1090,0 19-577,0 21-31,0-20-385,0-1-96,0 1-192,0 0-513,0 0-1120,21-20-1827,-21-1-3682</inkml:trace>
  <inkml:trace contextRef="#ctx0" brushRef="#br0" timeOffset="76287.36">11335 4252 704,'0'0'10602,"0"-20"-10442,0 0 1218,0 20 511,0-20-960,-21 0-288,21 1-161,-20 19 481,20-21-224,-20 21-481,0 0-288,-19 0-64,19 0-32,-20 21 0,1 18 64,19 1 0,0-20-32,20 19 128,0 1-64,20-19 64,0 18 0,19-19 0,1-20-32,0 0 32,-1 0 32,1 0 0,-1-20 64,1 0 0,-19-20-192,-1 21 256,-20-2-160,0-18 32,0 19 32,0-20-31,-20 40 159,-1-20 0,21 20 64,-20 0-128,20 20 1,0 20 159,0 0 96,0 0 65,0 19-129,0 1-160,20-1-160,-20 1-32,21-20-96,-1 19-320,-20-19-385,18 0-512,-18-20-705,0-1-3427</inkml:trace>
  <inkml:trace contextRef="#ctx0" brushRef="#br1" timeOffset="81185.64">11651 10353 4484,'0'0'4036,"0"0"-3588,0 0 737,0 0 961,0 0-640,0 0-770,0 0-31,-19 0 32,19 0-1,0-20-351,0 20-129,-20-20-160,20 0 0,0 0-64,0 0 96,-20-19 0,20 18 65,0-18-1,20 19-256,-20-20 32,20 20 64,-1 1-128,1-1 32,0 0 64,20 0-65,-21 0 65,1 20 0,20-20-32,-19 20 0,17-20-32,-17 20 96,19 0-160,-1 0 64,-19 20-96,20-20-32,-20 20 0,19-20 96,1 0 96,-20 20 32,19-20-32,2 20 32,-21-20-32,18 0 0,-17 20 32,19-20-32,-21 0 0,21 0 0,-20 0 32,19 0 0,-19 0-32,0 0 32,0-20 64,0 0 64,-1 20-64,1-20-96,0-20 0,0 21 0,19-2 64,-19-18-96,0-1 64,1 0 32,-1 1-32,-2-1 96,-18-19-160,21-1 64,-1-1-32,-20 2-32,0-1 64,0 1-32,20-20-160,-20-1 320,0 0-192,0 1 64,0-20-32,0 19 0,0-19 0,-20 19 0,20-19 0,-20 20 0,20-20-96,-21-1 64,3 0 64,-23 1-64,21-1 32,0 21 0,2-20 128,-23 0-160,21 18-64,-19-18 96,19 0-32,0 0 0,0 20-96,0-20 192,1 19-64,-1-20 0,0 21 32,20 0 64,-20-1 32,0 0-128,1 1 0,-1 0 32,0-1-32,-1 0-32,21 21 64,-20-20 32,2 19-64,-2 0 33,-1 1-66,1-1 66,0 1-66,20-1 1,-19 21 32,19-22 0,0 3 32,19 17 161,-19 1-1,0 1-32,20 19-128,-20 0 96,20 0-256,-20 20 96,21-20 32,-21 20-128,20-20 96,-2 20 64,-18 0 0,20 0-96,-20 0 96,0 0-96,0 0 32,0 20-224,0-20-289,0 20-320,21-20-576,-21 20-1025,0 0-1378</inkml:trace>
  <inkml:trace contextRef="#ctx0" brushRef="#br1" timeOffset="81531.66">11989 5663 12940,'-20'21'1537,"20"-21"-1281,0 0 930,0 0-129,40-21-673,-20 1-288,39 0-96,1-19 0,-21 19 64,22-20-32,-23 20-32,-17 0 96,-1 0 96,0 1 97,-20 19 31,0 0 96,0 0-320,0 19 1,0 1 159,0 20-96,0 0-32,19-20-32,1 19-128,0-19 0,-20 0-256,20 20-577,0-20-640,-1-20-2179,-19 0-6213</inkml:trace>
  <inkml:trace contextRef="#ctx0" brushRef="#br1" timeOffset="82131.69">12248 3338 5733,'0'0'4516,"0"0"-4420,18 0 1602,-18 20 480,0 0-897,0 0-352,0 19-96,0 1-225,20 0-223,-20-1-193,0-18-64,0 18-64,0-19-416,21 20-737,-21-20-1057,0-20-2018,0 19-3588</inkml:trace>
  <inkml:trace contextRef="#ctx0" brushRef="#br1" timeOffset="82446.7">12545 3556 9865,'0'0'160,"0"0"449,-20 0 608,20 21-769,0-2-31,0 1 63,0 19 32,0-18-63,20 18-225,19-19-128,-19 0 64,21 0 161,17-20 255,-17 0 1,-2 0 95,1-20 97,0-20-160,-21 21-1,-19-22 1,0 2-129,-19 0-223,-21 18-225,0-18-64,1 19 0,-22 20-161,23 0-351,-3 0-962,1 20-1472,21 19-5927</inkml:trace>
  <inkml:trace contextRef="#ctx0" brushRef="#br1" timeOffset="83089.75">12207 4331 12619,'21'0'545,"-21"-19"-449,0 19 1634,0 0-545,0 0-1057,0 0-96,0 0 288,20 19 257,-20 2 127,18 18-159,-18 1-65,0 0 1,0 19-385,20-19 0,-20-1 0,0 1-128,0 0 160,0-21-320,21 2 96,-21-1-609,0-20-960,0 0-1474,20 0-4228</inkml:trace>
  <inkml:trace contextRef="#ctx0" brushRef="#br1" timeOffset="83414.77">12525 4391 10730,'20'-20'4900,"-20"20"-4900,0 0 1410,0 0 415,0 0-1568,0 20-450,0-20 193,-20 20 129,20 0-97,0 20 32,0-21-64,0 1 64,20 0 128,-1-20 32,21 20 32,-20 0 1,19-20 31,1 0-160,1 0 96,-2 0-64,-19 0-160,20 0-32,-40 0-224,20 0-481,-20 0-31,0 0-161,0 0-1089,0-20-2434,0 20-1698</inkml:trace>
  <inkml:trace contextRef="#ctx0" brushRef="#br1" timeOffset="83645.78">12744 4411 10666,'0'20'961,"0"20"640,-20-21 1538,20 21-1858,0 0-736,0-1-257,20 21-160,-20-21-96,18 2 0,-18-1-320,21 0-865,-1-20-1826,-20 19-3619</inkml:trace>
  <inkml:trace contextRef="#ctx0" brushRef="#br1" timeOffset="94006.37">6053 5842 5861,'-19'0'1025,"19"-20"-32,19 20-481,-19 0 225,20-19 288,20 19-32,19 0-384,22-20-65,18 20 97,19 0-385,1-21 64,20 21-128,20 0 65,20 0 95,0 0-160,19-20 32,1 20-95,-1-19 31,-20 19 128,-18-20 32,-22 20-288,-39 0-160,-20 0-352,-38 0-609,-21 0-1282,-20 0-1248,0 0-4100</inkml:trace>
  <inkml:trace contextRef="#ctx0" brushRef="#br3" timeOffset="104141.95">3394 5703 5124,'-41'-19'3171,"21"19"-3075,0-21 737,-19 21 1313,19-20-320,20 20-289,-20 0-287,20 0-225,0 0-193,0 0-511,0 0-353,20 0 32,0 0 192,19 20-192,1 1 32,1-21 64,18 19-96,-19-19-96,-1 20-32,-19-1 32,0 1 0,-20 21 96,0-22 0,0 20 64,-20 2-32,0-22 0,0 1 64,20 0-32,-19-20-32,19 20 0,-20 0 64,20-20-192,0 0 32,20 20 96,-20-20 64,19 19-96,1-19-128,0 20-64,0-20-321,19 0-512,-19 0-384,0 20-737,0-20-641,0 0-2145</inkml:trace>
  <inkml:trace contextRef="#ctx0" brushRef="#br3" timeOffset="104409.97">3829 5882 9064,'0'-21'769,"-18"21"-65,18 0 2147,0 0-897,18 0-1441,2 0 383,1 21-31,19-21-352,-1 20-129,1-1-32,-1 1-159,1 0-97,0-20 32,-1 0-64,-19 20-32,0-20-320,1 0-481,-21 0-576,0 0-801,0 0-2050</inkml:trace>
  <inkml:trace contextRef="#ctx0" brushRef="#br3" timeOffset="104632.98">4208 5723 10281,'0'0'1249,"-21"19"-1633,1 1 1089,20 21 1313,-20-22-1089,0 20-673,1 2-96,-1-2-64,0 1-64,20-20-192,-20 19-545,20-19-864,0-20-769,20 20-1186</inkml:trace>
  <inkml:trace contextRef="#ctx0" brushRef="#br3" timeOffset="105087.01">4425 5643 15822,'20'0'225,"0"-20"-610,0 20 1346,0 0-32,19 0-769,-19 0-128,21 0 64,-21 0-224,-20 20 128,18-20-352,-18 20-129,20 1 193,-20-21 160,0 19 64,-20 1-32,20-1-96,0-19 128,0 20-64,0 1 31,0-1 65,0-1 64,20 1-32,1 20 0,-1-20 33,18-1-33,-17 1 32,-1 0-64,0 0 64,-20-20-32,20 20-65,-40-20 546,20 0 128,-40 20-225,19-20-128,-17 19-160,-3-19-128,3 0-288,-3 20-1506,1 0-3299</inkml:trace>
  <inkml:trace contextRef="#ctx0" brushRef="#br3" timeOffset="107539.15">6609 5941 8039,'-20'0'224,"20"0"33,0 0 1344,0 0-256,0 0-864,20 0-577,0 0 0,0 0 192,-1-20-32,1 20-32,0 0-32,21 0 96,-23 0-128,2 0-96,-20 20-545,21-20-192,-21 0 129,0 20 191,0-20 513,0 20 128,-21 0 96,21 0-160,0-1 32,0 1-64,0 0 0,0 0-160,21 0-160,-1 0-96,-20 0-129,20-1 193,-2 2 192,-18-2 256,0-19 64,0 20 544,-18-20 418,-2 0-226,-21 21-31,3-21 0,17 0-288,-19 0-481,1 0-96,-1 19-64,20-19-545,0 0-1473,20 20-2114</inkml:trace>
  <inkml:trace contextRef="#ctx0" brushRef="#br3" timeOffset="107924.17">7085 6021 3971,'-19'0'5894,"19"0"-5606,0 0 993,0 0 993,0 0-928,0 0-962,19 0 225,1 19 63,0-19-127,21 20-289,-23 0-192,23 0 32,-1-20-64,-22 20-32,23-20-96,-21 0-160,0 0-385,-1 0-672,-19 0-1281,0 0-1698</inkml:trace>
  <inkml:trace contextRef="#ctx0" brushRef="#br3" timeOffset="108116.18">7283 5941 12043,'0'20'0,"0"-20"-32,-18 20 1121,18 0-96,-20 0-705,0 19-192,-1 1-32,21-20-64,-20 20-224,2-21-385,18 2-960,0-2-1410,0 1-3875</inkml:trace>
  <inkml:trace contextRef="#ctx0" brushRef="#br3" timeOffset="108650.21">7642 5882 9352,'-21'0'1570,"21"-21"-1218,0 21 1570,0 0-288,0 0-1282,21 0-288,-1 0 128,19 0-64,-19 21-64,0-21-96,0 20 0,-1-1 32,1-19-32,0 20 0,-20 0-32,0 0-32,0-20 64,0 20 96,-20 0 32,20-1 0,-20-19-32,20 0-64,0 20 32,0-20 0,0 0 32,0 20 129,20-20 63,-20 20-64,20-20 0,0 0 0,20 20-96,-21-20-31,21 0-33,-20 0-32,1 0-289,-3 0-576,2 0-1441,1 20-3043</inkml:trace>
  <inkml:trace contextRef="#ctx0" brushRef="#br3" timeOffset="113371.48">3552 5524 2690,'0'0'4260,"0"-20"-3811,0 20 928,0-20 513,0 20-705,0-20-320,-20 20-129,0 0-127,20-19-33,-19 19-223,-1 0-33,-21 0-96,21 0-160,-18 0-128,-3 19 32,2-19-32,-21 20 64,21 0-32,-1 0 0,0 0 0,1 0 0,-1 19 64,1 1 0,-2 20 0,21-1 0,0-18-32,2 17 0,18 2 0,0-20 32,18 20 32,2-1-64,21 1 32,-21-21 32,19 21-64,21-20 96,-21 0-96,21-21 96,-1 2 129,0-1 31,2-20 32,-3 0-96,3 0 33,-2 0 31,0-20-64,-19-1 32,0-18 65,-1 0 95,-19-2-160,0-18 0,21-1 65,-41 0-193,18 1 32,-18-20 64,-18 19 96,-2-20-192,-1 21-96,-19-1 96,-19 1 161,19-1-65,-19 40-96,19-20-96,-19 40-96,18-19-256,3 38-705,-3-19-1410,21 40-1985,0-20-7527</inkml:trace>
  <inkml:trace contextRef="#ctx0" brushRef="#br3" timeOffset="114273.53">7998 5803 8712,'0'-20'1761,"-18"-1"-864,18 1 1249,0 20-800,-21-19-578,1-1-223,-20 20-449,21 0-160,-21 0 0,-20 20 32,21-20 0,-22 39 64,23-18-32,-23-1-32,22-1 32,-1 20-96,1 2 160,19-22 0,0 41 32,0-20-96,20-1 64,20 21 32,20-20 32,19 19-32,-18-18 32,38-2-32,-20 0 65,20-18-1,1-21 64,-1 0-32,0 0 128,0-21-31,-18-18-1,-2 0 224,1-21 129,-41 0-64,1 20-193,-20-39-32,0 19-192,-20 1-95,-39 18 63,19 2 64,-19 0-32,-20 18-96,18 1-128,22 20-128,-21 0-705,21 0-993,19 20-1697,0 1-6118</inkml:trace>
  <inkml:trace contextRef="#ctx0" brushRef="#br3" timeOffset="114958.57">11096 5007 12107,'0'0'0,"20"0"416,-1-20 866,21 20-129,0 20-769,-1-20-320,-19 20-64,0 0 128,0-20 160,1 40-63,-21-20-65,0-1 128,-21 2 0,1-2 193,0 1-129,20 1 65,-20-2-129,20 1-224,0-20 96,20 20 0,0-1-64,21-19-32,-3 21-128,3-21-320,-3 20-449,3-20-704,-1 0-1987,-1 0-3747</inkml:trace>
  <inkml:trace contextRef="#ctx0" brushRef="#br3" timeOffset="115167.58">11612 5126 13324,'0'0'737,"0"0"-321,20 0 1250,-1 0-225,1 21-480,40-21-416,-21 19-193,22 1-64,-23-20-192,3 21-128,-3-21-256,3 19-417,-21 1-640,0-20-449,0 0-1217,-20 0-2081</inkml:trace>
  <inkml:trace contextRef="#ctx0" brushRef="#br3" timeOffset="115348.59">11989 5087 13260,'-20'20'448,"-1"-1"129,21 2 1377,-38-2-641,18 1-800,-1 20-353,1 0-128,2-21-64,-3 22-257,21-22-703,0 1-1026,0-1-2178,0 2-5766</inkml:trace>
  <inkml:trace contextRef="#ctx0" brushRef="#br3" timeOffset="115687.61">12207 5047 14765,'41'-20'97,"-23"20"1440,2-20-416,1 20-929,-1 20-320,0-20 128,-1 20-32,-19 0 32,0 0-32,0 0-32,0 20-32,0-21 0,0 1 128,0 1 0,-19-2 0,19-19 64,0 20 96,0-20-128,0 20 64,0-20 161,19 19 31,1-19-32,20 21-224,-20-21 64,19 20-160,1-20 0,-1 0-448,-19 0-737,20 19-2435,-40-19-9704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46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19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02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vertLeftWhite2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6/4/2021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slideLayout" Target="../slideLayouts/slideLayout7.xml"/><Relationship Id="rId7" Type="http://schemas.openxmlformats.org/officeDocument/2006/relationships/customXml" Target="../ink/ink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34.xml"/><Relationship Id="rId7" Type="http://schemas.openxmlformats.org/officeDocument/2006/relationships/image" Target="../media/image27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26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37.xml"/><Relationship Id="rId7" Type="http://schemas.openxmlformats.org/officeDocument/2006/relationships/image" Target="../media/image27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26.png"/><Relationship Id="rId5" Type="http://schemas.openxmlformats.org/officeDocument/2006/relationships/notesSlide" Target="../notesSlides/notesSlide12.xml"/><Relationship Id="rId10" Type="http://schemas.openxmlformats.org/officeDocument/2006/relationships/image" Target="../media/image31.png"/><Relationship Id="rId4" Type="http://schemas.openxmlformats.org/officeDocument/2006/relationships/slideLayout" Target="../slideLayouts/slideLayout7.xml"/><Relationship Id="rId9" Type="http://schemas.openxmlformats.org/officeDocument/2006/relationships/customXml" Target="../ink/ink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tags" Target="../tags/tag50.xml"/><Relationship Id="rId18" Type="http://schemas.openxmlformats.org/officeDocument/2006/relationships/image" Target="../media/image17.png"/><Relationship Id="rId3" Type="http://schemas.openxmlformats.org/officeDocument/2006/relationships/tags" Target="../tags/tag40.xml"/><Relationship Id="rId21" Type="http://schemas.openxmlformats.org/officeDocument/2006/relationships/image" Target="../media/image32.png"/><Relationship Id="rId7" Type="http://schemas.openxmlformats.org/officeDocument/2006/relationships/tags" Target="../tags/tag44.xml"/><Relationship Id="rId12" Type="http://schemas.openxmlformats.org/officeDocument/2006/relationships/tags" Target="../tags/tag49.xml"/><Relationship Id="rId17" Type="http://schemas.openxmlformats.org/officeDocument/2006/relationships/image" Target="../media/image30.png"/><Relationship Id="rId2" Type="http://schemas.openxmlformats.org/officeDocument/2006/relationships/tags" Target="../tags/tag39.xml"/><Relationship Id="rId16" Type="http://schemas.openxmlformats.org/officeDocument/2006/relationships/image" Target="../media/image29.png"/><Relationship Id="rId20" Type="http://schemas.openxmlformats.org/officeDocument/2006/relationships/image" Target="../media/image20.png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24" Type="http://schemas.openxmlformats.org/officeDocument/2006/relationships/image" Target="../media/image34.png"/><Relationship Id="rId5" Type="http://schemas.openxmlformats.org/officeDocument/2006/relationships/tags" Target="../tags/tag42.xml"/><Relationship Id="rId15" Type="http://schemas.openxmlformats.org/officeDocument/2006/relationships/notesSlide" Target="../notesSlides/notesSlide13.xml"/><Relationship Id="rId23" Type="http://schemas.openxmlformats.org/officeDocument/2006/relationships/image" Target="../media/image4.png"/><Relationship Id="rId10" Type="http://schemas.openxmlformats.org/officeDocument/2006/relationships/tags" Target="../tags/tag47.xml"/><Relationship Id="rId19" Type="http://schemas.openxmlformats.org/officeDocument/2006/relationships/image" Target="../media/image18.png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slideLayout" Target="../slideLayouts/slideLayout7.xml"/><Relationship Id="rId22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36.png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image" Target="../media/image35.png"/><Relationship Id="rId2" Type="http://schemas.openxmlformats.org/officeDocument/2006/relationships/tags" Target="../tags/tag52.xml"/><Relationship Id="rId16" Type="http://schemas.openxmlformats.org/officeDocument/2006/relationships/image" Target="../media/image39.png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image" Target="../media/image25.png"/><Relationship Id="rId5" Type="http://schemas.openxmlformats.org/officeDocument/2006/relationships/tags" Target="../tags/tag55.xml"/><Relationship Id="rId15" Type="http://schemas.openxmlformats.org/officeDocument/2006/relationships/image" Target="../media/image38.png"/><Relationship Id="rId10" Type="http://schemas.openxmlformats.org/officeDocument/2006/relationships/image" Target="../media/image24.png"/><Relationship Id="rId4" Type="http://schemas.openxmlformats.org/officeDocument/2006/relationships/tags" Target="../tags/tag54.xml"/><Relationship Id="rId9" Type="http://schemas.openxmlformats.org/officeDocument/2006/relationships/notesSlide" Target="../notesSlides/notesSlide14.xml"/><Relationship Id="rId1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60.xml"/><Relationship Id="rId7" Type="http://schemas.openxmlformats.org/officeDocument/2006/relationships/notesSlide" Target="../notesSlides/notesSlide15.xml"/><Relationship Id="rId12" Type="http://schemas.openxmlformats.org/officeDocument/2006/relationships/image" Target="../media/image32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0.png"/><Relationship Id="rId5" Type="http://schemas.openxmlformats.org/officeDocument/2006/relationships/tags" Target="../tags/tag62.xml"/><Relationship Id="rId10" Type="http://schemas.openxmlformats.org/officeDocument/2006/relationships/image" Target="../media/image42.png"/><Relationship Id="rId4" Type="http://schemas.openxmlformats.org/officeDocument/2006/relationships/tags" Target="../tags/tag61.xml"/><Relationship Id="rId9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image" Target="../media/image45.png"/><Relationship Id="rId18" Type="http://schemas.openxmlformats.org/officeDocument/2006/relationships/image" Target="../media/image49.png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12" Type="http://schemas.openxmlformats.org/officeDocument/2006/relationships/image" Target="../media/image44.png"/><Relationship Id="rId17" Type="http://schemas.openxmlformats.org/officeDocument/2006/relationships/image" Target="../media/image20.png"/><Relationship Id="rId2" Type="http://schemas.openxmlformats.org/officeDocument/2006/relationships/tags" Target="../tags/tag64.xml"/><Relationship Id="rId16" Type="http://schemas.openxmlformats.org/officeDocument/2006/relationships/image" Target="../media/image48.png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image" Target="../media/image43.png"/><Relationship Id="rId5" Type="http://schemas.openxmlformats.org/officeDocument/2006/relationships/tags" Target="../tags/tag67.xml"/><Relationship Id="rId15" Type="http://schemas.openxmlformats.org/officeDocument/2006/relationships/image" Target="../media/image47.png"/><Relationship Id="rId10" Type="http://schemas.openxmlformats.org/officeDocument/2006/relationships/notesSlide" Target="../notesSlides/notesSlide16.xml"/><Relationship Id="rId4" Type="http://schemas.openxmlformats.org/officeDocument/2006/relationships/tags" Target="../tags/tag66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13" Type="http://schemas.openxmlformats.org/officeDocument/2006/relationships/image" Target="../media/image20.png"/><Relationship Id="rId3" Type="http://schemas.openxmlformats.org/officeDocument/2006/relationships/tags" Target="../tags/tag7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53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image" Target="../media/image52.png"/><Relationship Id="rId5" Type="http://schemas.openxmlformats.org/officeDocument/2006/relationships/tags" Target="../tags/tag75.xml"/><Relationship Id="rId10" Type="http://schemas.openxmlformats.org/officeDocument/2006/relationships/image" Target="../media/image51.png"/><Relationship Id="rId4" Type="http://schemas.openxmlformats.org/officeDocument/2006/relationships/tags" Target="../tags/tag74.xml"/><Relationship Id="rId9" Type="http://schemas.openxmlformats.org/officeDocument/2006/relationships/image" Target="../media/image50.png"/><Relationship Id="rId1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4.png"/><Relationship Id="rId18" Type="http://schemas.openxmlformats.org/officeDocument/2006/relationships/image" Target="../media/image9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3.png"/><Relationship Id="rId17" Type="http://schemas.openxmlformats.org/officeDocument/2006/relationships/image" Target="../media/image8.png"/><Relationship Id="rId2" Type="http://schemas.openxmlformats.org/officeDocument/2006/relationships/tags" Target="../tags/tag3.xml"/><Relationship Id="rId16" Type="http://schemas.openxmlformats.org/officeDocument/2006/relationships/image" Target="../media/image7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2.png"/><Relationship Id="rId5" Type="http://schemas.openxmlformats.org/officeDocument/2006/relationships/tags" Target="../tags/tag6.xml"/><Relationship Id="rId15" Type="http://schemas.openxmlformats.org/officeDocument/2006/relationships/image" Target="../media/image6.png"/><Relationship Id="rId10" Type="http://schemas.openxmlformats.org/officeDocument/2006/relationships/notesSlide" Target="../notesSlides/notesSlide2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notesSlide" Target="../notesSlides/notesSlide7.xml"/><Relationship Id="rId18" Type="http://schemas.openxmlformats.org/officeDocument/2006/relationships/image" Target="../media/image4.png"/><Relationship Id="rId3" Type="http://schemas.openxmlformats.org/officeDocument/2006/relationships/tags" Target="../tags/tag18.xml"/><Relationship Id="rId21" Type="http://schemas.openxmlformats.org/officeDocument/2006/relationships/image" Target="../media/image22.png"/><Relationship Id="rId7" Type="http://schemas.openxmlformats.org/officeDocument/2006/relationships/tags" Target="../tags/tag22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19.png"/><Relationship Id="rId2" Type="http://schemas.openxmlformats.org/officeDocument/2006/relationships/tags" Target="../tags/tag17.xml"/><Relationship Id="rId16" Type="http://schemas.openxmlformats.org/officeDocument/2006/relationships/image" Target="../media/image18.png"/><Relationship Id="rId20" Type="http://schemas.openxmlformats.org/officeDocument/2006/relationships/image" Target="../media/image21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image" Target="../media/image17.png"/><Relationship Id="rId10" Type="http://schemas.openxmlformats.org/officeDocument/2006/relationships/tags" Target="../tags/tag25.xml"/><Relationship Id="rId19" Type="http://schemas.openxmlformats.org/officeDocument/2006/relationships/image" Target="../media/image20.png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905000" y="15049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线性代数回顾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Algebra review </a:t>
            </a:r>
          </a:p>
        </p:txBody>
      </p:sp>
      <p:sp>
        <p:nvSpPr>
          <p:cNvPr id="3" name="Rectangle 2"/>
          <p:cNvSpPr/>
          <p:nvPr/>
        </p:nvSpPr>
        <p:spPr>
          <a:xfrm>
            <a:off x="8229600" y="4705350"/>
            <a:ext cx="9144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61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09600" y="2857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House sizes: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769308"/>
            <a:ext cx="582930" cy="13075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747415"/>
            <a:ext cx="3173730" cy="3573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/>
              <p14:cNvContentPartPr/>
              <p14:nvPr/>
            </p14:nvContentPartPr>
            <p14:xfrm>
              <a:off x="106560" y="228960"/>
              <a:ext cx="9027000" cy="4914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000" y="219600"/>
                <a:ext cx="9045360" cy="49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5866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09600" y="28575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Matrix-Matrix </a:t>
            </a:r>
            <a:r>
              <a:rPr lang="en-US" sz="2800" b="1" dirty="0"/>
              <a:t>Example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95350"/>
            <a:ext cx="2674620" cy="10949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74" y="2238756"/>
            <a:ext cx="2539746" cy="10949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74" y="3610356"/>
            <a:ext cx="2539746" cy="109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08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09600" y="28575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Matrix-Matrix </a:t>
            </a:r>
            <a:r>
              <a:rPr lang="en-US" sz="2800" b="1" dirty="0"/>
              <a:t>Example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895350"/>
            <a:ext cx="2674620" cy="10949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74" y="2238756"/>
            <a:ext cx="2539746" cy="10949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74" y="3610356"/>
            <a:ext cx="2539746" cy="10949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/>
              <p14:cNvContentPartPr/>
              <p14:nvPr/>
            </p14:nvContentPartPr>
            <p14:xfrm>
              <a:off x="807120" y="872640"/>
              <a:ext cx="4123800" cy="39848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7760" y="863280"/>
                <a:ext cx="4142520" cy="400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253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092" y="1438217"/>
            <a:ext cx="2398776" cy="9753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9600" y="281632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Details:</a:t>
            </a:r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76351"/>
            <a:ext cx="4562856" cy="14599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94461" y="1657350"/>
            <a:ext cx="1676400" cy="9905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85260" y="1394791"/>
            <a:ext cx="1729739" cy="1710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43699" y="1664995"/>
            <a:ext cx="1638301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07" t="38291" r="12176" b="35643"/>
          <a:stretch/>
        </p:blipFill>
        <p:spPr>
          <a:xfrm>
            <a:off x="5922065" y="773621"/>
            <a:ext cx="554935" cy="50689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91" t="42163" r="43333" b="41776"/>
          <a:stretch/>
        </p:blipFill>
        <p:spPr>
          <a:xfrm>
            <a:off x="3291840" y="857251"/>
            <a:ext cx="441960" cy="31232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336358" y="2775287"/>
            <a:ext cx="1880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 x n matrix</a:t>
            </a:r>
          </a:p>
          <a:p>
            <a:pPr algn="ctr"/>
            <a:r>
              <a:rPr lang="en-US" sz="2000" dirty="0"/>
              <a:t>(m rows,</a:t>
            </a:r>
          </a:p>
          <a:p>
            <a:pPr algn="ctr"/>
            <a:r>
              <a:rPr lang="en-US" sz="2000" dirty="0"/>
              <a:t>n columns)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10965" y="2775287"/>
            <a:ext cx="1880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x o matrix</a:t>
            </a:r>
          </a:p>
          <a:p>
            <a:pPr algn="ctr"/>
            <a:r>
              <a:rPr lang="en-US" sz="2000" dirty="0"/>
              <a:t>(n rows,</a:t>
            </a:r>
          </a:p>
          <a:p>
            <a:pPr algn="ctr"/>
            <a:r>
              <a:rPr lang="en-US" sz="2000" dirty="0"/>
              <a:t>o columns)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68755" y="2929175"/>
            <a:ext cx="1880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 x o</a:t>
            </a:r>
          </a:p>
          <a:p>
            <a:pPr algn="ctr"/>
            <a:r>
              <a:rPr lang="en-US" sz="2000" dirty="0"/>
              <a:t>matrix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453" y="794378"/>
            <a:ext cx="280416" cy="2926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921" y="831342"/>
            <a:ext cx="292608" cy="2804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664" y="794378"/>
            <a:ext cx="289560" cy="29565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83192" y="3867150"/>
            <a:ext cx="8534400" cy="954107"/>
            <a:chOff x="609600" y="3867150"/>
            <a:chExt cx="8534400" cy="954107"/>
          </a:xfrm>
        </p:grpSpPr>
        <p:sp>
          <p:nvSpPr>
            <p:cNvPr id="32" name="TextBox 31"/>
            <p:cNvSpPr txBox="1"/>
            <p:nvPr/>
          </p:nvSpPr>
          <p:spPr>
            <a:xfrm>
              <a:off x="609600" y="3867150"/>
              <a:ext cx="85344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The       column of the matrix      is obtained by multiplying</a:t>
              </a:r>
            </a:p>
            <a:p>
              <a:r>
                <a:rPr lang="en-US" sz="2800" dirty="0"/>
                <a:t>    with the       column of     . (for    = 1,2,…,o)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6797" y="3950175"/>
              <a:ext cx="376047" cy="304038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740" y="3948388"/>
              <a:ext cx="289560" cy="295656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4402173"/>
              <a:ext cx="280416" cy="292608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496" y="4406714"/>
              <a:ext cx="292608" cy="28041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0" y="4447100"/>
              <a:ext cx="96012" cy="24003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7612" y="4402247"/>
              <a:ext cx="376047" cy="3040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619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09600" y="28575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House sizes: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769308"/>
            <a:ext cx="534352" cy="119862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274" y="836477"/>
            <a:ext cx="2720340" cy="30632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81000" y="219075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Matrix</a:t>
            </a:r>
          </a:p>
        </p:txBody>
      </p:sp>
      <p:pic>
        <p:nvPicPr>
          <p:cNvPr id="37" name="Picture 3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713970"/>
            <a:ext cx="1613916" cy="145846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819400" y="226695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Matrix</a:t>
            </a:r>
          </a:p>
        </p:txBody>
      </p:sp>
      <p:pic>
        <p:nvPicPr>
          <p:cNvPr id="59" name="Picture 5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018770"/>
            <a:ext cx="2843784" cy="73152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725" y="2413361"/>
            <a:ext cx="2001202" cy="133692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657600" y="275797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Have 3 competing hypotheses: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41761" y="73848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</a:t>
            </a:r>
          </a:p>
        </p:txBody>
      </p:sp>
      <p:pic>
        <p:nvPicPr>
          <p:cNvPr id="56" name="Picture 5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098" y="1305922"/>
            <a:ext cx="2484882" cy="30632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3748585" y="120793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</a:t>
            </a:r>
          </a:p>
        </p:txBody>
      </p:sp>
      <p:pic>
        <p:nvPicPr>
          <p:cNvPr id="55" name="Picture 5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274" y="1776114"/>
            <a:ext cx="2720340" cy="306324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3741761" y="1678122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945840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33400" y="514350"/>
            <a:ext cx="7772400" cy="991294"/>
            <a:chOff x="609600" y="1351856"/>
            <a:chExt cx="7772400" cy="991294"/>
          </a:xfrm>
        </p:grpSpPr>
        <p:sp>
          <p:nvSpPr>
            <p:cNvPr id="15" name="TextBox 14"/>
            <p:cNvSpPr txBox="1"/>
            <p:nvPr/>
          </p:nvSpPr>
          <p:spPr>
            <a:xfrm>
              <a:off x="609600" y="1351856"/>
              <a:ext cx="7772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Let     and     be matrices. Then in general,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2900" y="1914853"/>
              <a:ext cx="2504313" cy="33337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835410" y="1819930"/>
              <a:ext cx="3352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(not commutative.)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49" y="1840924"/>
            <a:ext cx="3088386" cy="73152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4367" y="1825088"/>
            <a:ext cx="891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E.g.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744" y="2907724"/>
            <a:ext cx="3088386" cy="7315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66" y="620648"/>
            <a:ext cx="245364" cy="2560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696" y="636689"/>
            <a:ext cx="256032" cy="24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09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28600" y="5715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Identity Matrix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7521" y="287001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any matrix    ,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86" y="3409950"/>
            <a:ext cx="2600325" cy="2560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9266" y="580370"/>
            <a:ext cx="495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Denoted     (or          ).</a:t>
            </a:r>
          </a:p>
          <a:p>
            <a:r>
              <a:rPr lang="en-US" sz="2800" dirty="0"/>
              <a:t>Examples of identity matrices:</a:t>
            </a:r>
          </a:p>
        </p:txBody>
      </p:sp>
      <p:pic>
        <p:nvPicPr>
          <p:cNvPr id="29" name="Picture 2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696" y="727951"/>
            <a:ext cx="165354" cy="24269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645" y="727951"/>
            <a:ext cx="706755" cy="30137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57203" y="1644366"/>
            <a:ext cx="4571997" cy="1308384"/>
            <a:chOff x="914400" y="1733550"/>
            <a:chExt cx="4849394" cy="1387768"/>
          </a:xfrm>
        </p:grpSpPr>
        <p:pic>
          <p:nvPicPr>
            <p:cNvPr id="4" name="Picture 3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3892" y="1733550"/>
              <a:ext cx="582930" cy="54864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7606" y="1733550"/>
              <a:ext cx="954977" cy="821246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7632" y="1733551"/>
              <a:ext cx="1296162" cy="1093851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914400" y="2190750"/>
              <a:ext cx="1191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2 x 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86432" y="2419350"/>
              <a:ext cx="1191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3 x 3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12484" y="2721208"/>
              <a:ext cx="1191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4 x 4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657" y="2993694"/>
            <a:ext cx="245364" cy="256032"/>
          </a:xfrm>
          <a:prstGeom prst="rect">
            <a:avLst/>
          </a:prstGeom>
        </p:spPr>
      </p:pic>
      <p:cxnSp>
        <p:nvCxnSpPr>
          <p:cNvPr id="17" name="Straight Connector 4">
            <a:extLst>
              <a:ext uri="{FF2B5EF4-FFF2-40B4-BE49-F238E27FC236}">
                <a16:creationId xmlns:a16="http://schemas.microsoft.com/office/drawing/2014/main" id="{01C5C141-17F8-4149-9EAB-73E6F5387F37}"/>
              </a:ext>
            </a:extLst>
          </p:cNvPr>
          <p:cNvCxnSpPr/>
          <p:nvPr/>
        </p:nvCxnSpPr>
        <p:spPr>
          <a:xfrm>
            <a:off x="228600" y="378181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5">
            <a:extLst>
              <a:ext uri="{FF2B5EF4-FFF2-40B4-BE49-F238E27FC236}">
                <a16:creationId xmlns:a16="http://schemas.microsoft.com/office/drawing/2014/main" id="{FD42E050-98BD-46F0-B43F-64A327ECD90E}"/>
              </a:ext>
            </a:extLst>
          </p:cNvPr>
          <p:cNvSpPr txBox="1"/>
          <p:nvPr/>
        </p:nvSpPr>
        <p:spPr>
          <a:xfrm>
            <a:off x="386136" y="3813529"/>
            <a:ext cx="7919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Matrix inverse:</a:t>
            </a:r>
          </a:p>
          <a:p>
            <a:r>
              <a:rPr lang="en-US" sz="2400" dirty="0"/>
              <a:t>If A is an m x m matrix, and if it has an inverse,</a:t>
            </a:r>
          </a:p>
        </p:txBody>
      </p:sp>
      <p:pic>
        <p:nvPicPr>
          <p:cNvPr id="19" name="Picture 7">
            <a:extLst>
              <a:ext uri="{FF2B5EF4-FFF2-40B4-BE49-F238E27FC236}">
                <a16:creationId xmlns:a16="http://schemas.microsoft.com/office/drawing/2014/main" id="{A4303B97-0218-4070-96FA-7095915694B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656755"/>
            <a:ext cx="2819400" cy="27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5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09600" y="28575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Matrix Transpose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985266"/>
            <a:ext cx="1931670" cy="7315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9600" y="819150"/>
            <a:ext cx="495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Example: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81" y="742950"/>
            <a:ext cx="1730502" cy="109499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9600" y="1813879"/>
            <a:ext cx="495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Let     be an m x n matrix, and let </a:t>
            </a:r>
          </a:p>
          <a:p>
            <a:r>
              <a:rPr lang="en-US" sz="2800" dirty="0"/>
              <a:t>Then     is an n x m matrix, and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637" y="1904956"/>
            <a:ext cx="1304163" cy="2960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861068"/>
            <a:ext cx="1562862" cy="3600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44961"/>
            <a:ext cx="245364" cy="2560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568" y="2386918"/>
            <a:ext cx="256032" cy="24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2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81000" y="52685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Matrix Elements </a:t>
            </a:r>
            <a:r>
              <a:rPr lang="en-US" sz="2800" dirty="0"/>
              <a:t>(entries of matrix)</a:t>
            </a:r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2714"/>
            <a:ext cx="2246376" cy="13369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47800" y="202942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  ,   entry” in the       row,        column.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11006"/>
            <a:ext cx="736092" cy="30861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744" y="2097660"/>
            <a:ext cx="322326" cy="26060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111988"/>
            <a:ext cx="370332" cy="32004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146564"/>
            <a:ext cx="82296" cy="2057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146564"/>
            <a:ext cx="125730" cy="262890"/>
          </a:xfrm>
          <a:prstGeom prst="rect">
            <a:avLst/>
          </a:prstGeom>
        </p:spPr>
      </p:pic>
      <p:sp>
        <p:nvSpPr>
          <p:cNvPr id="10" name="TextBox 14">
            <a:extLst>
              <a:ext uri="{FF2B5EF4-FFF2-40B4-BE49-F238E27FC236}">
                <a16:creationId xmlns:a16="http://schemas.microsoft.com/office/drawing/2014/main" id="{ECD5B716-A47A-43C5-AE1A-24BF4DF85C9D}"/>
              </a:ext>
            </a:extLst>
          </p:cNvPr>
          <p:cNvSpPr txBox="1"/>
          <p:nvPr/>
        </p:nvSpPr>
        <p:spPr>
          <a:xfrm>
            <a:off x="304800" y="2414885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Vector: </a:t>
            </a:r>
            <a:r>
              <a:rPr lang="en-US" sz="2400" dirty="0"/>
              <a:t>An n x 1 matrix.</a:t>
            </a: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33337AF9-2A29-40DB-A79C-6DE06534B04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2" y="4619298"/>
            <a:ext cx="978408" cy="320040"/>
          </a:xfrm>
          <a:prstGeom prst="rect">
            <a:avLst/>
          </a:prstGeom>
        </p:spPr>
      </p:pic>
      <p:pic>
        <p:nvPicPr>
          <p:cNvPr id="12" name="Picture 18">
            <a:extLst>
              <a:ext uri="{FF2B5EF4-FFF2-40B4-BE49-F238E27FC236}">
                <a16:creationId xmlns:a16="http://schemas.microsoft.com/office/drawing/2014/main" id="{5516C66C-A0F3-47B1-A0CF-AEC53DC100F1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79242"/>
            <a:ext cx="1211199" cy="1336929"/>
          </a:xfrm>
          <a:prstGeom prst="rect">
            <a:avLst/>
          </a:prstGeom>
        </p:spPr>
      </p:pic>
      <p:sp>
        <p:nvSpPr>
          <p:cNvPr id="14" name="TextBox 15">
            <a:extLst>
              <a:ext uri="{FF2B5EF4-FFF2-40B4-BE49-F238E27FC236}">
                <a16:creationId xmlns:a16="http://schemas.microsoft.com/office/drawing/2014/main" id="{4F6F4A2F-89BB-49B1-B0E9-549B28AEBF37}"/>
              </a:ext>
            </a:extLst>
          </p:cNvPr>
          <p:cNvSpPr txBox="1"/>
          <p:nvPr/>
        </p:nvSpPr>
        <p:spPr>
          <a:xfrm>
            <a:off x="1398896" y="4548485"/>
            <a:ext cx="179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54637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09600" y="28575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Matrix Addition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94257"/>
            <a:ext cx="3312414" cy="12774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27" y="3199257"/>
            <a:ext cx="3213735" cy="127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09600" y="28575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Scalar Multiplication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81150"/>
            <a:ext cx="2133600" cy="127749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13" y="3470910"/>
            <a:ext cx="1762887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2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09600" y="28575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Combination of Operands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1150"/>
            <a:ext cx="3266694" cy="109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1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81150"/>
            <a:ext cx="2032254" cy="1277493"/>
          </a:xfrm>
          <a:prstGeom prst="rect">
            <a:avLst/>
          </a:prstGeom>
        </p:spPr>
      </p:pic>
      <p:sp>
        <p:nvSpPr>
          <p:cNvPr id="5" name="TextBox 14">
            <a:extLst>
              <a:ext uri="{FF2B5EF4-FFF2-40B4-BE49-F238E27FC236}">
                <a16:creationId xmlns:a16="http://schemas.microsoft.com/office/drawing/2014/main" id="{D8A8A820-EEE8-4FF4-88B6-23C8861FAD8A}"/>
              </a:ext>
            </a:extLst>
          </p:cNvPr>
          <p:cNvSpPr txBox="1"/>
          <p:nvPr/>
        </p:nvSpPr>
        <p:spPr>
          <a:xfrm>
            <a:off x="152400" y="578137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Matrix——Vector</a:t>
            </a:r>
            <a:r>
              <a:rPr lang="en-US" sz="3200" b="1" dirty="0"/>
              <a:t>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1864768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09600" y="281632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Details:</a:t>
            </a:r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46"/>
          <a:stretch/>
        </p:blipFill>
        <p:spPr>
          <a:xfrm>
            <a:off x="5413058" y="1298555"/>
            <a:ext cx="1162050" cy="145999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31"/>
          <a:stretch/>
        </p:blipFill>
        <p:spPr>
          <a:xfrm>
            <a:off x="1714500" y="1287946"/>
            <a:ext cx="3277925" cy="14599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13561" y="1668946"/>
            <a:ext cx="16764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04361" y="1406386"/>
            <a:ext cx="304800" cy="1710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203633" y="1739372"/>
            <a:ext cx="304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07" t="38291" r="12176" b="35643"/>
          <a:stretch/>
        </p:blipFill>
        <p:spPr>
          <a:xfrm>
            <a:off x="5515348" y="785216"/>
            <a:ext cx="554935" cy="50689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91" t="42163" r="43333" b="41776"/>
          <a:stretch/>
        </p:blipFill>
        <p:spPr>
          <a:xfrm>
            <a:off x="3710940" y="868846"/>
            <a:ext cx="441960" cy="31232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755458" y="2786882"/>
            <a:ext cx="1880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 x n matrix</a:t>
            </a:r>
          </a:p>
          <a:p>
            <a:pPr algn="ctr"/>
            <a:r>
              <a:rPr lang="en-US" sz="2000" dirty="0"/>
              <a:t>(m rows,</a:t>
            </a:r>
          </a:p>
          <a:p>
            <a:pPr algn="ctr"/>
            <a:r>
              <a:rPr lang="en-US" sz="2000" dirty="0"/>
              <a:t>n columns)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54743" y="2786882"/>
            <a:ext cx="18802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 x 1 matrix</a:t>
            </a:r>
          </a:p>
          <a:p>
            <a:pPr algn="ctr"/>
            <a:r>
              <a:rPr lang="en-US" sz="2000" dirty="0"/>
              <a:t>(n-dimensional</a:t>
            </a:r>
          </a:p>
          <a:p>
            <a:pPr algn="ctr"/>
            <a:r>
              <a:rPr lang="en-US" sz="2000" dirty="0"/>
              <a:t>vector)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96865" y="2940770"/>
            <a:ext cx="1880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m-dimensional vector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" y="3867150"/>
            <a:ext cx="7772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 get     , multiply    ’s       row with elements of vector   , and add them up.</a:t>
            </a: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181" y="4128448"/>
            <a:ext cx="289560" cy="26212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16" y="3973762"/>
            <a:ext cx="429768" cy="347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910648"/>
            <a:ext cx="280416" cy="2926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416" y="992176"/>
            <a:ext cx="204216" cy="182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971" y="992536"/>
            <a:ext cx="192024" cy="26212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192" y="4588206"/>
            <a:ext cx="204216" cy="18288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416" y="4023088"/>
            <a:ext cx="280416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78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09600" y="28575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Example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00150"/>
            <a:ext cx="3209544" cy="145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6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09600" y="28575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House sizes: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769308"/>
            <a:ext cx="582930" cy="13075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747415"/>
            <a:ext cx="3173730" cy="35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053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1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begin{bmatrix} &#10;1 &amp; 0 \\&#10;2 &amp; 5 \\&#10;3 &amp; 1\end{bmatrix}&#10;+&#10;\begin{bmatrix} &#10;4 &amp; 0.5 \\&#10;2 &amp; 5 \\&#10;0 &amp; 1\end{bmatrix}&#10;=&#10;$&#10;\end{document}"/>
  <p:tag name="IGUANATEXSIZE" val="2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begin{bmatrix} &#10;1 &amp; 0 \\&#10;2 &amp; 5 \\&#10;3 &amp; 1\end{bmatrix}&#10;+&#10;\begin{bmatrix} &#10;4 &amp; 0.5 \\&#10;2 &amp; 5\end{bmatrix}&#10;=&#10;$&#10;\end{document}"/>
  <p:tag name="IGUANATEXSIZE" val="2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3 \times&#10;\begin{bmatrix} &#10;1 &amp; 0 \\&#10;2 &amp; 5 \\&#10;3 &amp; 1\end{bmatrix}&#10;=&#10;$&#10;\end{document}"/>
  <p:tag name="IGUANATEXSIZE" val="2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begin{bmatrix} &#10;4 &amp; 0 \\&#10;6 &amp; 3\end{bmatrix}&#10;/4&#10;=&#10;$&#10;\end{document}"/>
  <p:tag name="IGUANATEXSIZE" val="2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3 \times&#10;\begin{bmatrix} &#10;1\\&#10;4\\&#10;2\end{bmatrix}&#10;+&#10;\begin{bmatrix} &#10;0\\&#10;0\\&#10;5\end{bmatrix}&#10;-&#10;\begin{bmatrix} &#10;3\\&#10;0\\&#10;2\end{bmatrix}/3&#10;$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begin{bmatrix} &#10;1 &amp; 3 \\&#10;4 &amp; 0 \\&#10;2 &amp; 1\end{bmatrix}&#10;\begin{bmatrix} &#10;1\\&#10;5\end{bmatrix}&#10;=$&#10;\end{document}"/>
  <p:tag name="IGUANATEXSIZE" val="2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begin{bmatrix} &#10; . &amp; . &amp; . &amp; .\\&#10; . &amp; . &amp; . &amp; . \end{bmatrix}&#10;\times\begin{bmatrix} &#10;..  \\&#10;..  \\&#10;..  \end{bmatrix}&#10;=&#10;\begin{bmatrix} &#10;..  \\&#10;..  \end{bmatrix}&#10;$&#10;\end{document}"/>
  <p:tag name="IGUANATEXSIZE" val="3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begin{bmatrix} &#10; . &amp; . &amp; . &amp; .\\&#10; . &amp; . &amp; . &amp; . \end{bmatrix}&#10;\times\begin{bmatrix} &#10;..  \\&#10;..  \\&#10;..  \end{bmatrix}&#10;=&#10;\begin{bmatrix} &#10;..  \\&#10;..  \end{bmatrix}&#10;$&#10;\end{document}"/>
  <p:tag name="IGUANATEXSIZE" val="3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begin{bmatrix} &#10; . &amp; . &amp; . &amp; .\\&#10; . &amp; . &amp; . &amp; . \end{bmatrix}&#10;*\begin{bmatrix} &#10;..  \\&#10;..  \\&#10;..  \\&#10;..  \end{bmatrix}&#10;=&#10;\begin{bmatrix} &#10;..  \\&#10;..  \end{bmatrix}&#10;$&#10;\end{document}"/>
  <p:tag name="IGUANATEXSIZE" val="3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begin{bmatrix} &#10; . &amp; . &amp; . &amp; .\\&#10; . &amp; . &amp; . &amp; . \end{bmatrix}&#10;\times\begin{bmatrix} &#10;..  \\&#10;..  \\&#10;..  \\&#10;..  \end{bmatrix}&#10;=&#10;\begin{bmatrix} &#10;..  \\&#10;..  \end{bmatrix}&#10;$&#10;\end{document}"/>
  <p:tag name="IGUANATEXSIZE" val="3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 = \begin{bmatrix} &#10;1402 &amp; 191 \\&#10;1371 &amp; 821 \\&#10;949 &amp; 1437 \\&#10;147 &amp; 1448\end{bmatrix}$&#10;\end{document}"/>
  <p:tag name="IGUANATEXSIZE" val="2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y_i$&#10;\end{document}"/>
  <p:tag name="IGUANATEXSIZE" val="3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i^{th}$&#10;\end{document}"/>
  <p:tag name="IGUANATEXSIZE" val="3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A&#10;$&#10;\end{document}"/>
  <p:tag name="IGUANATEXSIZE" val="3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x&#10;$&#10;\end{document}"/>
  <p:tag name="IGUANATEXSIZE" val="3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y&#10;$&#10;\end{document}"/>
  <p:tag name="IGUANATEXSIZE" val="3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x&#10;$&#10;\end{document}"/>
  <p:tag name="IGUANATEXSIZE" val="3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A&#10;$&#10;\end{document}"/>
  <p:tag name="IGUANATEXSIZE" val="3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begin{bmatrix} &#10;1 &amp; 2 &amp; 1 &amp; 5\\&#10;0 &amp; 3 &amp; 0 &amp; 4 \\&#10;-1 &amp; -2 &amp; 0 &amp; 0\end{bmatrix}&#10;\begin{bmatrix} &#10;1\\&#10;3\\&#10;2\\&#10;1\end{bmatrix}&#10;=$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begin{array} {c}&#10;2104\\&#10;1416\\&#10;1534\\&#10;852\end{array}&#10;$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(x) = -40 + 0.25x&#10;$&#10;\end{document}"/>
  <p:tag name="IGUANATEXSIZE" val="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{ij} =$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begin{array} {c}&#10;2104\\&#10;1416\\&#10;1534\\&#10;852\end{array}&#10;$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(x) = -40 + 0.25x&#10;$&#10;\end{document}"/>
  <p:tag name="IGUANATEXSIZE" val="2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begin{bmatrix} &#10;1&amp;3&amp;2\\&#10;4&amp;0&amp;1\end{bmatrix}&#10;\begin{bmatrix} &#10;1&amp;3\\&#10;0&amp;1\\&#10;5&amp;2\end{bmatrix}=&#10;$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begin{bmatrix} &#10;1&amp;3&amp;2\\&#10;4&amp;0&amp;1\end{bmatrix}&#10;\times&#10;\begin{bmatrix} &#10;1\\&#10;0\\&#10;5\end{bmatrix}=&#10;$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begin{bmatrix} &#10;1&amp;3&amp;2\\&#10;4&amp;0&amp;1\end{bmatrix}&#10;\times&#10;\begin{bmatrix} &#10;3\\&#10;1\\&#10;2\end{bmatrix}=&#10;$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begin{bmatrix} &#10;1&amp;3&amp;2\\&#10;4&amp;0&amp;1\end{bmatrix}&#10;\begin{bmatrix} &#10;1&amp;3\\&#10;0&amp;1\\&#10;5&amp;2\end{bmatrix}=&#10;$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begin{bmatrix} &#10;1&amp;3&amp;2\\&#10;4&amp;0&amp;1\end{bmatrix}&#10;\times&#10;\begin{bmatrix} &#10;1\\&#10;0\\&#10;5\end{bmatrix}=&#10;$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begin{bmatrix} &#10;1&amp;3&amp;2\\&#10;4&amp;0&amp;1\end{bmatrix}&#10;\times&#10;\begin{bmatrix} &#10;3\\&#10;1\\&#10;2\end{bmatrix}=&#10;$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=&#10;\begin{bmatrix} &#10;.&amp;.&amp;.&amp;.  \\&#10;.&amp;.&amp;.&amp;.  \end{bmatrix}&#10;$&#10;\end{document}"/>
  <p:tag name="IGUANATEXSIZE" val="3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begin{bmatrix} &#10; . &amp; . &amp; . &amp; .\\&#10; . &amp; . &amp; . &amp; . \end{bmatrix}&#10;\times\begin{bmatrix} &#10;.&amp;.&amp;.&amp;.  \\&#10;.&amp;.&amp;.&amp;.  \\&#10;.&amp;.&amp;.&amp;.  \end{bmatrix}&#10;$&#10;\end{document}"/>
  <p:tag name="IGUANATEXSIZE" val="3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i^{th}$&#10;\end{document}"/>
  <p:tag name="IGUANATEXSIZE" val="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begin{bmatrix} &#10; . &amp; . &amp; . &amp; .\\&#10; . &amp; . &amp; . &amp; . \end{bmatrix}&#10;*\begin{bmatrix} &#10;..  \\&#10;..  \\&#10;..  \\&#10;..  \end{bmatrix}&#10;=&#10;\begin{bmatrix} &#10;..  \\&#10;..  \end{bmatrix}&#10;$&#10;\end{document}"/>
  <p:tag name="IGUANATEXSIZE" val="3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begin{bmatrix} &#10; . &amp; . &amp; . &amp; .\\&#10; . &amp; . &amp; . &amp; . \end{bmatrix}&#10;\times\begin{bmatrix} &#10;..  \\&#10;..  \\&#10;..  \\&#10;..  \end{bmatrix}&#10;=&#10;\begin{bmatrix} &#10;..  \\&#10;..  \end{bmatrix}&#10;$&#10;\end{document}"/>
  <p:tag name="IGUANATEXSIZE" val="3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A&#10;$&#10;&#10;\end{document}"/>
  <p:tag name="IGUANATEXSIZE" val="3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B&#10;$&#10;&#10;\end{document}"/>
  <p:tag name="IGUANATEXSIZE" val="3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C&#10;$&#10;&#10;\end{document}"/>
  <p:tag name="IGUANATEXSIZE" val="3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i^{th}$&#10;\end{document}"/>
  <p:tag name="IGUANATEXSIZE" val="2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C&#10;$&#10;&#10;\end{document}"/>
  <p:tag name="IGUANATEXSIZE" val="3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A&#10;$&#10;&#10;\end{document}"/>
  <p:tag name="IGUANATEXSIZE" val="3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B&#10;$&#10;&#10;\end{document}"/>
  <p:tag name="IGUANATEXSIZE" val="3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i$&#10;\end{document}"/>
  <p:tag name="IGUANATEXSIZE" val="2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^{th}$&#10;\end{document}"/>
  <p:tag name="IGUANATEXSIZE" val="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i^{th}$&#10;\end{document}"/>
  <p:tag name="IGUANATEXSIZE" val="2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begin{array} {c}&#10;2104\\&#10;1416\\&#10;1534\\&#10;852\end{array}&#10;$&#10;\end{document}"/>
  <p:tag name="IGUANATEXSIZE" val="2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(x) = -40 + 0.25x&#10;$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begin{bmatrix} &#10;1 &amp; 2104\\&#10;1 &amp; 1416\\&#10;1 &amp; 1534\\&#10;1 &amp; 852\end{bmatrix}&#10;\times&#10;$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begin{bmatrix}&#10;-40 &amp; 200 &amp; -150\\&#10;0.25 &amp; 0.1 &amp; 0.4\end{bmatrix}=&#10;$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begin{bmatrix} &#10;   486 &amp;  410 &amp;  692\\&#10;   314 &amp;  342 &amp;  416\\&#10;   344 &amp;  353 &amp;  464\\&#10;   173 &amp;  285 &amp;  191&#10;\end{bmatrix}&#10;$&#10;\end{document}"/>
  <p:tag name="IGUANATEXSIZE" val="2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(x) = 200 + 0.1x&#10;$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(x) = -150 + 0.4x&#10;$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begin{bmatrix} &#10;1&amp;1\\&#10;0&amp;0\end{bmatrix}&#10;\begin{bmatrix} &#10;0&amp;0\\&#10;2&amp;0\end{bmatrix}=&#10;\begin{bmatrix} &#10;2&amp;0\\&#10;0&amp;0\end{bmatrix}&#10;$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begin{bmatrix} &#10;0&amp;0\\&#10;2&amp;0\end{bmatrix}&#10;\begin{bmatrix} &#10;1&amp;1\\&#10;0&amp;0\end{bmatrix}&#10;=&#10;\begin{bmatrix} &#10;0&amp;0\\&#10;2&amp;2\end{bmatrix}&#10;$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i$&#10;\end{document}"/>
  <p:tag name="IGUANATEXSIZE" val="2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A&#10;$&#10;&#10;\end{document}"/>
  <p:tag name="IGUANATEXSIZE" val="2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B&#10;$&#10;&#10;\end{document}"/>
  <p:tag name="IGUANATEXSIZE" val="2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A\times B \neq B\times A.&#10;$&#10;&#10;\end{document}"/>
  <p:tag name="IGUANATEXSIZE" val="2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A\cdot I = I\cdot A = A&#10;$&#10;\end{document}"/>
  <p:tag name="IGUANATEXSIZE" val="2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I&#10;$&#10;&#10;\end{document}"/>
  <p:tag name="IGUANATEXSIZE" val="2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I_{n\times n}&#10;$&#10;&#10;\end{document}"/>
  <p:tag name="IGUANATEXSIZE" val="2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A&#10;$&#10;\end{document}"/>
  <p:tag name="IGUANATEXSIZE" val="2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A A^{-1} = A^{-1}A = I.&#10;$&#10;&#10;\end{document}"/>
  <p:tag name="IGUANATEXSIZE" val="3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begin{bmatrix} &#10;1&amp;0\\&#10;0&amp;1\end{bmatrix}&#10;$&#10;\end{document}"/>
  <p:tag name="IGUANATEXSIZE" val="1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begin{bmatrix} &#10;1&amp;0&amp;0\\&#10;0&amp;1&amp;0\\&#10;0&amp;0&amp;1\end{bmatrix}&#10;$&#10;\end{document}"/>
  <p:tag name="IGUANATEXSIZE" val="1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$&#10;\end{document}"/>
  <p:tag name="IGUANATEXSIZE" val="2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begin{bmatrix} &#10;1&amp;0&amp;0&amp;0\\&#10;0&amp;1&amp;0&amp;0\\&#10;0&amp;0&amp;1&amp;0\\&#10;0&amp;0&amp;0&amp;1\end{bmatrix}&#10;$&#10;\end{document}"/>
  <p:tag name="IGUANATEXSIZE" val="1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 = &#10;\begin{bmatrix} &#10;1 &amp; 2 &amp; 0\\&#10;3 &amp; 5 &amp; 9\end{bmatrix}&#10;$&#10;\end{document}"/>
  <p:tag name="IGUANATEXSIZE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^T = &#10;\begin{bmatrix} &#10;1 &amp; 3\\&#10;2 &amp; 5\\&#10;0 &amp; 9 \end{bmatrix}&#10;$&#10;\end{document}"/>
  <p:tag name="IGUANATEXSIZE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B = A^T.&#10;$&#10;&#10;\end{document}"/>
  <p:tag name="IGUANATEXSIZE" val="2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B_{ij} = A_{ji}.&#10;$&#10;&#10;\end{document}"/>
  <p:tag name="IGUANATEXSIZE" val="2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&#10;$&#10;\end{document}"/>
  <p:tag name="IGUANATEXSIZE" val="2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B&#10;$&#10;\end{document}"/>
  <p:tag name="IGUANATEXSIZE" val="2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y_i = i^{th}$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y = \begin{bmatrix} &#10;460 \\&#10;232 \\&#10;315 \\&#10;178\end{bmatrix}$&#10;\end{document}"/>
  <p:tag name="IGUANATEXSIZE" val="22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2101</TotalTime>
  <Words>258</Words>
  <Application>Microsoft Office PowerPoint</Application>
  <PresentationFormat>全屏显示(16:9)</PresentationFormat>
  <Paragraphs>76</Paragraphs>
  <Slides>17</Slides>
  <Notes>17</Notes>
  <HiddenSlides>2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Arial</vt:lpstr>
      <vt:lpstr>Calibri</vt:lpstr>
      <vt:lpstr>1_Lecture</vt:lpstr>
      <vt:lpstr>2_Office Theme</vt:lpstr>
      <vt:lpstr>3_Office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geniocean</cp:lastModifiedBy>
  <cp:revision>225</cp:revision>
  <dcterms:created xsi:type="dcterms:W3CDTF">2010-07-08T21:59:02Z</dcterms:created>
  <dcterms:modified xsi:type="dcterms:W3CDTF">2021-06-04T02:47:16Z</dcterms:modified>
</cp:coreProperties>
</file>