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1.xml" ContentType="application/inkml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9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0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1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2.xml" ContentType="application/vnd.openxmlformats-officedocument.presentationml.notesSlide+xml"/>
  <Override PartName="/ppt/ink/ink4.xml" ContentType="application/inkml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34"/>
  </p:notesMasterIdLst>
  <p:sldIdLst>
    <p:sldId id="367" r:id="rId4"/>
    <p:sldId id="460" r:id="rId5"/>
    <p:sldId id="549" r:id="rId6"/>
    <p:sldId id="521" r:id="rId7"/>
    <p:sldId id="575" r:id="rId8"/>
    <p:sldId id="596" r:id="rId9"/>
    <p:sldId id="597" r:id="rId10"/>
    <p:sldId id="598" r:id="rId11"/>
    <p:sldId id="599" r:id="rId12"/>
    <p:sldId id="600" r:id="rId13"/>
    <p:sldId id="601" r:id="rId14"/>
    <p:sldId id="602" r:id="rId15"/>
    <p:sldId id="603" r:id="rId16"/>
    <p:sldId id="604" r:id="rId17"/>
    <p:sldId id="524" r:id="rId18"/>
    <p:sldId id="576" r:id="rId19"/>
    <p:sldId id="607" r:id="rId20"/>
    <p:sldId id="552" r:id="rId21"/>
    <p:sldId id="577" r:id="rId22"/>
    <p:sldId id="560" r:id="rId23"/>
    <p:sldId id="578" r:id="rId24"/>
    <p:sldId id="565" r:id="rId25"/>
    <p:sldId id="606" r:id="rId26"/>
    <p:sldId id="608" r:id="rId27"/>
    <p:sldId id="582" r:id="rId28"/>
    <p:sldId id="583" r:id="rId29"/>
    <p:sldId id="570" r:id="rId30"/>
    <p:sldId id="584" r:id="rId31"/>
    <p:sldId id="609" r:id="rId32"/>
    <p:sldId id="612" r:id="rId33"/>
  </p:sldIdLst>
  <p:sldSz cx="9144000" cy="5143500" type="screen16x9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76">
          <p15:clr>
            <a:srgbClr val="A4A3A4"/>
          </p15:clr>
        </p15:guide>
        <p15:guide id="2" pos="42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CC00"/>
    <a:srgbClr val="993366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139" autoAdjust="0"/>
  </p:normalViewPr>
  <p:slideViewPr>
    <p:cSldViewPr>
      <p:cViewPr varScale="1">
        <p:scale>
          <a:sx n="103" d="100"/>
          <a:sy n="103" d="100"/>
        </p:scale>
        <p:origin x="269" y="82"/>
      </p:cViewPr>
      <p:guideLst>
        <p:guide orient="horz" pos="2676"/>
        <p:guide pos="4224"/>
      </p:guideLst>
    </p:cSldViewPr>
  </p:slideViewPr>
  <p:outlineViewPr>
    <p:cViewPr>
      <p:scale>
        <a:sx n="33" d="100"/>
        <a:sy n="33" d="100"/>
      </p:scale>
      <p:origin x="0" y="14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8.3333333333333297E-3"/>
          <c:y val="7.39074803149606E-3"/>
          <c:w val="0.874951007286075"/>
          <c:h val="0.93323425196850396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26"/>
          <c:dPt>
            <c:idx val="0"/>
            <c:bubble3D val="0"/>
            <c:explosion val="13"/>
            <c:extLst>
              <c:ext xmlns:c16="http://schemas.microsoft.com/office/drawing/2014/chart" uri="{C3380CC4-5D6E-409C-BE32-E72D297353CC}">
                <c16:uniqueId val="{00000000-C8F8-428C-AFFE-59B0864AF312}"/>
              </c:ext>
            </c:extLst>
          </c:dPt>
          <c:dPt>
            <c:idx val="1"/>
            <c:bubble3D val="0"/>
            <c:explosion val="20"/>
            <c:extLst>
              <c:ext xmlns:c16="http://schemas.microsoft.com/office/drawing/2014/chart" uri="{C3380CC4-5D6E-409C-BE32-E72D297353CC}">
                <c16:uniqueId val="{00000001-C8F8-428C-AFFE-59B0864AF312}"/>
              </c:ext>
            </c:extLst>
          </c:dPt>
          <c:dPt>
            <c:idx val="2"/>
            <c:bubble3D val="0"/>
            <c:explosion val="11"/>
            <c:extLst>
              <c:ext xmlns:c16="http://schemas.microsoft.com/office/drawing/2014/chart" uri="{C3380CC4-5D6E-409C-BE32-E72D297353CC}">
                <c16:uniqueId val="{00000002-C8F8-428C-AFFE-59B0864AF312}"/>
              </c:ext>
            </c:extLst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2.6</c:v>
                </c:pt>
                <c:pt idx="1">
                  <c:v>8.2000000000000011</c:v>
                </c:pt>
                <c:pt idx="2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8F8-428C-AFFE-59B0864AF3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F9-4F7D-9E0E-881A6A4DA1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9990808"/>
        <c:axId val="599993784"/>
      </c:lineChart>
      <c:catAx>
        <c:axId val="599990808"/>
        <c:scaling>
          <c:orientation val="minMax"/>
        </c:scaling>
        <c:delete val="0"/>
        <c:axPos val="b"/>
        <c:numFmt formatCode="General" sourceLinked="0"/>
        <c:majorTickMark val="cross"/>
        <c:minorTickMark val="none"/>
        <c:tickLblPos val="nextTo"/>
        <c:txPr>
          <a:bodyPr/>
          <a:lstStyle/>
          <a:p>
            <a:pPr>
              <a:defRPr sz="1400"/>
            </a:pPr>
            <a:endParaRPr lang="zh-CN"/>
          </a:p>
        </c:txPr>
        <c:crossAx val="599993784"/>
        <c:crosses val="autoZero"/>
        <c:auto val="1"/>
        <c:lblAlgn val="ctr"/>
        <c:lblOffset val="100"/>
        <c:noMultiLvlLbl val="0"/>
      </c:catAx>
      <c:valAx>
        <c:axId val="599993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599990808"/>
        <c:crossesAt val="1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83-4528-B7E1-FC1FA21BB7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0052200"/>
        <c:axId val="600055176"/>
      </c:lineChart>
      <c:catAx>
        <c:axId val="600052200"/>
        <c:scaling>
          <c:orientation val="minMax"/>
        </c:scaling>
        <c:delete val="0"/>
        <c:axPos val="b"/>
        <c:numFmt formatCode="General" sourceLinked="0"/>
        <c:majorTickMark val="cross"/>
        <c:minorTickMark val="none"/>
        <c:tickLblPos val="nextTo"/>
        <c:txPr>
          <a:bodyPr/>
          <a:lstStyle/>
          <a:p>
            <a:pPr>
              <a:defRPr sz="1400"/>
            </a:pPr>
            <a:endParaRPr lang="zh-CN"/>
          </a:p>
        </c:txPr>
        <c:crossAx val="600055176"/>
        <c:crosses val="autoZero"/>
        <c:auto val="1"/>
        <c:lblAlgn val="ctr"/>
        <c:lblOffset val="100"/>
        <c:noMultiLvlLbl val="0"/>
      </c:catAx>
      <c:valAx>
        <c:axId val="600055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600052200"/>
        <c:crossesAt val="1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18:55:21.464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15423 12539 2146,'-19'19'1633,"-1"-19"321,20 0 384,0 0-672,0 0-161,-20 0-192,20 0-95,0 0 63,0 0-224,0 0-32,0 0-128,0 0-129,-20 0-191,20 0-193,0 0-31,0-19 31,20 19-32,0 0-128,19 0 33,1 0-33,19 0-32,22 0-64,-2 0-32,-20 0-32,20 0 0,1 0 0,-1-21-31,0 21-98,-18 0 1,-22-19-224,1 19-160,-1 0-129,-19 0-384,-20 0-160,0 0 288,0 0-768,0 0-1026,0 0-3651</inkml:trace>
  <inkml:trace contextRef="#ctx0" brushRef="#br0" timeOffset="439.02">15702 12260 6630,'0'0'1089,"-20"0"-961,0 20 481,-21-20 319,2 20-735,-1-1-193,1 1-64,-1 1 224,0-2 640,21 1 33,-21 0 0,20-20 32,20 19-257,-20-19-255,1 21-161,19-1-64,0-20 96,0 20 129,19-1-33,1 2-64,0-2-128,0 1 32,19 0 1,1 0-97,-20 0 32,19-1-160,-19 1-32,0 0-769,0 0-1377,1 0-5606</inkml:trace>
  <inkml:trace contextRef="#ctx0" brushRef="#br0" timeOffset="1284.07">7563 13095 1345,'-21'20'9000,"21"-20"-8711,-20 0 1024,20 0 513,20 0-673,1 0-481,-3 0-287,22 0 63,1 0-224,-2-20-192,1 20 0,19 0-96,-19 0-288,-20 20-257,19-20-416,-19 19-896,20-19-2307</inkml:trace>
  <inkml:trace contextRef="#ctx0" brushRef="#br0" timeOffset="1638.09">9150 13134 6502,'-20'0'4292,"20"0"-2883,0 0 801,-20 0-224,20 0-1185,20 0-449,-20 0 32,20 0-95,20 0 31,-1 0-160,1 0-128,19 0-192,-18 0-705,-3 0-576,3 0-1986</inkml:trace>
  <inkml:trace contextRef="#ctx0" brushRef="#br0" timeOffset="3419.19">13200 13134 7559,'-21'0'224,"21"0"256,0 0 2659,0 0-1537,0 0-353,21 20 320,-21-20-127,20 0-225,0 0-224,19 0-256,-19 0-193,20 0-95,19 0-161,-19 0-64,19 0-64,2 20-128,18-20-32,-20 0-32,1 0-192,-1 0-577,-19 0-256,-1 20-608,-19-20-1634,-20 0-7368</inkml:trace>
  <inkml:trace contextRef="#ctx0" brushRef="#br1" timeOffset="45967.62">10917 6398 1409,'0'0'1954,"0"0"128,0 0 384,-20 0-544,20-19-193,0 19-479,0 0-354,0 0-223,0 0-64,0-20-193,0 20 33,-20 0 63,20-21-128,0 21-63,-20 0-1,20-19-64,-20 19 32,1-20-31,-1 0-1,-20 20 0,20-19-96,-19-2 33,19 1-193,-21 1 256,3-2-128,18 2 64,-21-1-32,2 0 161,-1 0-225,1 0 32,-1 20-224,0-20 96,1 20 0,-21-20 32,1 20-128,18 0 192,3 0-64,-23-19 32,22 19-32,-1 0-64,0 0 32,1 19-96,-21-19 96,21 20 0,-2-20 0,3 20-64,-23 0 32,22 0 0,-1 0 0,0 19-65,-19-18-31,19 18 32,19-18-64,-17 18 64,-3-19 96,21-1-64,-19 2 96,19 18-96,0-19 160,-19 20-224,19-20 128,0 19-64,0 1-64,0 0 128,1 0-96,-1 0 160,0-21-192,20 21 160,-20 0-32,0 0 128,1-1-224,-1 1 32,20-20 64,-20 20 96,20-1-192,-20 1 96,20 0 64,-21 0-32,21 0-64,-18-1 64,18 1-64,0-1 32,-20 21 32,-1-20-32,21-1-96,-20 21 224,20-21-224,-20 21 128,2-20 0,18 0 32,-21 0-32,21 19-32,-20-19 32,20 20-32,0-1 0,0-19 32,0 20-96,0-21 160,0 21 0,0-20 32,20 20-256,1-21 224,-21 21-64,18-21-32,-18 21 0,20-20 64,0 0-32,-20 19-64,21-19 96,-1-1-64,-2 22 32,3-22-64,-1 1 128,0 0-224,0-1 224,19 1-128,-19 0 0,0 0 64,0-1-64,19 1 32,-19-20 32,0 19-64,19 1 32,-19 0-32,20-20 128,-1 20-192,-19-20 0,21 19 160,-3-19-64,3 20 0,-1-20 128,-1-1-160,1 22 96,19-22-32,-19 1-64,1 0 32,18-1 0,0 2 64,-19-21 0,19 20-32,1 0 0,-1-20 65,2 20 31,-3-20-32,1 0 32,2 0-96,-2 19-32,1-19 0,-1 0 64,20-19-64,-18 19 32,-2-20-64,1 20 64,19-20 96,-20 0-128,1-1-32,-21-18 192,22 19-128,-2-20 32,0 20 96,-19-19-256,20-1 257,-21 0-258,1-19 194,-1 19-226,1-19 33,1-1 96,-2 0-64,1 0 64,-1 1-64,-19-1 128,20 1-160,-20-20 96,19 18 0,-19-18 32,20-1-64,-21 21 32,1-20 0,-20-1 64,20 1-32,-20-1-32,0 1 0,-20-1 0,20 1-32,-20 19 0,20-19 64,-19-2 0,-1 3-32,0-2 128,0 0-256,0 1 192,1 0 0,-21 19 64,20-20 97,-19 1-257,-1 0 256,-1 19-64,-18 1 32,19-1-32,-19 0-32,19 1-128,-19-1-32,-1 20 32,21-19 0,-22 19-96,43 0-256,-23 21 0,21-22-417,0 2-512,1 19-673,-1-20-1473,20 20-9514</inkml:trace>
  <inkml:trace contextRef="#ctx0" brushRef="#br1" timeOffset="47446.71">14014 3259 3619,'0'0'4772,"0"0"-3330,0-20 159,0 20-480,0-20 65,-21 20 31,21-20 0,-18 20-352,18-21-193,-20 2-191,-21 19-193,21-20-64,-19 20-128,-1 0-32,1 0-32,-1 0-32,-19 0 64,-1 20 33,1-20-97,-2 19 0,2 2 64,-1 19-96,1-1 0,0-19 64,-1 20-64,1 0 0,-20-1-129,18 21 225,22-20-64,-21-1-32,21 21 64,-1-21-64,0 21 32,1 0-32,19 0 32,-21-1 0,21 1 0,-19 19-32,19-19 32,0 19 64,-19-19 65,19 20-65,0-1 224,0 1-32,0-21-128,1 20-64,-1 1-32,20-20 0,-20 20 64,20-21-96,0 21 97,0-21-97,20 1 64,-20 0 64,20 0-32,-1 18 64,1-18-32,20 0-64,-20-20 32,19 19-64,1 1 32,-1-21-32,22 21 32,-23-20 65,23 19-33,-2-18 0,-19-22-64,39 20 32,-18 2-32,18-22 0,0 21-32,-20-20 0,21 0 32,20 0 0,-21-20 32,20 19-64,-20-19 64,20 0 64,0 20-224,1-20 160,-1 0-64,0 0 0,0-20 96,0 20-64,1-19-64,-1-1-32,-19 0 96,20-20-32,-21 20 32,20-19 0,-20-1 32,0 1 32,0-22-64,2 22 97,-22-21-33,1 1-96,19-21 96,-20 21-32,2-21-32,-2 0-32,-1-19 64,-17 20-96,-1-1-32,-1-19 96,-19 20-256,0-2 608,-20 2-256,0-20-64,0 39 64,-20-39 32,0 20-128,-19-1 33,-1 0 95,-1 1-192,3-21-64,-41 21 64,18-1 32,-38 1 256,0 19-64,-1 0-96,-19 1 32,-19-1 160,19 21-63,-1-1-65,-19 0-160,21 21 0,-1-21 96,-1 0-160,-19 20 64,19 0-32,21 1-353,-19 19-319,38 0-738,-20 0-1184,21 19-3140</inkml:trace>
  <inkml:trace contextRef="#ctx0" brushRef="#br0" timeOffset="49827.85">17826 4570 16303,'-20'-40'1057,"0"40"-384,-1-20 31,1 0 417,2 20-640,-3 0-417,-19 0-64,1 40-128,-1 0 128,0-1-64,21 21 64,-21 0 64,40 0 32,0 0 0,0-1 32,20-19-128,39-1 160,-19 1-128,39-20 0,0 0-128,21-20-352,-1 0-385,-19 0-576,-21 0-1186,0-20-2978</inkml:trace>
  <inkml:trace contextRef="#ctx0" brushRef="#br0" timeOffset="50072.86">18282 4510 14093,'0'-39'448,"0"39"481,0 0-512,0 0-161,20 19 577,-20 21-257,0 20-448,0 19-64,20-19 0,-20 19 32,20 1-160,-20-20 160,19-21-480,1 1-256,0 0-353,-20-20-769,20 0-2274,0-20-6084</inkml:trace>
  <inkml:trace contextRef="#ctx0" brushRef="#br0" timeOffset="50397.88">18559 4808 12780,'0'0'3267,"0"21"-3459,0-1 1313,20 19-161,-20-19-351,20 0-513,-20 20-96,21-21 0,19 1 0,-21 0-416,1-20-225,0 0 33,0 0 191,0-20 129,-20 0 128,0 1 128,0-21 64,0 0-32,0 20-128,0 1 928,0-1 321,0 20-224,0 0-640,0 0-289,19 20 64,-19-1 0,20 1 64,0 0-577,0 0-255,0 0-994,-1 0-1313,21-20-5701</inkml:trace>
  <inkml:trace contextRef="#ctx0" brushRef="#br0" timeOffset="50633.89">19057 4829 13644,'-20'-21'1218,"20"2"-1058,-21 19 224,21 0-192,-20 19 97,20 2-289,0-21-97,20 20-287,1 19 128,-1-19-32,19 0 480,-19-20-384,-20 20 256,20 0 256,-20-20 577,-20 0 576,20 19-608,-20-19-545,-1 0-256,3 0-480,-2-19-1057,-1 19-1923</inkml:trace>
  <inkml:trace contextRef="#ctx0" brushRef="#br0" timeOffset="50887.91">19235 4729 14285,'0'-21'673,"0"21"448,0 0-96,20 0 256,-1 21-192,21-21-673,0 0-256,-1 0 33,2 0-225,-21 0 0,18 0-641,-38 0-64,21 0 33,-21-21-866,-21 21-1184,21-19-1026,-18-1-6180</inkml:trace>
  <inkml:trace contextRef="#ctx0" brushRef="#br0" timeOffset="51076.92">19393 4510 11242,'0'40'1570,"0"-20"768,0 19-352,-20 1-737,20 19-480,-19-18-353,19 18-288,0-18-32,0 18-128,0-19-608,0-20-449,0-1-289,19 1-512,-19 0-1825</inkml:trace>
  <inkml:trace contextRef="#ctx0" brushRef="#br0" timeOffset="51398.93">19434 4908 10057,'0'20'1666,"20"0"-1442,0-20 513,-2 0 480,23 0 320,-21-20-480,19 20-384,-19-20-289,0 20 65,-20-20-257,0 0 352,0 1-1152,-20 19 415,0 0-864,1 0-384,-1 0 544,0 19 833,0 1 160,20 0 96,0 20 769,0-20-448,20 19-1,0-19-191,19 0-161,-19-20-64,20 20 0,-1-20 0,-19 0-96,0-20-512,-20 20-2051,0-20-11818</inkml:trace>
  <inkml:trace contextRef="#ctx0" brushRef="#br0" timeOffset="51644.95">19871 5007 9192,'0'20'64,"0"-20"2210,0 0 641,-20 0-609,20 0-768,0-20-609,0 0-289,-21 1-159,21-1-65,0 0-320,0 0-192,21 0-192,-21 0 416,20 20-224,-2 0-32,2 0 32,1 0-449,-1 20-896,0-20-2691</inkml:trace>
  <inkml:trace contextRef="#ctx0" brushRef="#br0" timeOffset="51809.96">20128 4888 15182,'0'20'2018,"0"-20"-1282,0 20 898,0-20-609,0 20-609,0 0-352,20-1-320,-20 1-737,0 0-704,20-20-1955</inkml:trace>
  <inkml:trace contextRef="#ctx0" brushRef="#br0" timeOffset="51940.97">20148 4708 11370,'20'-19'-6438</inkml:trace>
  <inkml:trace contextRef="#ctx0" brushRef="#br0" timeOffset="52207.98">20268 5047 1409,'0'0'10826,"20"-20"-10121,-20 20 704,0-20-384,18-19-352,-18 19-129,21 0-448,-1 0-32,-20 0-128,0 20 481,0 0-994,20 0 737,-20 20-448,0 0 608,0 0-512,0 0-288,20-1-705,-1 1-865,1-20-1410,0 20-2561</inkml:trace>
  <inkml:trace contextRef="#ctx0" brushRef="#br0" timeOffset="52625">20604 4987 1505,'20'-39'3780,"-20"19"-802,0 20 65,-20-20-1313,20 20-1378,-19 0 33,-1 0-546,20 0 354,-20 20-290,20-20 65,0 20-32,0 0-32,20-1-160,0 1 192,-1 0 64,1-20 32,-20 0 320,20 0 449,-20 0 448,20-20 0,-20 0-192,0 20-224,0-19-256,0-1-289,0 20-32,0-20-160,0 20-448,0 20 256,0 0 128,21 19-64,-3 1 128,-18 0-64,20-1-64,1 1 192,-21 1-160,20-2 0,-20-19 128,0 20-64,-20-20 65,20-1 223,-41 1 0,23-20-128,-23 0 1,21-20-161,-19 20-128,-1-19-673,0-1 160,21 20-191,-1-21-1026,0 2-2979</inkml:trace>
  <inkml:trace contextRef="#ctx0" brushRef="#br0" timeOffset="55265.16">21677 4849 12780,'-20'0'1697,"20"-20"-1056,-20 20 320,20-21-481,-21 21-320,3 0-128,-2 0-96,-1 0-128,1 21 96,0-1 32,2 19 32,-3-19 32,1 0-160,20 0 128,0 0-32,0-20-32,20 19 0,1-19 31,17 0 1,3-19-128,-21 19 0,-2-20 224,-18 0 160,21 0 0,-21 0 1,0 0 479,-21 20-544,21-19 0,-18 19-63,18 0-130,0 19-63,0 1 192,18 0 129,-18 0-225,21 0 32,19 0 0,-20-1 0,-1-19-193,1 20-191,0-20-865,0 0-1666,-20-20-6694</inkml:trace>
  <inkml:trace contextRef="#ctx0" brushRef="#br0" timeOffset="55476.17">21815 4411 17168,'0'20'-353,"20"0"321,-20 19 64,20 1 65,-20 20 351,20-1-192,-20 0-160,20 22-96,-20-21-384,21-21-641,-21 21-961,18-40-1858</inkml:trace>
  <inkml:trace contextRef="#ctx0" brushRef="#br0" timeOffset="55886.18">22114 4849 3042,'0'0'11916,"-20"0"-12397,0 0 449,0 0 64,-1 0-96,21 19 32,0 1-64,0 0-224,21 0-129,-1 0 257,0-20 96,0 20 32,-1-20 160,21 0 160,-40-20-64,20 20 129,-20-20-97,0 0-192,0 0-352,0 20 192,0 0-993,0 0 32,0 20 832,0 0 97,0 20 160,0-1 96,20 21-32,-1-20 0,1 0-64,-20-1 0,0 1 289,0-20 800,0 0 288,-20-1-128,1-19 96,-21 0-384,0 0-416,21-19-353,-21-1-320,-1 0-609,41 1-960,-18-2-1538,18-18-5670</inkml:trace>
  <inkml:trace contextRef="#ctx0" brushRef="#br0" timeOffset="56168.21">22412 4888 12940,'-41'0'160,"1"0"256,21 20 129,-1 0 63,20 0-512,0 0 1,20-1-290,-1 1 1,21 0 192,-19-20 192,17 0 97,3 0 479,-21-20 257,0 20-160,-20-20 0,0 1-192,0-1-193,-20 0-384,0 0-416,-1 0-481,21 20-384,-20 0-1954,20 0-3299</inkml:trace>
  <inkml:trace contextRef="#ctx0" brushRef="#br0" timeOffset="56384.21">22590 4968 864,'-20'19'8520,"20"-19"-6406,0-19 1218,-20 19-962,20-20-993,0 0-480,0 0-449,0 0-480,0-19 673,20 19-513,-20 20-672,0-21-129,20 21-288,-20 0-448,20 21-353,-20-21-832,19 20-3044</inkml:trace>
  <inkml:trace contextRef="#ctx0" brushRef="#br0" timeOffset="56528.23">22709 4888 12812,'0'0'1281,"0"0"-1505,0 20 896,0-20-736,0 20 417,0 0-706,21 0-512,-21-1-800,18 1-129,-18-20-1217</inkml:trace>
  <inkml:trace contextRef="#ctx0" brushRef="#br0" timeOffset="56650.24">22730 4749 14894,'0'-20'-353,"0"20"-1344,0 0-193</inkml:trace>
  <inkml:trace contextRef="#ctx0" brushRef="#br0" timeOffset="56832.25">22829 4808 13196,'39'21'641,"1"-21"1633,-1-21-160,21 21-609,-21 0-640,1-19-577,-20 19-288,0-21-416,-1 21-1154,-19-19-2594</inkml:trace>
  <inkml:trace contextRef="#ctx0" brushRef="#br0" timeOffset="57018.25">22987 4590 12716,'20'19'480,"0"2"1506,-20 18 64,0-19-961,19 20-513,-19 20-383,0-20-97,0 19-160,0-19-321,20 0-960,-20-1-705,20-19-641,-20 0-2978</inkml:trace>
  <inkml:trace contextRef="#ctx0" brushRef="#br0" timeOffset="57429.28">23226 4431 12523,'0'40'1986,"18"-21"96,-18 41 96,0-1-800,0 21-610,0-20-640,0 20-64,0-21 65,0-19-225,0 0-97,0-21 97,0 1 192,0-20 0,0 0 193,0-20-161,20 20-481,-20-39-159,0 19-289,21 0 33,-1 0 351,-20 0 834,0 20-674,0 0 289,20 0 353,-20 0 319,0 0-191,0 20-641,18 0 608,-18 0-672,21 0 224,-21 0-160,0-1-449,20 1-352,-20-20-1056,0 0-3845</inkml:trace>
  <inkml:trace contextRef="#ctx0" brushRef="#br0" timeOffset="57934.31">23543 4868 13516,'19'20'225,"-38"-20"-290,19 20 546,0 0-1,-20 0-448,20 0-32,0-1-128,0 1 32,-20 0 96,20-20-64,0 0 64,0 0 64,20 0 64,-20-20-32,20 0 33,-1 1 31,-19-1-128,20 0-96,0 0 704,1 20-287,-21-20 415,20 20-768,-20 20 385,0-20-642,0 20 225,0 0-320,0 0-545,0-1 225,0 1 287,0-20 33,0 20 416,0-20 128,18 0 96,-18-20 257,20 20-65,1-20-127,-1 1-289,0 19 256,-1-20 321,1 20-1,0 0-31,-20 0 160,20 20-97,-20-20-351,0 19-129,20 1-128,-20 0-32,19 0-288,-19-20-769,0 20-2018,20 0-12940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19:05:27.37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14907 9160 1153,'-19'0'2690,"19"20"161,-20-20-481,20 0-416,-20 0-160,20 0-129,-21 0-63,21 0-129,0 0-352,0 0-64,0 0-416,0 0-353,0 0-384,41 0 96,-2 0 96,21 0-96,39 0-64,0 0 32,1 0 0,-1 0-160,0 0-64,0 0-97,1-20-191,-42 20 127,3 0-255,-2 0-546,-39 0-223,0 0-1474,-20 0-5765</inkml:trace>
  <inkml:trace contextRef="#ctx0" brushRef="#br0" timeOffset="389.02">15224 8962 9513,'0'-21'256,"0"21"128,-20 0-384,-19 21-64,-21-2 96,1 1 32,-20 0-32,19 0 192,-40 20 705,21-21 128,0 2-32,20 18-256,-1-19-257,40 0-191,1 20-65,38-20 321,21 19 31,19-19-159,21 0-225,20-20-160,-21 20-545,0-20-448,-20 20-1217,1-20-5765</inkml:trace>
  <inkml:trace contextRef="#ctx0" brushRef="#br0" timeOffset="1017.05">16595 9041 10153,'0'-20'2402,"-20"0"-1088,20 20 319,0 0-352,-20-20-352,-1 20-512,3 0-385,-2 20-64,-1 0-64,21 20 96,-20-20-64,20 20 64,0-21 0,20 21-33,1-20 33,-1 0 65,19-20 31,1 20-64,19-20-96,-19-20-161,19 20-928,-19-20-1409,-20 0-5894</inkml:trace>
  <inkml:trace contextRef="#ctx0" brushRef="#br0" timeOffset="1435.08">16992 8723 10537,'-20'0'225,"20"0"-450,0 20 418,0 20 928,0-1 224,0 21-768,0-1-449,0 1-64,0 0 0,0 0-32,20-21 0,0-19-32,-20 0 32,20 0-32,-1-20-96,1 0 32,0-20 0,0 0-96,0-20 31,-1 21 65,-19-2-128,20 2-128,-20-1 224,0 0 128,0 20-32,0 0 288,0 20 609,0 0-64,20-1-449,-20 21-224,20-20-128,-20 0-64,20 0-160,-1 0-256,1-20 31,0 0-127,1 0-33,-1 0-928,-20-20-4581</inkml:trace>
  <inkml:trace contextRef="#ctx0" brushRef="#br0" timeOffset="1572.08">17429 9061 4868,'19'20'-160,"-19"-1"64,0 2-160,20-21 256,-20 0-1314</inkml:trace>
  <inkml:trace contextRef="#ctx0" brushRef="#br0" timeOffset="1773.1">17488 9100 352,'0'-19'2018,"0"19"832,0 0-511,0 0-321,0 0-641,-20 19-801,20 2-415,20-2-65,-20 1-32,20 0-288,0-20 95,-1 20 65,-19-20 32,20 20-64,-20-20 224,-20 20 289,20-20 95,-19 20-256,-1-20-352,-20 0-865,20 0-2274,20 0-4100</inkml:trace>
  <inkml:trace contextRef="#ctx0" brushRef="#br0" timeOffset="2236.12">17289 9061 9064,'0'0'2082,"0"0"-1601,0 0 832,0 20 160,0-1-800,0 2-609,0-2-192,0 21-609,21-20-1281,-21 0-2658</inkml:trace>
  <inkml:trace contextRef="#ctx0" brushRef="#br0" timeOffset="2611.14">17706 9061 4932,'-20'0'481,"0"0"-513,20 0 64,0 0-32,0 0-64,0 0 128,0 0 64,0 0 1185,0 0 449,0 0 127,0 0-95,20 0-224,0 0-193,1 0-320,-3 0-192,23-20-225,-1 20-287,-1-20-129,1 20-224,-20 0-64,0-20-545,-1 20-736,-19 0-801,0 0-3139</inkml:trace>
  <inkml:trace contextRef="#ctx0" brushRef="#br0" timeOffset="2835.16">17826 8822 8167,'-20'40'2467,"20"-20"-962,-20 20 545,20 0-160,-21-1-1057,21 1-737,0 0-225,0 0-543,0-1-97,21 1-640,-21-20-1634,20-20-4484</inkml:trace>
  <inkml:trace contextRef="#ctx0" brushRef="#br0" timeOffset="3231.18">17925 9140 12940,'20'20'224,"-20"-20"-160,19 0 160,21 0 449,-20 0-33,0 0-319,-1 0-65,-19-20 128,20 1-31,-40 19-449,1-21-545,-1 21 0,0-19-480,0 19-544,0 0 832,1 19 705,19 2 96,0-2-64,19 1 96,1 20 0,0-20 320,20 0-160,-21-20-96,21 20 321,-20-20 544,1 0 256,-21-20 96,18 0-128,2 0-64,1-20-320,-1 20-449,0 1-224,-2-2-128,3 2-224,19 19 288,-20-20-513,-1 20-480,-19 20-224,20-20-1217,-20 0-6855</inkml:trace>
  <inkml:trace contextRef="#ctx0" brushRef="#br0" timeOffset="3859.22">18937 9021 11851,'0'-40'1601,"0"40"-416,-20 0-256,0 0-448,0 0-225,-19 20-64,19 0-64,0 0-64,0 20 161,20-21-33,0 21-64,20-20-96,0 0-256,20 0-513,-1 0-192,1 0-352,19-20-1185,-18 0-4613</inkml:trace>
  <inkml:trace contextRef="#ctx0" brushRef="#br0" timeOffset="4443.25">19057 9180 14189,'18'20'192,"3"-20"-32,-1 0 929,20-20 257,-1 0 63,-19 0-865,0 1-319,0-2-33,-1 2 0,-19-1-96,0 0-865,-19 0-224,-1 0-96,0 20 128,0 0 609,-19 20 256,19 0 128,20 0 224,-20 19 65,20-18 63,20-2-32,0 1-288,19 0-160,1 0-96,-1-20 0,21 0 96,-21-20 0,-19 20-225,0-20-95,1 0-128,-21 1-449,0 19-417,0-21 161,-21 21 1025,21 0 192,-20 21 96,20-2 64,0 1-64,0 0 0,0 0-96,20 0-128,-20 0-288,21-20 95,-1 0 257,-20 0 480,20-20 609,-20 20-64,0-40-160,0 20-128,0 0-257,18 1-160,-18-2 32,21 2-63,-1 19 63,0 0 417,0 0-193,-1 0-128,-19 19-256,20 2-96,0-2 0,-20 1-64,20 0-448,0 0-577,-1-20-929,1 20-2915</inkml:trace>
  <inkml:trace contextRef="#ctx0" brushRef="#br0" timeOffset="4609.26">19691 9001 14189,'0'0'2498,"20"0"-2754,0 0 416,0-20 513,0 20-321,19 0-320,2-19-224,-21 19-993,-2 0-641,2-21-2146</inkml:trace>
  <inkml:trace contextRef="#ctx0" brushRef="#br0" timeOffset="4760.26">19830 8783 11050,'21'99'673,"-21"-40"-609,20-19 0,-20 20-256,18-20-1410,2 0-4900</inkml:trace>
  <inkml:trace contextRef="#ctx0" brushRef="#br0" timeOffset="5021.28">19989 9081 5349,'-19'19'3715,"-1"-19"-5701,20 0 289,20 0 2882,-20 0-352,19 0-353,1-19-192,0 19 705,-20-20 256,20 0-352,-20 20 224,0-20-192,20 20-609,-20 0-320,0 0-64,19 0 0,-19 0-544,20 0-705,0 0-545,0 20 128,0-20-768,-20 0-1122</inkml:trace>
  <inkml:trace contextRef="#ctx0" brushRef="#br0" timeOffset="5301.3">20268 9061 11146,'0'0'705,"20"20"480,-20-20 993,0 0-1441,0 0-545,0 0-32,0 19-64,18-19-64,-18 21 32,21-21-64,-21 0 0,0 0 64,0 0 192,0 0 1,0-21-225,0 21 32,-21-19 0,21-1-128,-18 20-321,18-20-319,-20 20-802,20 0-1537,0 0-6309</inkml:trace>
  <inkml:trace contextRef="#ctx0" brushRef="#br0" timeOffset="5793.33">20009 9100 7879,'0'-19'3203,"0"19"-2915,0 0 2050,0-20 257,-20 20-1090,20 20-992,0-20 192,0 19-97,0 2-448,0-2-128,0 21-128,-19-20-480,19 0-545,19 0-1186,-19 0-1408</inkml:trace>
  <inkml:trace contextRef="#ctx0" brushRef="#br0" timeOffset="6189.35">20347 9081 11274,'-41'0'929,"23"0"-1185,-2 0 416,20 0 256,-21 19-320,21 2-192,0-21-224,0 19 64,21 1-193,-21 0 97,38 0-289,-17-20 481,19 0 545,-20 0 576,19-20 384,-19 20 288,0-20-95,-20 0-33,0 1-288,0-2-512,0 2-353,-20-1-448,0 0 417,0 20-482,1-20-255,-1 20-1089,20 0-1058,0 0-1120,0 20-5094</inkml:trace>
  <inkml:trace contextRef="#ctx0" brushRef="#br0" timeOffset="6327.36">20585 9021 9833,'19'0'865,"-19"20"384,0 0 833,0-20-769,0 39-929,0-18-448,0-2-800,20 21-1667,0-20-5284</inkml:trace>
  <inkml:trace contextRef="#ctx0" brushRef="#br0" timeOffset="6477.37">20644 8902 13388,'-20'-20'2146,"20"20"-3395,0 0 448,20 0 449,0 0-2595</inkml:trace>
  <inkml:trace contextRef="#ctx0" brushRef="#br0" timeOffset="6858.39">20942 8941 8872,'-20'21'5093,"0"-21"-5157,-19 19 128,19 1-64,0 0 0,-1 20-192,21-20-1122,21 20-1120,-1-21 832,20-19 1250,-1 20 576,1-20 449,-1-20 1473,1 1 32,-20-2-512,1-18-321,-21-1-128,0 0-448,0 0-289,0-19-191,-21-1-418,1 1-447,0-1-833,0 1 63,1 38 1346,-1 2-64,0 38-128,20 2 672,0 19 449,0 19 192,0 1-224,0-1-128,20 1-128,0-1-385,-1 1-128,21-20-128,-20 0-480,21-1-161,-3-19-961,-17 0-1088,-1-20-3108</inkml:trace>
  <inkml:trace contextRef="#ctx0" brushRef="#br0" timeOffset="7314.41">21517 9021 12523,'0'-20'321,"0"0"-546,-18 20 1635,-3 0-930,-19 0-320,20 0-160,-19 0 0,19 20 0,0 0-128,20 0 128,0 0 0,20 0 224,20-1-63,19 2-1,-18-2 288,17 1 129,-17-20-225,-2 20-224,-19-20-32,-20 20 0,-20-20 609,-1 20-321,-17-20-384,-3 20-128,-18-20-865,19 20-1473,-19-20-8552</inkml:trace>
  <inkml:trace contextRef="#ctx0" brushRef="#br0" timeOffset="8763.5">15900 8743 11530,'0'20'673,"0"-20"-833,-20 0 160,20-20 160,-20 20 641,-20 0-64,21-20-289,-41 20-160,21-20 417,-22 20 480,-18-19-480,0-2-225,0 2 1,-20-2-417,-2 2 480,-17-21-448,-1 0-64,-21 1-32,21-1 96,1 0-64,-21-20 32,19 21-160,-19-21 96,1-19 64,-2 19-96,2-19 32,-1-21 0,19 21 32,-19-1-64,1 1 0,-2-1 32,2-20 0,-1 21 0,-1-20-64,21 20-96,-19-20 64,-2 19 32,21-20 160,-19 1 0,19 0 32,-1 0-32,1-1-64,20 1 0,-21 0-32,21-1-32,-19 21 161,18-21-129,0 1 192,21 19 0,-20-19-160,20 19 96,0 1 0,0 0-128,-2-1 0,2 21 0,20-2-32,-1 22 64,-19-21-64,20 21-128,18 19 64,1-20-160,1 20 128,-1 1-161,20-2-736,20 21-1217,-19 0-1057,19 0-1570</inkml:trace>
  <inkml:trace contextRef="#ctx0" brushRef="#br0" timeOffset="9124.52">10043 5484 15822,'-20'20'833,"20"-20"64,0 0-737,0-20-64,-19-19 385,19 19 127,0-40-319,-20 21-33,20-2 192,0-18-191,-20 19-225,20 1-32,-20-1-129,20 0 226,0 20-97,0 0-129,20 20-31,0-20 32,0 20 128,-1 0 0,21 20 64,19-20-32,-19 20 32,19-20-64,2 20-160,-22-20-1089,1 0-1730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19:07:25.061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14093 8703 2466,'0'20'2851,"0"-20"-1698,0 0 448,0 0-127,20 20 31,-20-20-256,0 0-160,0 0-96,0 0 256,0 0-96,0 0-224,0 0-64,0 0-32,0 0-609,-20 0-128,1 0-64,-21 0-64,-1 0 0,3 0 0,-23 0 32,2 0 96,-20 0-64,0-20 0,-2 20 32,2-20 64,21 20-31,-23-19-33,2-2 32,20 2 96,-20-2-64,18 2-64,23 19-32,-3-20 32,1 20-64,21-20 0,-1 20 32,0 0 0,20-20 0,-20 20-32,20 0 32,0 0-224,-20-20-32,20 20-128,0 0-97,0 0-159,0 0-289,0 0-128,-19 0-321,19 0 97,-20 20-352,20-20-1602,-20 0-4004</inkml:trace>
  <inkml:trace contextRef="#ctx0" brushRef="#br0" timeOffset="382.02">12981 8365 10313,'20'0'1057,"-20"-20"-320,0 20 320,-20 0-480,20 0-257,-19 0-96,-21 0-160,20 0-32,-19 20 0,-1-20 0,0 21-96,-19-21 0,18 19 128,3-19-64,-3 20 64,21-20 32,0 20 161,1-20-1,19 19-96,19 2 256,21 18 97,1-19-257,17 20-160,1-1-96,-18-18 0,19 19-128,-21-21-160,-19 21-161,0-20-512,0 0-736,-20 0-2884</inkml:trace>
  <inkml:trace contextRef="#ctx0" brushRef="#br1" timeOffset="1962.11">9190 4609 6918,'-20'-19'3235,"0"19"-961,0-20-576,20 20-385,0 0-256,-20-20-96,20 20-192,0 0-257,20 0-223,0 20 319,0 0-95,19 20-1,21-1-192,-1 21-192,20-21-95,-18 22-1,18-22-32,0 1 128,2 0-577,-2-1 609,-20-19-256,1 0 0,-21 0 32,1 0 128,-20-20-192,-1 0-128,-19 20-96,20-20-193,-20 0-512,-20 0-929,20 0-1858,-19 0-3907</inkml:trace>
  <inkml:trace contextRef="#ctx0" brushRef="#br1" timeOffset="2279.13">9865 4888 8391,'-20'-20'1282,"20"20"-1346,20 0 480,0 0 929,0 20 769,-1 20-1281,21-20-288,0 19-577,-1-19 64,22 20 64,-23 0 0,23-20 32,-22 20-64,1-21 320,-1 1 33,-19 1-33,0-2 129,-20-19 95,0 20 385,-20 0-128,0-1-321,-39-19-127,18 21 63,-18-1-191,1-1-257,17 1-257,21-1-1056,0 2-3235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0:31:17.559"/>
    </inkml:context>
    <inkml:brush xml:id="br0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9905 3854 11594,'-20'0'-224,"20"-19"416,-20-1-192,20 20 0,-20-20 129,0 20 575,1-20 449,-1 20-224,-21 0-160,3 0-193,-3 0-223,1 0-225,-19 20-128,19 0 32,-19-20-128,-2 20-96,23 20 64,-41-21 31,18 21 65,2 0-32,-20-1 64,19 21-32,1 20 0,-2-1 0,2 20-64,1 1 96,-23-21-32,22 20 64,-1 0-32,1 1 32,0 0 0,-2-1 96,22 1-224,-21 19 96,21 0 160,-21 20-31,21 0-1,-1-20-96,20 21 128,-19-21 0,19 20 96,-21 20-32,21-20-63,2 0-97,-3 1-32,1 18 0,0-19-32,0 20-32,20 0 64,-19 0-32,19-21 32,-20 22 32,20-21 32,0 20-96,0-20 32,0 0-32,0 1 0,20 18 32,-20-18-32,19-2 0,21-18 0,-20 19 0,1-20-64,17 1 160,3-21-64,-3 20 32,3-19-64,-1 19 32,19-20-32,0 0-64,1-19-64,-1 0 0,20-21 128,-18 20 0,18-19 32,0-20 32,2 20 0,18-21-64,0 1 32,0 0-32,0-21 0,1-19 32,-1 0 0,20-19-32,-20-1 64,19-19-32,2-2-32,-1-18 0,21-21 32,-23 1-64,3-20 64,-1-1 32,1 1-64,-21-20 128,0-1 97,0 1 31,0 0-128,-20-21 64,1 1-64,-20-19 32,-1-1-128,1 0 129,-1 0-1,-18 0 32,-21 0-128,19 0-64,-19-21 128,0 2-160,0-2 32,-1 2 128,1-1 0,-20-19 97,0-1-33,20 20-96,-20 0 64,0-19-192,-20 19 64,0 20-32,-19 0 32,19-20 32,-21 20-32,-18 1 96,19-2-192,1 1 160,-21 1 0,1-2-672,-1 21 1248,-20 0-575,22 0-97,-22 20 64,0-1 128,1 21-128,0 19 0,0 1 96,-21 19-160,21 0-128,19 1-353,-19 19-1024,0-19-993,18 19-6407</inkml:trace>
  <inkml:trace contextRef="#ctx0" brushRef="#br0" timeOffset="1587.09">17071 4352 8231,'-20'-40'64,"1"19"1474,19 2-353,-20-21 96,20 20-32,-20 0 65,0 0-321,-19-20-225,19 21-159,-21-1-225,1-19-288,-19 18 64,0 1-160,19 1 32,-39-1-128,18 20 128,-18-20-32,0 20 96,0 20-96,0 0 0,-20 19-64,-2 1 64,2 19-160,0 1 96,-1 0 32,-17 0 0,17-1 32,1 21 0,0-21-32,-2 21 0,2-1 32,0 1 32,0 0-96,19 19 32,1-20 96,0 21-224,19 0 160,-19-1 0,20 20-32,-2 0 0,3-20 32,17 20 64,-18 1-64,19 19 64,-19-20-64,19 1 0,1 18 32,-1-19-32,-1 20 0,3-19 0,17 19 0,1 0 64,0 0-32,2 0-32,18 0 64,-21-19-64,21 19 64,0-1-32,21-19 96,-3 1 65,2 19-129,0-20 0,21 21 0,-2-22-64,1 2 64,-1 19-64,1-20 64,0 1-96,-1-1 192,1 0-288,19 0 256,2-19-32,-23 19-96,23 0 32,18-19 32,-20-1-64,21-20 64,-21 20-64,20-39 32,1 20 64,19-20 65,-19-1-97,20 0-64,-21-19 64,20 1-64,-20 18-32,20-19-32,0-1 128,1 1-257,19-20 97,0-20 160,-19 20-64,19-20 0,-20-20 32,21 0 129,-21 0-33,0-19 0,19-2 32,1-18-128,1-1-32,-1-19 32,0 19-32,-19-19 64,19-20 0,-20-1-32,0 1 128,1-1-128,-21-19 129,0 20 63,0-40 64,-19 19 96,-1-19 1,2-20-257,-23 20-64,23-20 0,-2 0 64,-19 0-160,-1-20-32,1 21 64,-1-2-64,21-19 96,-21 21 0,1-1-96,-19-1 128,-1 2-128,19-21 160,-39 20-64,20 0 32,-20 0-64,0 0 96,-20 1-96,1-2-32,-1 21 96,-21-19-32,1-2-64,-19 21 0,19-20 96,-19 21 32,0-2-96,-1 21 128,1 0-256,-20 19 673,-21 1-321,1-1 0,0 21-256,-2-1 32,2 0 160,0 21-448,0-1 160,-1 1-192,1 19-1,0 21 129,0-2-256,-1 21-545,1 0-224,0 0-481,20 40-1505,20-20-9737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0:33:03.442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3214 5186 8071,'0'0'2883,"0"0"-2531,-19 0 1346,19 0 352,0 0-1346,-20-20-351,20 20 287,0 0 33,0 0-481,0 0-128,-20 0 160,20 0-192,0 0-96,0 20 32,-20 1-96,20-2-32,0-19 128,0 20-64,20 0-160,-20-20 0,20 0 63,-20 0 65,0 0 128,20 0 96,-20-20 0,19 0 0,-19 1 1,0-2-1,0 1 64,-19 1 0,19 19 0,0 0-32,-20 0-96,20 0-128,0 19-64,0-19 96,0 20 0,0 1-288,0-2-33,0-19-63,20 20 224,-20-20 160,19 0 128,-19 0 128,0-20 288,0 20-127,0-19-97,-19 19-96,19-21-160,0 21 0,0 0-64,0-20-256,0 20-801,0 0-3620</inkml:trace>
  <inkml:trace contextRef="#ctx0" brushRef="#br0" timeOffset="10914.62">4287 6736 2146,'0'0'3907,"-20"0"-3234,20 0 256,0 0 320,0 0-480,-21 0-1,21 0-447,0 20-65,0-20-160,-20 20-64,20-20 192,0 20-192,0-20-32,20 20-32,-20-20-32,21 20-32,-21-20-96,20 0 96,-20 0 64,20-20 128,-20 20-64,18-20 0,-18 20-128,0-20 96,0 0 64,0 0-32,-18 20 32,18 0-32,-20-19 0,0 19 64,20 0-64,-21 19 160,21-19-160,-20 20 97,20 0-129,0 0 32,0 0-32,20 0-64,1-20-161,-1 19-223,0-19-33,-2 0 353,-18-19 353,21 19 95,-21-20 160,0 20-95,0-20-1,0 20 32,0-20-127,-21 20 95,3 0-224,-2 0-64,20 0-64,-20 0-160,20 0-128,0 0-257,0 0-351,0 20-129,20-20-64,0 0-1025,-2 0-2499</inkml:trace>
  <inkml:trace contextRef="#ctx0" brushRef="#br0" timeOffset="15716.89">5418 8445 7527,'-20'19'544,"0"-19"-640,20 21-96,-20-21 192,20 20 288,0-1 225,0 1-321,0 0-192,0 0-64,0-20 32,20 20-64,0-20-417,-20 0-31,20 0 255,-20-20 193,21 0 32,-21 20 160,0-20 321,0 20 480,0-20 224,-21 20-128,21-19-129,-20 19-223,20 0-449,-20 0-96,20 0-64,0 0-160,0 0-128,0 0-64,0 19-1,20-19-31,-20 0-128,20 20-65,1-20 193,-21 0 31,18 0 193,-18-20 160,0 20 0,0 0 160,0 0 161,0-19 287,0 19-223,-18 0-33,18 0 65,-21-20-33,21 20 96,-20 0-447,20 20-130,0-20 1,0 0-96,0 0-32,20 19-160,-20-19-481,21-19-64,-21 19 545,18 0 320,-18-20 32,20 20 288,-20-21 385,0 21 288,-20 0-257,20 0-191,-18 0 127,18 0-159,-21 0-321,21 0-160,0 0-224,0 0-737,0 0-1922,21 0-6886</inkml:trace>
  <inkml:trace contextRef="#ctx0" brushRef="#br0" timeOffset="18618.06">6629 8723 4356,'0'0'1121,"0"0"-160,-20 20 192,20-20 192,0 0-192,0 0-288,0 20-417,-20-20-256,20 20-63,0 0 31,0-20-96,0 19-64,20-19-96,-20 20-353,20-20-223,0 0 127,-20-20 193,19 20 256,-19-19 64,0-1 32,0 20-32,0-20 64,0 20 32,0-20 192,0 20 289,-19 0 95,19 0-159,-20 0-225,20 0-128,-20 0-160,20 20-128,0-20-225,0 0-319,20 0-33,-20 0 193,20 0 255,-20 0 193,19 0 64,-19 0 64,0-20 96,0 20 225,20 0 191,-20 0 481,-20 0-256,20 0-417,-19 0-96,19 0-224,0 0-64,-20 0-224,20 0-192,0 0-769,0 0-1442,0 0-5060</inkml:trace>
  <inkml:trace contextRef="#ctx0" brushRef="#br0" timeOffset="19410.1">7761 8842 7783,'-20'0'224,"20"20"-192,0-20-64,-20 20-32,20 0 192,0-20 385,-20 20-193,20-1-320,0-19-32,20 0 0,-20 0-32,0 0 64,20 0 160,-20-19 192,20 19 289,-20-20-129,0 20-191,0-20-1,0 20-128,0 0 96,0 0-63,-20 0-161,20 0-128,-20 0-96,20 20 31,0-20 1,0 20 64,0-20-32,20 0 64,-20 0 160,20 0 193,-20 0-161,0 0-64,0 0-128,19 0-192,-19 0-1666</inkml:trace>
  <inkml:trace contextRef="#ctx0" brushRef="#br0" timeOffset="20731.18">3175 5207 2017,'0'19'1986,"0"-19"-160,-20 0-417,20 0-416,0 0-736,0 0-225,0 0 192,0 0 96,0 0 193,20 20 63,-20-20-159,20 0-257,-1 20 96,1-1-224,0 2 96,20 18-32,-21 0 32,21 2-128,-19-2 64,17 21-64,3 0 64,-1-21-32,-1 22-64,1-22 0,-1 0 32,-19-18 32,20 18-96,-1-19 32,-19 20 0,20-20 32,-19 39 0,17-19 0,3-1-64,-21 1 128,19 0-64,1 19 0,0-19 0,-1 1-64,1 18-288,-20-19 160,19-20 160,-19 19 32,-20 1 32,20-20 32,1 19 160,-3 1-32,-18 0 128,20 0 97,-20-21-129,21 21 32,-1-19-159,0 18-129,-2-19 0,3 0-32,-1 0 32,0 0 32,0-1 32,-1 1 96,-19 0 192,20 0-95,-20 0-65,0 0-160,0-20-32,0 0-256,0 0-577,0 0-512,0 0 32,-20-20-1122,20 20-4836</inkml:trace>
  <inkml:trace contextRef="#ctx0" brushRef="#br0" timeOffset="21639.23">4346 6796 1729,'0'0'1890,"0"0"128,-21 0-321,21 20-287,0-20-385,0 0-192,0 0-641,0 0-256,0 20 32,21-20 96,-21 19 0,20-19 0,0 20 64,0 0-64,-1 20 0,1-1-32,0 1 32,20 0-64,-21 20 0,21-1 0,-20 1 0,1-21 0,17 21 0,-18-20 0,1-1 0,-1 1 0,18 0 0,-17-1-64,19 1 64,-20 19-32,19-18 64,1-1-96,-1 19-96,-19-19-481,20 0-192,-19-1-191,17 1-66,-18 19-159,1-18 801,-1-2 544,19 1-128,-19 20 224,0-41 160,0 21 257,-1 0 288,-19-20-449,20 0-320,0 0-31,0-1 31,19 1-128,-19 1 32,0-2-32,0 21 32,0-21-64,1 22 96,-3-22-96,-18 1-160,0-20-65,20 20-479,-20-20-2179</inkml:trace>
  <inkml:trace contextRef="#ctx0" brushRef="#br0" timeOffset="22946.31">5358 8564 9929,'0'20'256,"0"-20"-320,0 0 480,20 0 513,-20 0 64,20 0-640,0 0-225,19 0-32,-19 0 256,21 0 289,-21 0-161,19 20-256,-19-20-127,20 19-1,-1-19 32,1 21-64,-1-21-32,1 19 0,0-19-64,19 21 32,-18-2 0,-3-19-64,3 0-32,-2 20-32,1-20-65,0 20 97,19-20 64,-19 20 32,19 0 0,-18-20 32,18 20-32,1-20 64,-21 0-32,21 19-32,-21-19 0,1 0 0,-1 0 0,1 0 32,1 0 32,-23 20-31,23-20 127,-21 0-32,0 0-64,-2 0-32,3 20-32,-1-20-128,-20 0-1314,0 0-4419</inkml:trace>
  <inkml:trace contextRef="#ctx0" brushRef="#br0" timeOffset="23660.35">6728 8783 8584,'0'0'352,"0"0"-256,0 0 865,21-20 705,-3 20-97,2 0-736,21 0-641,-3 0-160,-17 0-32,19 20 96,-1-20-32,1 20 32,20-1-96,-1 1 32,20 0 32,21 0-192,-21 0-96,20 0-417,-18-20 97,-2 19 416,0 2 160,0-2 64,-19 1 64,-1-20-128,2 20-32,-23-20 0,-17 0-1185,-1 20-5670</inkml:trace>
  <inkml:trace contextRef="#ctx0" brushRef="#br0" timeOffset="24828.42">7780 8922 7847,'0'0'673,"0"0"-417,0 0 545,0 0 1056,20 0-287,0 0-801,0 0-385,0 0-256,19 0 96,1 0 417,19 19-225,-18-19-95,17 0-161,23 0-64,-22 21 32,20-21-64,-19 19-64,20-19 32,-42 20-64,23-20 64,-22 20-32,1 0 32,-20-20-32,20 20 0,-1-20 0,-19 0 32,21 0 0,-23 0-32,2 0 32,0 0 0,1 0-128,-21 20-288,0-20-833,0 0-1154,0 0-1056,0 0-4773</inkml:trace>
  <inkml:trace contextRef="#ctx0" brushRef="#br0" timeOffset="25997.48">8893 9021 4836,'0'0'2498,"18"0"-2498,3 0 129,-21 0 1088,20 0 993,-20 0-577,20 0-928,0 0-321,-1 0 33,1 0 287,20 20-479,-20-20-129,19 0 0,1 20-64,19-20 0,2 0 0,-2 0 32,-1 0-32,3 20 0,-2-20-32,1 0 32,-21 0-32,22 19-32,-23-19 32,3 0-32,18 21-96,-19-21 128,-20 0 0,19 19 32,1-19-32,-20 0 64,0 0 64,19 0 96,-19 0 193,21 0-193,-23 0-160,22 0 0,-19 0 0,-1 0-64,19 0 0,-19 0-32,0 20 64,19-20-32,-19 0 0,20 0 0,-20 20 64,0-20-32,19 0 64,-19 0-96,0 0 96,19 0-96,-19 0 0,1 0 0,-1 20 0,18-20-32,-17 0 96,19 0 0,-20 0-64,19 0 0,-19 0 65,0 0-65,19 0 0,-19 0 0,0 0 0,0 0 0,0 0 0,-1 0-65,1 0 65,21 0 0,-21 0 0,18 0 65,-17 0-33,-1 0-32,0 0 0,-1 0 0,1 0-32,0 0-33,0 0-127,0 0-64,0 20-64,-1-20 256,1 0-128,0 0 159,0 0 1,1 0 32,-3 0 32,2 0-32,-20 0 33,20 0-33,-20 0-641,0 0-3523</inkml:trace>
  <inkml:trace contextRef="#ctx0" brushRef="#br0" timeOffset="26726.52">10183 9061 9416,'-21'-20'1121,"1"20"-704,20 0 896,0 0-192,-20 20-833,2-20-288,18 39-64,0-18-256,0-2 96,0 1 160,18-20 32,-18 20-256,20-20 127,0 0 257,21 0 225,-23 0 95,3 0-96,-21-20 193,20 0-65,-20 20-127,-20-19-161,20-2-64,-39 2 128,19 19-128,-21 0-224,3 0 128,-3 0-32,21 19 0,0 2 0,20-21-32,20 19 64,0 1 128,0 0 0,19-20-32,-19 0 161,21 0 383,-41 0 129,20 0 0,-20-20-257,-20 20-512,-1-20-737,-19 20-1152,22-19-5446</inkml:trace>
  <inkml:trace contextRef="#ctx0" brushRef="#br0" timeOffset="27241.55">8972 8981 7879,'0'-19'1313,"0"19"-640,0-21 1569,-20 21-32,0 0-865,-1 0-896,3 21-385,-2-2-32,-21 1-64,21 0 0,20 0-64,0-20-193,20 20 1,0-20 160,1 20 128,17-20 64,-17 0 128,-1 0 257,0-20-33,0 0-128,-20 20 321,0-20-129,-20 0-63,0 20-97,0 0-160,-19 0-288,19 0 0,-21 0-64,21 20-385,20-20-352,0 20-96,0 0 97,20-20 127,0 0 160,1 20 193,-21-20-225,0 0-864,0 0-6215</inkml:trace>
  <inkml:trace contextRef="#ctx0" brushRef="#br0" timeOffset="28074.6">7761 8882 8359,'19'-20'32,"-19"20"513,0 0 1921,0-20-352,0 20-736,-19 0-450,19 20-639,-20-20-129,20 20-32,0 0-32,-20 19-96,20-18-64,20-2 0,0 1-96,-1 0 96,1 0 0,0-20 32,20 20-96,-20-20 128,-1-20 0,-19 20 128,20-20 0,-20 0 96,0-19-64,0 18 32,0 2 33,-20-1-161,20 0-128,-19 0-353,-1 20 97,0 20 192,0-20 64,0 20-64,20 0 64,0 20 31,0-21 33,20 1 0,0-20 33,0 20 95,-20-20 160,20 0 160,-20-20-95,19 0-65,-19 1-128,0-2 32,0 2-96,-19-1 32,19 0-31,-20 0-194,0 20-319,0-20-32,20 20 63,-20 20 97,20 0 0,-20 0 160,20 0 0,0-1 128,0 2 0,20-2 0,0 1 64,0-20 0,0 0 64,19 0 160,-39-20 192,20 1 1,-20-2-161,0 2 1,-20-1-353,1 0-1,-1 20 1,0-20-320,-20 20-577,20 0-544,1 0-1538,-1 0-4997</inkml:trace>
  <inkml:trace contextRef="#ctx0" brushRef="#br0" timeOffset="28767.64">6787 8743 1505,'-59'-20'1537,"39"20"-736,-20-20 801,21 20 512,-1 0-417,-20 0-832,40 20-64,-20-20 224,1 20-224,19-20-353,-20 20-320,20 0-128,0 0 0,20-1 0,-1 1-32,1-20 0,0 20 0,-20-20 128,20-20 128,0 20 65,-1-20 255,-19 1 97,0-1-225,0 0-128,-19-20-95,19 20-1,-20 1-96,0 19-32,0 0-96,0 0-96,1 0-64,-1 19 31,20 1 65,0 20-32,0-20-160,20 0-128,19-1-33,-19 1 321,20-20 96,-21 0 96,1 0 288,-20 0 257,20-20 224,-20 1-161,0-1-159,-20 20-65,0-20-159,1 0-257,-1 20-385,20 0-351,-20 0-1410,20 0-3812</inkml:trace>
  <inkml:trace contextRef="#ctx0" brushRef="#br0" timeOffset="29885.7">11414 9240 2882,'20'-20'6695,"-20"0"-6439,0 20 1057,-20-20 737,-1 20-705,1-20-160,0 20-704,2 0-353,-23 0-96,1 20 0,21 0 0,-1 0-64,0 0 0,20 0-32,0-1-32,20-19-64,0 20 32,19-20 128,1 0 64,-19 0 64,17 0 32,-18-20 0,1 1 32,-1-1 64,-20 0 33,0 0-97,-20 0-96,-1 0-64,-19 0-96,1 20 32,-1 0-32,1 0 0,-1 20 64,20-20-64,0 20 32,0 0-32,40 0 64,0 0 64,0-20-32,20 20-64,-1-20 64,1 0 32,-1-20 32,1 20 32,-19-20-32,-21 0 128,0 0-31,0 0 31,0 0-192,-41 20 32,21-19-32,-19 19-64,19 0 32,-20 0-64,21 0 32,-1 19-64,0 1 32,20 0 0,0 0-1,0-20 98,20 20-1,19-20 32,-19 20 0,0-20-64,0-20 32,1 20 160,-21-20 96,0 0-128,0 0 129,0 0-33,-21 20-64,1-19-64,0-2 192,0 21-223,1 0-97,-1 0-97,20 0 65,-20 0-96,40 21-224,-20-2-1153,20 1-3620</inkml:trace>
  <inkml:trace contextRef="#ctx0" brushRef="#br1" timeOffset="36586.08">5656 8107 2530,'0'40'9897,"0"-40"-9096,0 0-385,0-20 321,0 0 320,20-20-160,20 1-353,-1-41-383,1 0-33,19-19 224,2 0 225,18-1-97,0-19-192,0 0-95,1 0-193,-1-1 32,-20 41 0,-18 0-96,-1 39 32,-21 0-129,1 21 129,0 19-32,-20 0-96,20 0 96,0 19 96,-1 1-224,1 20-289,0 0 1,0 19 160,0-19 192,-20 20 128,19 19-32,1-39 32,0-1 0,0 1 32,19-40 192,-19 0 256,21 0 129,-21-20-161,19-19-224,21-1-31,-21-19 95,1 19 0,19-20 161,-19 20-129,1 0-256,-23 21-448,2-1-449,-20 20-769,0 0-2337</inkml:trace>
  <inkml:trace contextRef="#ctx0" brushRef="#br1" timeOffset="37105.11">5617 7710 10441,'-20'0'3107,"20"0"-2754,0 0-385,0 0-64,0 0 31,0 0 33,0 20-64,0-20-128,20 39 64,-20-19 576,20 20 802,-20-1-65,19 21-321,1-20-127,0 0-192,0-1-257,0-19-96,-1 0 128,21 0 225,0-20-97,-1 0 65,2-20-97,-3 0-352,-18 20-416,1-20-994,-1 20-960,0 0-3075</inkml:trace>
  <inkml:trace contextRef="#ctx0" brushRef="#br1" timeOffset="38367.18">7502 6200 1697,'0'-21'4933,"0"21"-3268,0 0 642,0 0-225,0 0-1282,0 21 161,0-2-96,0 1-545,20 20-224,-20 0-32,20-21-64,-20 2-256,21-1-801,-3-1-1345,-18-19-2595</inkml:trace>
  <inkml:trace contextRef="#ctx0" brushRef="#br1" timeOffset="38526.19">7621 6179 14541,'0'40'513,"0"-20"-481,0 1 0,21-2 0,-1 21-192,-2-21-673,3 2-2498,-1-1-7494</inkml:trace>
  <inkml:trace contextRef="#ctx0" brushRef="#br1" timeOffset="39017.22">7939 6260 12716,'0'0'192,"0"19"-160,0 1 0,0 19 256,-20 2 577,20 18-32,0-19-385,20-1-224,0 1-32,1 0 97,-3-19-33,23-2-32,-1 0-128,-1-19-32,1 0-96,-1 0-160,-19-19-448,0 19-1731,0-19-5412</inkml:trace>
  <inkml:trace contextRef="#ctx0" brushRef="#br1" timeOffset="39178.24">8018 6557 17168,'0'0'320,"21"-20"-192,19 0 545,-22 20-289,23-19 33,-21-1-385,0 20-577,-1-20-2402,-19 20-4452</inkml:trace>
  <inkml:trace contextRef="#ctx0" brushRef="#br1" timeOffset="39319.24">8039 6338 11723,'-21'0'4228,"21"0"-3972,0-19-64,21-1 0,-1 20 0,18-20 1,-17 1-418,19 19-1857,-1-21-4548</inkml:trace>
  <inkml:trace contextRef="#ctx0" brushRef="#br1" timeOffset="39659.25">8415 6120 13292,'20'40'801,"-20"0"832,0-1-672,21 21-96,-21-21-192,0 2-321,20 18-224,-20-19-96,18-1-32,-18 1 96,20-20-352,1 0-352,-21-20-770,20 21-1408,-20-21-3044</inkml:trace>
  <inkml:trace contextRef="#ctx0" brushRef="#br1" timeOffset="40539.31">8713 6179 12075,'-19'-19'352,"19"19"1282,0 0-801,0 19-577,19 2 64,-19 18-224,20 1-64,0 0-192,0 20 64,-20-21 64,21-19-224,-21 20 224,0-20 64,0-1 64,0-19 384,0 0 97,0 0-289,0-19-32,0 19-31,0-20-257,0 0-97,18 20 33,2 0 32,0 0 0,21 0 64,-23 20 0,3 0 64,-21-1 64,0 1 97,0 0 191,0 0-128,0-20 97,-21 20-97,3 1-224,-2-21-288,-1 0-737,21 0-1634,-20 0-3843</inkml:trace>
  <inkml:trace contextRef="#ctx0" brushRef="#br1" timeOffset="40820.33">9031 6438 13196,'0'0'993,"0"0"-737,0 20 641,0 0-128,0 0 64,0-1-417,20-19-320,0 20-288,0 0-64,-1-20 224,21 0 32,-20 0 32,0-20 32,-1 0 256,-19 1 0,0-1 97,0 0-97,-19 0-32,-1 20-192,-20-20-128,20 20-192,1 0-320,-1 0-577,0 0-1154,20 0-2882</inkml:trace>
  <inkml:trace contextRef="#ctx0" brushRef="#br1" timeOffset="41216.35">9308 6398 10153,'20'0'2146,"1"0"-1633,-21 0 704,0 0-96,0 20-224,0 0-449,0 0-352,20 0-64,-20-20-64,0 20 64,20-20 0,-2 0-32,-18 0 32,21 0 32,-1-20 129,-20 20 31,20-20 160,-20 20 193,0-20-97,0 20-160,0 0-320,0 0-160,0 0 0,0 20 64,20 0-96,0 0-32,-1-1 63,1-19 161,0 20 33,0-20 31,0 0 224,-20-20 449,19 20-1,-19-19 129,-19-1-288,19-20-321,-20 20-96,20 0-224,0 1-192,-20-1-609,20 20-448,0-21-1186,0 21-4227</inkml:trace>
  <inkml:trace contextRef="#ctx0" brushRef="#br1" timeOffset="41635.38">9745 5822 17360,'0'0'961,"0"0"-801,0 20 993,0-1-224,0 2-705,0 18-160,0-19-480,0 0-1058,21 0-1504,-1-20-2660</inkml:trace>
  <inkml:trace contextRef="#ctx0" brushRef="#br1" timeOffset="41771.38">9924 5842 15566,'0'0'1506,"0"0"-1218,-19 19 1025,19 2-480,0 18-673,0-19-256,0 20-1281,0-20-3716</inkml:trace>
  <inkml:trace contextRef="#ctx0" brushRef="#br1" timeOffset="48241.75">2778 5365 2690,'0'19'224,"-20"-19"289,20 0-609,0 0 128,0 0 288,0 0 289,0 0-65,0 0-704,0 0-128,0 0-385,0 0-896,0 0-417</inkml:trace>
  <inkml:trace contextRef="#ctx0" brushRef="#br1" timeOffset="49633.83">3532 4868 6950,'0'0'2530,"0"0"-223,0 0-610,0-19-223,20-1-33,20-1-448,-1 2-256,21-2-321,-1-18-32,2-1-223,-2 20-1,0 0-160,1-20-32,-1 21 0,-39 19-481,0 0-352,0-20-608,-20 20-673,-20 20-2114</inkml:trace>
  <inkml:trace contextRef="#ctx0" brushRef="#br1" timeOffset="49929.85">3710 4550 11242,'0'0'224,"0"0"-63,0 0-258,-19 20 1,-1 0 96,0 20 0,0 19 193,0-19 127,1 20 32,19-20 321,0-1-161,0-19-127,19 0-321,1 0 704,0-20-447,20 20 223,-21-20-31,21 0-161,21 0-160,-2 20-64,-19-20-128,19 0-1313,-19 19-4356</inkml:trace>
  <inkml:trace contextRef="#ctx0" brushRef="#br1" timeOffset="50896.91">4584 9240 11466,'-40'20'1378,"20"-1"-610,1-19-447,19 0-65,0 0 192,19-19 161,1-1 192,20 0-481,1 0-192,-3-20-96,3 1 32,-3 18 32,3-18-32,-1-1-32,-21 20-32,21-19-448,-20 18-1346,0 2-2177,-20-1-6535</inkml:trace>
  <inkml:trace contextRef="#ctx0" brushRef="#br1" timeOffset="51119.92">4803 8862 14061,'0'0'192,"20"-20"-160,19 0-32,1 1 96,19-21 641,2 20 352,-23 0-929,3 20-224,-3 0 64,-17 0 0,-21 20 96,20 20 64,-20-1 160,-20 1 33,-1 20-193,21-20-128,-18-1-256,-2 21-577,20-40-1441,0 20-3556</inkml:trace>
  <inkml:trace contextRef="#ctx0" brushRef="#br1" timeOffset="52808.02">11552 8842 11947,'0'0'1249,"-19"-20"32,19 20-224,0 0 0,0-19-64,0 19-320,-20 0-481,20 0-128,20 0-96,-20-20 64,19 20 32,21-20-32,0 0-32,19-20-32,0 21 160,1-21-160,20 19 128,-1 2 64,-19 19-160,19 0-64,-39 0 0,19 40-32,-38-21-256,-1 21 64,-20 0 63,-20-20 97,-1 20 96,-19-21 64,1 1-192,-21 0 705,21 0-129,-21 0-160,21-20-160,-1 0-64,-1 20 32,23-20-128,-3 0 128,21 0-160,0 0-256,0 0 160,21 19 128,17-19-64,-17 21 128,19-21-32,-1 19 64,-19 1-128,20-20 96,-20 40-32,-1-20 64,-19 0-32,0 20 32,0-1 0,-19-19-32,-1 0 32,0 0 64,0-20 192,-21 20-128,23-20 0,-22 0-96,19 0-64,1 0 32,20 0-384,0 0-32,20 0-321,1 0 577,19 20 32,-1-20 32,21 19-257,-1 1 33,1 0 128,-21 0 64,2 0 64,-21 0 32,-20-1 96,18 1 288,-36 1 289,18-2-225,-41 1-95,21 0 63,-19-1 33,-21-19-161,21 0 96,-1 0-224,-21 0-96,3 0 65,17 0-97,2 0 64,19 0-160,0 0 64,20 0-385,0 0-191,40 21 191,-19-21-31,17 20 160,3 0 96,-3-20 63,3 20 97,-41-1 0,20-19 289,-40 0 544,0 0-545,-39 0-96,-2 0-288,2 0 416,-20-19-512,19-1 128,1 0-288,0 0-321,19 20-608,20-21-1826,-1 2-6630</inkml:trace>
  <inkml:trace contextRef="#ctx0" brushRef="#br1" timeOffset="59300.39">3453 9916 13100,'-21'19'641,"21"-19"63,21 0-640,-21 0 128,40 0 33,-1 0 95,21 0-32,-1 0-96,0 0 1,1 0 95,19 0 0,-18 0-128,-2 0-128,-19 0-32,-1 0-224,1 0-352,-20 0-161,-20 0-32,19-19-288,-19 19-833,0-21-2178</inkml:trace>
  <inkml:trace contextRef="#ctx0" brushRef="#br1" timeOffset="59522.4">3949 9757 4452,'-20'0'4868,"20"0"-3843,20 0-1025,0 0 0,20 0 289,-1 0 832,1 0-64,-1 0-737,21 19-256,-21 1-32,2 20 0,-21-20 0,0 0 0,-20-1 256,0 21 481,0-40 224,-20 20-256,-21 0-513,21 0-160,-19-20-576,19 20-1346,0-20-2338</inkml:trace>
  <inkml:trace contextRef="#ctx0" brushRef="#br1" timeOffset="59877.42">4724 9916 10281,'-40'19'897,"19"-38"-224,21 19 992,0 0 321,0 0-833,21 0-352,-1 0-224,18 0-449,3 0-32,-1 0-64,-1 0 0,21 0-32,-21 0-96,1 0-96,-1 0-33,1 0-63,-19 0-192,-21 0-129,20 0-384,-20 0-544,-20 0-2499,20 0-5157</inkml:trace>
  <inkml:trace contextRef="#ctx0" brushRef="#br1" timeOffset="60164.44">5040 9796 9352,'-18'-20'1121,"18"20"-128,0 0 481,0 0-449,0 0-833,18 0-64,2 0-64,21 0-32,-3 20-32,3-20 32,-1 20-32,-1-20-32,-19 20 96,0 0-64,0-20 32,-1 20 32,-19-1 289,0-19 191,0 21 129,0-21-33,-19 19-31,-1-19-161,0 20-223,-20-20-129,21 20-96,-21 0 0,20 0-289,-1 0-1312,3 0-2659</inkml:trace>
  <inkml:trace contextRef="#ctx0" brushRef="#br0" timeOffset="67572.86">5577 8047 7527,'-21'-19'1249,"3"-1"865,18-1-385,-20 21-319,-21-19-65,3 19-256,-23 0-576,2 0-417,-1 19-96,-19 2 0,0 18-32,18 21 0,2 0-193,0-1 1,19 21 32,0 0-32,21-2 64,-1 2 96,40-1 64,19-18-32,1 18 64,39-20 0,0-19 128,21 0 64,-1-20-32,20-1 32,-20-19 193,1-19-65,-1-1 97,0-20 127,-20-19 129,-18-1-65,-3 1-95,-17-21-321,-21 0 0,-20 1-128,0-1-32,-20-19-96,-21 0-32,-17 19-32,-3 1 0,-38 19 192,0 20 0,20 20-64,-21 20 0,21 0-64,19 20-1153,1 20-961,19-1-3747</inkml:trace>
  <inkml:trace contextRef="#ctx0" brushRef="#br0" timeOffset="133519.63">15720 6319 864,'0'0'1602,"0"0"-417,0 0-288,0 0-257,0 0-479,0 0-193,0 0 64,0 0 160,0 0 320,0 19 225,0-19 256,0 0-256,0 0-225,0 0-192,0 0-95,0 0-1,0 0 96,0 0-96,0 0 1,0 0-129,0 0 32,0 0 160,0 0 32,21 21 33,-21-21-65,0 0-128,0 0 64,0 0-96,20 20 33,-20-20 31,0 0 0,0 0 32,20 19-32,-20-19-96,0 0 0,0 20-128,20-20 64,-20 20-32,0-20 33,19 0-1,-19 20 96,20 0 0,-20-20 0,20 20 32,-20-1 0,20 1-128,-20 0 96,20 0-96,-1 0 0,1 1 0,-20-2 0,20 0-32,0 2 0,1-2 0,-3 21 0,22-20 33,1 0-1,-21 0 0,19 20-32,1-21 0,-1 21 0,1-20 32,0 20-32,-1-1 64,1-19-64,-19 20 0,17-1 0,3 1 32,-21-19 32,19 18 32,-19-19-64,20 20 0,-21-21 0,1 1 32,0 0-32,0 0 0,-20 0-64,20 0 64,-1-20 0,-19 19 0,20-19-128,-20 0-577,0 0-1377,0 0-3523</inkml:trace>
  <inkml:trace contextRef="#ctx0" brushRef="#br0" timeOffset="134861.71">16813 7431 768,'-20'0'1313,"20"0"-352,0 0 64,0 20 0,0-20 128,20 0-256,-20 0 320,0 0-96,0 0-96,0 0-384,0 0-128,0 0-65,0 0 64,19 20 65,-19-20-65,0 0-95,0 0-33,0 20-31,20-20 95,-20 19-128,20-19 33,1 20-129,-1-20-128,0 21 0,-2-21 32,23 19-64,-21 2 0,19-21-32,1 19-32,0 0 32,-21 2-32,21-1 32,0 0-32,-1 0 0,2 0 32,-21 19-32,18-19 0,3 0 32,-21 20 129,19-21-65,21 21 64,-21-20 64,1 0-64,19 0-96,-19 20-32,-19-20-32,17-1 0,-17 1 32,19 0 32,-20-20-32,-1 20-64,-19-20-64,20 20 0,-20-20-256,0 0-545,0 0-1281,0 0-2979</inkml:trace>
  <inkml:trace contextRef="#ctx0" brushRef="#br0" timeOffset="135842.76">17964 8127 6309,'0'0'641,"0"0"-449,0 0 1538,20 0 288,-20 0-417,0 20-576,20-20-192,0 0-128,0 20-33,19-20-63,-19 19-225,21 2 33,18-2-161,-19 1-32,39 20 96,-20-20 1,20 19-97,2-19 64,-2 20 1,-20-20-257,21 0 0,-21-1 96,0 2-192,1 18 64,-21-19 32,1 0 64,1 0-96,-2-20 32,-19 20 32,0-20-64,0 19 0,-1-19-32,-19 0-64,20 0-32,-20 0-65,0 0-319,0 0 32,0 0-545,20 0-1410,-20 0-3202</inkml:trace>
  <inkml:trace contextRef="#ctx0" brushRef="#br0" timeOffset="136787.81">19274 8623 1953,'-19'0'577,"19"0"-513,0 0 1570,0 0 576,0 0-993,0 0-545,19 0 33,-19 0-32,0 0 224,0 0 128,0 0-161,0 0-255,0 0-65,0 0-127,0 0-1,0 0-160,20 0-127,-20 0-65,20 21 64,0-21 64,0 0 0,19 19-96,2-19-32,-1 21-32,-1-21 32,21 19-32,19-19-32,-20 20 0,1 0 0,20-20 0,-1 20 0,-20 0 0,21 0 0,-21-1 0,20 1 64,-18-20 97,-23 20-1,3 0-32,-1-20 32,-21 0 0,-19 0-32,20 0-96,-20 0-64,0 0 32,0 0-96,0 0-224,20 0-545,-20 0-1057,0 0-4196</inkml:trace>
  <inkml:trace contextRef="#ctx0" brushRef="#br0" timeOffset="137465.85">20387 8862 8680,'0'0'192,"19"0"32,-19 0 1217,20 20 225,20-20-481,-1 0-704,1 0-257,19 20-32,1-20 0,20 20 96,-1-20-95,0 19-161,1-19 32,20 21-64,-42-21 64,22 19 0,-20-19 64,-21 20 128,1-20 0,-20 0-159,0 20-65,-1-20-32,-19 0-32,20 20-32,0-20-161,0 20-63,1-20-192,-3 0-449,2 20-705,0-20-1377,1 0-5413</inkml:trace>
  <inkml:trace contextRef="#ctx0" brushRef="#br0" timeOffset="138294.91">21537 9021 5252,'0'0'1922,"0"0"-512,0 0 447,0 0-223,0 20-673,20-20-32,1 0-449,-1 0-160,19 0-127,1 20 31,19-20 32,1 0-128,19 20 0,0-20 97,21 19 191,-21-19 225,20 0 31,-39 0-287,-1 0-193,2 21-128,-43-21-64,23 0 32,-21 0-64,-20 0-128,20 0-129,-20 19 1,19-19-64,-19 0 96,20 0 95,-20 0 33,0 0-544,20 0-385,-20 0-769,0 0-2210</inkml:trace>
  <inkml:trace contextRef="#ctx0" brushRef="#br0" timeOffset="138908.94">22629 9160 5060,'0'0'769,"0"0"128,0 0 1089,20 0-1121,0 0-609,0 0-160,21 0-96,-3 0 128,23 20 160,18-20 33,-20 0 415,20 0 513,1 0 289,-1 0-97,-20 0-352,2 0-64,-2 0-128,-19 20-448,-1-20-417,1 0-32,0 0-225,-21 0-639,1 0-578,-20 0-416,0 0-576,0 0-641,0 20-288</inkml:trace>
  <inkml:trace contextRef="#ctx0" brushRef="#br0" timeOffset="139780.99">22590 9061 3683,'0'-20'-224,"0"20"-32,0 0 1985,0 0-95,-20 0-1154,20 20-288,0-20 161,0 0 768,0 20 224,0-1-352,0 2-449,0-2-287,0-19-225,0 20-64,20 0-64,0-20 192,-1 0 192,1 0 192,-20-20 97,20 20 96,-20-20-257,0 1 64,0-2-127,-20 2-97,0-1 96,20 0-159,-19 20-161,19 0-64,-20 20-65,20-20 33,0 39 32,0-18 32,20 18-96,-1-19-64,1 0 128,0 0 64,0-20 64,-20 0 289,0 0 608,-20 0-769,20-20-513,-40 0-671,1 0-2820</inkml:trace>
  <inkml:trace contextRef="#ctx0" brushRef="#br0" timeOffset="140200.01">21537 9001 10473,'0'-39'577,"0"39"0,-20-21-289,2 21-64,-3 21 385,1-2-545,0 1-128,20 20-385,0-20-63,20 0 95,0-1 193,1 2 224,-3-2 288,22-19 577,-19 0 352,-1-19-64,-2-2 65,3 2-129,-21-1-225,0-20-415,-21 20-257,3 0-416,-2 1 0,-21 19-481,3 0-576,-3 0-1025,21 0-1122,-19 19-1633</inkml:trace>
  <inkml:trace contextRef="#ctx0" brushRef="#br0" timeOffset="140633.04">20247 8822 6534,'21'-19'4708,"-21"-1"-3939,20 20-417,-20 0 673,0-20 32,0 20-416,0 0-577,0 20-64,-20 0 0,20-1 32,0 1-32,0 0 32,0 20 0,20-40-32,-2 20 128,3-20 128,-1 0 481,0 0 32,0-20-161,-20-20 33,0 20-353,0-19-32,-20 19-224,0 0-224,0 0-352,-19 20-385,19 0-609,-21 0-1312,21 20-3044</inkml:trace>
  <inkml:trace contextRef="#ctx0" brushRef="#br0" timeOffset="141151.07">19215 8524 10185,'0'0'3491,"0"0"-3715,0 0 64,0 20 320,-20 0 0,20 0 1,0 0-65,0 20 0,20-21-32,-20 2 0,20-21 192,-20 19 481,20-19 288,-1 0 224,-19-19-384,20-2-193,-20-19 1,0 1 32,0 19-385,0-20-352,-20 21-224,1-1-225,-1 20-63,0 0-353,0 0-416,0 20-929,1-20-2339</inkml:trace>
  <inkml:trace contextRef="#ctx0" brushRef="#br0" timeOffset="141678.1">17964 8067 11370,'-39'0'353,"19"0"-482,0 20-31,-19 0 192,19 0 64,0 20-96,20 0-288,0-21-1121,20 1 576,0 0 737,-1-20 512,21 0 65,0 0 256,-21-20 416,21 20 320,-20-20-288,0-20-512,-20 21-97,0-1-319,-20 0-322,0 20-415,-20-20-64,21 20-1,-21 0-192,0 20-896,21-20-2723</inkml:trace>
  <inkml:trace contextRef="#ctx0" brushRef="#br0" timeOffset="142601.15">16872 7372 1601,'-40'0'12684,"21"19"-12684,-1 1-416,0 20-513,20 0 160,0-1 737,0-18 32,0-2-192,20 2-673,0-2 417,-1-19 640,1 0 192,0 0-96,1-19 97,-1 19 351,0-40 161,-20 19 32,0 1-64,-20-19-128,0 19-545,-21 20-256,2 0-224,-1 0-65,20 20-319,-19-20-321,19 20-673,20-1-224,0 1 0,20-20 801,-1 0 801,1 0-416,0 0-1443</inkml:trace>
  <inkml:trace contextRef="#ctx0" brushRef="#br0" timeOffset="143186.18">15741 6359 11562,'-21'-40'2563,"3"40"-1122,18 0-1056,-20 0-289,20 0-32,-20 19-64,-1 2 0,1-1-32,20-1-64,0 21 64,0-40-32,0 20-1,20-20 33,1 20 0,-1-20 32,-20-20 64,20 20 65,-2-20 223,-18 0 0,0 0-95,0 1-1,-18-1-160,-2 20-160,0 0-32,-21 0 32,2 0-385,-1 20-736,1 19-3299</inkml:trace>
  <inkml:trace contextRef="#ctx0" brushRef="#br0" timeOffset="150202.59">20446 8882 448,'20'0'1025,"-20"-20"-32,20 20-256,-20 0 223,0 0 194,19 0 223,-19 0 32,0 0-576,-19-20-577,19 20 32,0 0 65,-20 0-97,20 0-192,0 0-64,0 0 64,20 0 224,-20 20 129,19-20-97,-19 0 65,20 0 191,-20 0-95,0 0-161,20 0-128,-20 20-32,20-20 0,19 20-64,-19-20-96,41 20 0,-23-1 0,23-19-32,-2 21-64,0-2 0,21-19 160,-21 20-32,20-20 96,-38 20 33,-1-20-161,-1 20 0,-19-20 0,0 20-32,0-20-161,-1 20-319,1-20-65,0 19 193,0-19 160,0 21 96,-1-21 128,1 0 64,0 0 128,-20 0 32,0-21-32,0 21-128,0 0-32,0 0-160,0 0-96,0 0-385,0 0-736,0 0-1217,0 0-1378</inkml:trace>
  <inkml:trace contextRef="#ctx0" brushRef="#br0" timeOffset="150628.61">21537 9001 5637,'-20'0'576,"20"0"449,0 0 865,-18 0-673,18 0-384,-21 0-577,21 20-192,0 0 0,0-20-96,0 20 64,0-20-96,21 20 32,-21-20 128,18 0 65,-18 0 63,20 0-64,-20 0 32,0-20-64,0 20 0,0-20 129,0 20 127,0-20 96,0 20-191,0-20-225,-20 20-64,20 0-96,0 20 32,0-20-97,0 20-1184,0-20-1986</inkml:trace>
  <inkml:trace contextRef="#ctx0" brushRef="#br0" timeOffset="152135.7">17945 8087 8231,'-20'0'353,"0"0"-770,0 0-159,20 20 576,-20-20 512,1 20-192,19 0-287,19 0 31,-19-1 0,40-19 128,-20 0 384,0 0 33,-1 0-225,21 0 97,-20 0-33,0-19-128,-20-1 129,0 0 95,0 0-31,-40 20 63,20-20-351,-19 20-1,19 0-160,-20 20-64,40-20-384,-20 20-33,20-20 161,20 20 32,-20-20 32,40 0 192,-20 0 96,-1 0 288,1 0 193,0 0 127,-20-20-31,20 0 32,-20 20-129,-20-20-320,20 20-192,-20 0-96,0 0 0,1 0 0,-1 0 0,0 0 0,20 0-32,0 0-32,-20 0-288,20 20-321,20-20-160,-20 20-96,0-20 257,20 0-642,-20 0-3234</inkml:trace>
  <inkml:trace contextRef="#ctx0" brushRef="#br0" timeOffset="162026.26">23562 9240 672,'0'0'1474,"0"0"-578,0 0-127,20 0-32,-20 0-193,0 0-384,0 0-160,-20 0-32,20 0-96,0 0 0,0 0 96,0 0-64,0 0-64,0 0 160,-19-20 96,19 20 256,0 0 737,0 0 513,0 0-225,0 0-512,0 0-160,0 0 127,19 20-319,1-20-1,0 0-223,1 0-33,17 0-128,-18 0-32,21 0 64,-2 0-96,-19 0-64,0 0 32,0 0-64,-20 0 0,20 0-32,-20 0 32,19 0 96,-19 0 0,0 0-160,0 0-256,-19 0-545,19 0-704,0 0-1154,-20 20-2786</inkml:trace>
  <inkml:trace contextRef="#ctx0" brushRef="#br0" timeOffset="162567.29">23959 9180 6021,'-39'0'3652,"39"0"-3652,-20 0 96,20 0 833,-20 20-65,20-20-575,-20 20-257,1-20 0,19 20-32,0 0 32,0-20 64,0 19-32,0-19 224,19 20 225,1-20-129,0 0-160,0 0-32,0-20-127,-20 20 31,19-19 0,-19 19 128,0-20-128,0 0 96,0 20-96,-19-20-96,-1 0 0,0 20-32,20 0-32,-20 0 64,0 20-96,20 0 0,0-20-96,20 20-193,0 0 65,0-1 224,0-19 128,19 20 96,-19-20 128,-20 0 225,20 0 95,1-20 1,-21 1-161,0 19 33,0-20-385,-21 0-224,-19 0-321,20 20-223,1 0-449,-1 0-1314,0 0-6693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as previous; change spacing to fill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13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08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Swap:</a:t>
            </a:r>
            <a:r>
              <a:rPr lang="en-US" baseline="0" dirty="0"/>
              <a:t> market </a:t>
            </a:r>
            <a:r>
              <a:rPr lang="en-US" baseline="0" dirty="0" err="1"/>
              <a:t>seg</a:t>
            </a:r>
            <a:r>
              <a:rPr lang="en-US" baseline="0" dirty="0"/>
              <a:t> and organize clusters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4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rid of the legacy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1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rid of the legacy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1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with normal text, size with LATEX</a:t>
            </a:r>
            <a:r>
              <a:rPr lang="en-US" baseline="0" dirty="0"/>
              <a:t> fonts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with normal text, size with LATEX</a:t>
            </a:r>
            <a:r>
              <a:rPr lang="en-US" baseline="0" dirty="0"/>
              <a:t> fonts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74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numbers to LATEX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6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vertLeftWhite2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Ordering of</a:t>
            </a:r>
            <a:r>
              <a:rPr lang="en-US" sz="1400" baseline="0" dirty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>
                <a:solidFill>
                  <a:prstClr val="black"/>
                </a:solidFill>
              </a:rPr>
              <a:t>buttons is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>
                <a:solidFill>
                  <a:prstClr val="black"/>
                </a:solidFill>
              </a:rPr>
              <a:t>24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11.xml"/><Relationship Id="rId7" Type="http://schemas.openxmlformats.org/officeDocument/2006/relationships/image" Target="../media/image19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8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2.xml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notesSlide" Target="../notesSlides/notesSlide6.xml"/><Relationship Id="rId18" Type="http://schemas.openxmlformats.org/officeDocument/2006/relationships/image" Target="../media/image26.png"/><Relationship Id="rId3" Type="http://schemas.openxmlformats.org/officeDocument/2006/relationships/tags" Target="../tags/tag15.xml"/><Relationship Id="rId21" Type="http://schemas.openxmlformats.org/officeDocument/2006/relationships/image" Target="../media/image29.png"/><Relationship Id="rId7" Type="http://schemas.openxmlformats.org/officeDocument/2006/relationships/tags" Target="../tags/tag19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5.png"/><Relationship Id="rId2" Type="http://schemas.openxmlformats.org/officeDocument/2006/relationships/tags" Target="../tags/tag14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image" Target="../media/image23.png"/><Relationship Id="rId10" Type="http://schemas.openxmlformats.org/officeDocument/2006/relationships/tags" Target="../tags/tag22.xml"/><Relationship Id="rId19" Type="http://schemas.openxmlformats.org/officeDocument/2006/relationships/image" Target="../media/image27.png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24.png"/><Relationship Id="rId18" Type="http://schemas.openxmlformats.org/officeDocument/2006/relationships/image" Target="../media/image34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23.png"/><Relationship Id="rId17" Type="http://schemas.openxmlformats.org/officeDocument/2006/relationships/image" Target="../media/image33.png"/><Relationship Id="rId2" Type="http://schemas.openxmlformats.org/officeDocument/2006/relationships/tags" Target="../tags/tag25.xml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notesSlide" Target="../notesSlides/notesSlide9.xml"/><Relationship Id="rId5" Type="http://schemas.openxmlformats.org/officeDocument/2006/relationships/tags" Target="../tags/tag28.xml"/><Relationship Id="rId15" Type="http://schemas.openxmlformats.org/officeDocument/2006/relationships/image" Target="../media/image31.png"/><Relationship Id="rId10" Type="http://schemas.openxmlformats.org/officeDocument/2006/relationships/slideLayout" Target="../slideLayouts/slideLayout12.xml"/><Relationship Id="rId19" Type="http://schemas.openxmlformats.org/officeDocument/2006/relationships/image" Target="../media/image35.png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notesSlide" Target="../notesSlides/notesSlide10.xml"/><Relationship Id="rId18" Type="http://schemas.openxmlformats.org/officeDocument/2006/relationships/image" Target="../media/image37.png"/><Relationship Id="rId3" Type="http://schemas.openxmlformats.org/officeDocument/2006/relationships/tags" Target="../tags/tag35.xml"/><Relationship Id="rId21" Type="http://schemas.openxmlformats.org/officeDocument/2006/relationships/image" Target="../media/image28.png"/><Relationship Id="rId7" Type="http://schemas.openxmlformats.org/officeDocument/2006/relationships/tags" Target="../tags/tag39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5.png"/><Relationship Id="rId2" Type="http://schemas.openxmlformats.org/officeDocument/2006/relationships/tags" Target="../tags/tag34.xml"/><Relationship Id="rId16" Type="http://schemas.openxmlformats.org/officeDocument/2006/relationships/image" Target="../media/image24.png"/><Relationship Id="rId20" Type="http://schemas.openxmlformats.org/officeDocument/2006/relationships/image" Target="../media/image38.png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5" Type="http://schemas.openxmlformats.org/officeDocument/2006/relationships/tags" Target="../tags/tag37.xml"/><Relationship Id="rId15" Type="http://schemas.openxmlformats.org/officeDocument/2006/relationships/image" Target="../media/image23.png"/><Relationship Id="rId10" Type="http://schemas.openxmlformats.org/officeDocument/2006/relationships/tags" Target="../tags/tag42.xml"/><Relationship Id="rId19" Type="http://schemas.openxmlformats.org/officeDocument/2006/relationships/image" Target="../media/image27.png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image" Target="../media/image22.png"/><Relationship Id="rId22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tags" Target="../tags/tag46.xml"/><Relationship Id="rId7" Type="http://schemas.openxmlformats.org/officeDocument/2006/relationships/image" Target="../media/image33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47.xml"/><Relationship Id="rId9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43.png"/><Relationship Id="rId5" Type="http://schemas.openxmlformats.org/officeDocument/2006/relationships/image" Target="../media/image41.png"/><Relationship Id="rId4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tags" Target="../tags/tag53.xml"/><Relationship Id="rId7" Type="http://schemas.openxmlformats.org/officeDocument/2006/relationships/image" Target="../media/image44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chart" Target="../charts/chart2.xml"/><Relationship Id="rId11" Type="http://schemas.openxmlformats.org/officeDocument/2006/relationships/image" Target="../media/image59.emf"/><Relationship Id="rId5" Type="http://schemas.openxmlformats.org/officeDocument/2006/relationships/slideLayout" Target="../slideLayouts/slideLayout12.xml"/><Relationship Id="rId10" Type="http://schemas.openxmlformats.org/officeDocument/2006/relationships/customXml" Target="../ink/ink5.xml"/><Relationship Id="rId4" Type="http://schemas.openxmlformats.org/officeDocument/2006/relationships/tags" Target="../tags/tag54.xml"/><Relationship Id="rId9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tags" Target="../tags/tag8.xml"/><Relationship Id="rId7" Type="http://schemas.openxmlformats.org/officeDocument/2006/relationships/image" Target="../media/image5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8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667000" y="83820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Clustering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700865" y="20743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2667000" y="1885950"/>
            <a:ext cx="4407745" cy="16764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Unsupervised learning introduction</a:t>
            </a:r>
          </a:p>
        </p:txBody>
      </p:sp>
    </p:spTree>
    <p:extLst>
      <p:ext uri="{BB962C8B-B14F-4D97-AF65-F5344CB8AC3E}">
        <p14:creationId xmlns:p14="http://schemas.microsoft.com/office/powerpoint/2010/main" val="763718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400" y="438387"/>
            <a:ext cx="5699123" cy="42667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243648" y="1553853"/>
            <a:ext cx="871152" cy="636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98108" y="2841873"/>
            <a:ext cx="871152" cy="636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/>
          <p:cNvSpPr/>
          <p:nvPr/>
        </p:nvSpPr>
        <p:spPr>
          <a:xfrm rot="2734294" flipH="1" flipV="1">
            <a:off x="3875046" y="1795423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/>
          <p:cNvSpPr/>
          <p:nvPr/>
        </p:nvSpPr>
        <p:spPr>
          <a:xfrm rot="2734294" flipH="1" flipV="1">
            <a:off x="4251232" y="2901604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628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493" y="438150"/>
            <a:ext cx="56959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ross 2"/>
          <p:cNvSpPr/>
          <p:nvPr/>
        </p:nvSpPr>
        <p:spPr>
          <a:xfrm rot="2734294" flipH="1" flipV="1">
            <a:off x="3875046" y="1795423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ross 3"/>
          <p:cNvSpPr/>
          <p:nvPr/>
        </p:nvSpPr>
        <p:spPr>
          <a:xfrm rot="2734294" flipH="1" flipV="1">
            <a:off x="4251232" y="2901604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5" name="Cross 4"/>
          <p:cNvSpPr/>
          <p:nvPr/>
        </p:nvSpPr>
        <p:spPr>
          <a:xfrm rot="2734294" flipH="1" flipV="1">
            <a:off x="4384694" y="1457357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/>
          <p:cNvSpPr/>
          <p:nvPr/>
        </p:nvSpPr>
        <p:spPr>
          <a:xfrm rot="2734294" flipH="1" flipV="1">
            <a:off x="3876838" y="3190127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09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493" y="438150"/>
            <a:ext cx="56959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ross 2"/>
          <p:cNvSpPr/>
          <p:nvPr/>
        </p:nvSpPr>
        <p:spPr>
          <a:xfrm rot="2734294" flipH="1" flipV="1">
            <a:off x="4384694" y="1457357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ross 3"/>
          <p:cNvSpPr/>
          <p:nvPr/>
        </p:nvSpPr>
        <p:spPr>
          <a:xfrm rot="2734294" flipH="1" flipV="1">
            <a:off x="3876838" y="3190127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1389727"/>
            <a:ext cx="537905" cy="572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29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493" y="438150"/>
            <a:ext cx="56959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ross 2"/>
          <p:cNvSpPr/>
          <p:nvPr/>
        </p:nvSpPr>
        <p:spPr>
          <a:xfrm rot="2734294" flipH="1" flipV="1">
            <a:off x="4384694" y="1457357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ross 3"/>
          <p:cNvSpPr/>
          <p:nvPr/>
        </p:nvSpPr>
        <p:spPr>
          <a:xfrm rot="2734294" flipH="1" flipV="1">
            <a:off x="3876838" y="3190127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5" name="Cross 4"/>
          <p:cNvSpPr/>
          <p:nvPr/>
        </p:nvSpPr>
        <p:spPr>
          <a:xfrm rot="2734294" flipH="1" flipV="1">
            <a:off x="4924240" y="1439544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/>
          <p:cNvSpPr/>
          <p:nvPr/>
        </p:nvSpPr>
        <p:spPr>
          <a:xfrm rot="2734294" flipH="1" flipV="1">
            <a:off x="3301282" y="3374006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1389727"/>
            <a:ext cx="537905" cy="572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7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493" y="438150"/>
            <a:ext cx="56959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ross 4"/>
          <p:cNvSpPr/>
          <p:nvPr/>
        </p:nvSpPr>
        <p:spPr>
          <a:xfrm rot="2734294" flipH="1" flipV="1">
            <a:off x="4924240" y="1439544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/>
          <p:cNvSpPr/>
          <p:nvPr/>
        </p:nvSpPr>
        <p:spPr>
          <a:xfrm rot="2734294" flipH="1" flipV="1">
            <a:off x="3301282" y="3374006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1389727"/>
            <a:ext cx="537905" cy="572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73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04750" y="971550"/>
            <a:ext cx="830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Input:</a:t>
            </a:r>
          </a:p>
          <a:p>
            <a:pPr marL="914400" lvl="1" indent="-457200">
              <a:buFontTx/>
              <a:buChar char="-"/>
            </a:pPr>
            <a:r>
              <a:rPr lang="en-US" sz="2800" dirty="0"/>
              <a:t>    (number of clusters)</a:t>
            </a:r>
          </a:p>
          <a:p>
            <a:pPr marL="914400" lvl="1" indent="-457200">
              <a:buFontTx/>
              <a:buChar char="-"/>
            </a:pPr>
            <a:r>
              <a:rPr lang="en-US" sz="2800" dirty="0"/>
              <a:t>Training set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r>
              <a:rPr lang="en-US" sz="2800" dirty="0"/>
              <a:t>                    (drop             convention)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K-means algorithm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907573"/>
            <a:ext cx="2665476" cy="3497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68" y="3218491"/>
            <a:ext cx="1191006" cy="2880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600" y="3267919"/>
            <a:ext cx="836676" cy="25374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171" y="1569275"/>
            <a:ext cx="258318" cy="20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43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04750" y="97155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Randomly initialize      cluster centroids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K-means algorithm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360" y="1086488"/>
            <a:ext cx="2592324" cy="2743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9902" y="1366268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  <a:cs typeface="Courier New" pitchFamily="49" charset="0"/>
              </a:rPr>
              <a:t>Repeat {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	for   = 1 to 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		:= </a:t>
            </a:r>
            <a:r>
              <a:rPr lang="en-US" sz="2400" dirty="0"/>
              <a:t>index (from 1 to     ) of cluster centroid </a:t>
            </a:r>
          </a:p>
          <a:p>
            <a:r>
              <a:rPr lang="en-US" sz="2400" dirty="0"/>
              <a:t>		    closest to </a:t>
            </a:r>
            <a:endParaRPr lang="en-US" sz="3600" dirty="0">
              <a:latin typeface="+mj-lt"/>
              <a:cs typeface="Courier New" pitchFamily="49" charset="0"/>
            </a:endParaRPr>
          </a:p>
          <a:p>
            <a:r>
              <a:rPr lang="en-US" sz="2400" dirty="0">
                <a:latin typeface="+mj-lt"/>
                <a:cs typeface="Courier New" pitchFamily="49" charset="0"/>
              </a:rPr>
              <a:t>	for    = 1 to 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		:= </a:t>
            </a:r>
            <a:r>
              <a:rPr lang="en-US" sz="2400" dirty="0"/>
              <a:t>average (mean) of points assigned to cluster</a:t>
            </a:r>
            <a:endParaRPr lang="en-US" sz="2400" dirty="0">
              <a:latin typeface="+mj-lt"/>
              <a:cs typeface="Courier New" pitchFamily="49" charset="0"/>
            </a:endParaRPr>
          </a:p>
          <a:p>
            <a:r>
              <a:rPr lang="en-US" sz="2400" dirty="0">
                <a:latin typeface="+mj-lt"/>
                <a:cs typeface="Courier New" pitchFamily="49" charset="0"/>
              </a:rPr>
              <a:t>	</a:t>
            </a:r>
          </a:p>
          <a:p>
            <a:endParaRPr lang="en-US" sz="2400" dirty="0">
              <a:latin typeface="+mj-lt"/>
              <a:cs typeface="Courier New" pitchFamily="49" charset="0"/>
            </a:endParaRPr>
          </a:p>
          <a:p>
            <a:r>
              <a:rPr lang="en-US" sz="2400" dirty="0">
                <a:latin typeface="+mj-lt"/>
                <a:cs typeface="Courier New" pitchFamily="49" charset="0"/>
              </a:rPr>
              <a:t>	}</a:t>
            </a:r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146" y="2154208"/>
            <a:ext cx="374904" cy="2766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298" y="2516826"/>
            <a:ext cx="420624" cy="2766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870" y="3367393"/>
            <a:ext cx="297180" cy="2011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551" y="1930251"/>
            <a:ext cx="230505" cy="1257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793" y="2965152"/>
            <a:ext cx="236791" cy="1906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294" y="1114559"/>
            <a:ext cx="236791" cy="1906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868" y="2240124"/>
            <a:ext cx="236791" cy="1906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938" y="3335494"/>
            <a:ext cx="127825" cy="1969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74" y="2957729"/>
            <a:ext cx="127825" cy="1969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614" y="1875442"/>
            <a:ext cx="75438" cy="18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32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K-means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6957B97-D99A-488C-B6CC-08EEE32DF87F}"/>
                  </a:ext>
                </a:extLst>
              </p:cNvPr>
              <p:cNvSpPr txBox="1"/>
              <p:nvPr/>
            </p:nvSpPr>
            <p:spPr>
              <a:xfrm>
                <a:off x="152400" y="971550"/>
                <a:ext cx="8763000" cy="25378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267970" algn="just">
                  <a:lnSpc>
                    <a:spcPct val="150000"/>
                  </a:lnSpc>
                </a:pPr>
                <a:r>
                  <a:rPr lang="en-US" altLang="zh-CN" sz="1800" b="1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K-</a:t>
                </a:r>
                <a:r>
                  <a:rPr lang="zh-CN" altLang="zh-CN" sz="1800" b="1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均值</a:t>
                </a: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是一个迭代算法，假设我们想要将数据聚类成</a:t>
                </a:r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个组，其方法为</a:t>
                </a:r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50000"/>
                  </a:lnSpc>
                </a:pP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首先选择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个随机的点，称为</a:t>
                </a:r>
                <a:r>
                  <a:rPr lang="zh-CN" altLang="zh-CN" sz="1800" b="1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聚类中心</a:t>
                </a: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b="1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cluster centroids</a:t>
                </a: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）；</a:t>
                </a:r>
              </a:p>
              <a:p>
                <a:pPr indent="266700" algn="just">
                  <a:lnSpc>
                    <a:spcPct val="150000"/>
                  </a:lnSpc>
                </a:pP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对于数据集中的每一个数据，按照距离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个中心点的距离，将其与距离最近的中心点关联起来，与同一个中心点关联的所有点聚成一类。</a:t>
                </a:r>
              </a:p>
              <a:p>
                <a:pPr indent="266700" algn="just">
                  <a:lnSpc>
                    <a:spcPct val="150000"/>
                  </a:lnSpc>
                </a:pP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计算每一个组的平均值，将该组所关联的中心点移动到平均值的位置。</a:t>
                </a:r>
              </a:p>
              <a:p>
                <a:pPr indent="266700" algn="just">
                  <a:lnSpc>
                    <a:spcPct val="150000"/>
                  </a:lnSpc>
                </a:pP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重复直至中心点不再变化。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6957B97-D99A-488C-B6CC-08EEE32DF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971550"/>
                <a:ext cx="8763000" cy="2537874"/>
              </a:xfrm>
              <a:prstGeom prst="rect">
                <a:avLst/>
              </a:prstGeom>
              <a:blipFill>
                <a:blip r:embed="rId3"/>
                <a:stretch>
                  <a:fillRect l="-556" r="-487" b="-1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853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K-means for non-separated clusters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915584" y="1400487"/>
            <a:ext cx="11064" cy="277336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9290" y="3983057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944863" y="219837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423146" y="239996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490668" y="202965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672315" y="226589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246647" y="217336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676400" y="222123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295400" y="243406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879296" y="230908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737884" y="204171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692165" y="240519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395665" y="228543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 rot="19919900">
            <a:off x="2324806" y="379466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 rot="19919900">
            <a:off x="2446458" y="364226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 rot="19919900">
            <a:off x="2271332" y="344477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 rot="19919900">
            <a:off x="2598857" y="342735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 rot="19919900">
            <a:off x="2110093" y="369982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Arrow Connector 119"/>
          <p:cNvCxnSpPr/>
          <p:nvPr/>
        </p:nvCxnSpPr>
        <p:spPr>
          <a:xfrm flipH="1" flipV="1">
            <a:off x="4971266" y="1452835"/>
            <a:ext cx="11407" cy="271898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4779209" y="3984759"/>
            <a:ext cx="3456513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657610" y="969781"/>
            <a:ext cx="3724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T-shirt sizing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921720" y="4048521"/>
            <a:ext cx="1464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Height</a:t>
            </a:r>
          </a:p>
        </p:txBody>
      </p:sp>
      <p:sp>
        <p:nvSpPr>
          <p:cNvPr id="124" name="TextBox 123"/>
          <p:cNvSpPr txBox="1"/>
          <p:nvPr/>
        </p:nvSpPr>
        <p:spPr>
          <a:xfrm rot="16200000">
            <a:off x="3787797" y="2550484"/>
            <a:ext cx="1770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Weight</a:t>
            </a:r>
          </a:p>
        </p:txBody>
      </p:sp>
      <p:sp>
        <p:nvSpPr>
          <p:cNvPr id="125" name="Oval 124"/>
          <p:cNvSpPr/>
          <p:nvPr/>
        </p:nvSpPr>
        <p:spPr>
          <a:xfrm rot="19919900">
            <a:off x="5742801" y="335377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 rot="19919900">
            <a:off x="6966415" y="262487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 rot="19919900">
            <a:off x="5969969" y="270526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 rot="19919900">
            <a:off x="6937610" y="299247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 rot="19919900">
            <a:off x="5875438" y="298521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 rot="19919900">
            <a:off x="6723113" y="281459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 rot="19919900">
            <a:off x="7129861" y="234885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 rot="19919900">
            <a:off x="6768497" y="218108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 rot="19919900">
            <a:off x="7319904" y="192336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 rot="19919900">
            <a:off x="6372597" y="244603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 rot="17880585">
            <a:off x="6063310" y="337192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 rot="17880585">
            <a:off x="6225281" y="291483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 rot="17880585">
            <a:off x="6156621" y="310431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 rot="19919900">
            <a:off x="5354757" y="372926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 rot="19919900">
            <a:off x="5801410" y="373716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 rot="19919900">
            <a:off x="5601696" y="309575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 rot="19919900">
            <a:off x="6294325" y="319473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 rot="19919900">
            <a:off x="5205795" y="336070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6058194" y="244568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6650286" y="265582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6583219" y="199865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6632044" y="240757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6105273" y="205250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 rot="19919900">
            <a:off x="6564364" y="299386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 rot="19919900">
            <a:off x="7273571" y="153221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 rot="19919900">
            <a:off x="7089710" y="207192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 rot="19919900">
            <a:off x="7482819" y="228986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 rot="19919900">
            <a:off x="7958320" y="162262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 rot="19919900">
            <a:off x="7929515" y="199022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 rot="19919900">
            <a:off x="7715018" y="181234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7642191" y="165357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 rot="19919900">
            <a:off x="7556268" y="199161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rot="19919900">
            <a:off x="2401006" y="326126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3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  <p:bldP spid="123" grpId="0"/>
      <p:bldP spid="124" grpId="0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68127" y="68580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Clustering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401992" y="19219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2368127" y="20383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Optimization objective</a:t>
            </a:r>
          </a:p>
        </p:txBody>
      </p:sp>
    </p:spTree>
    <p:extLst>
      <p:ext uri="{BB962C8B-B14F-4D97-AF65-F5344CB8AC3E}">
        <p14:creationId xmlns:p14="http://schemas.microsoft.com/office/powerpoint/2010/main" val="2574056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Supervised learning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424815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Training set: 						  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081894" y="977875"/>
            <a:ext cx="11064" cy="277336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95600" y="3560445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825780" y="2421078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 rot="2734294">
            <a:off x="4581933" y="1356406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640845" y="3141698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72805" y="2688518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13903" y="2919090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372805" y="2275600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ross 34"/>
          <p:cNvSpPr/>
          <p:nvPr/>
        </p:nvSpPr>
        <p:spPr>
          <a:xfrm rot="2734294">
            <a:off x="4634946" y="1747622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ross 35"/>
          <p:cNvSpPr/>
          <p:nvPr/>
        </p:nvSpPr>
        <p:spPr>
          <a:xfrm rot="2734294">
            <a:off x="5065742" y="1795804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/>
          <p:cNvSpPr/>
          <p:nvPr/>
        </p:nvSpPr>
        <p:spPr>
          <a:xfrm rot="2734294">
            <a:off x="5353460" y="1456635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/>
          <p:cNvSpPr/>
          <p:nvPr/>
        </p:nvSpPr>
        <p:spPr>
          <a:xfrm rot="2734294">
            <a:off x="4870738" y="1187604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10" y="1422911"/>
            <a:ext cx="222885" cy="1504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726" y="3751243"/>
            <a:ext cx="228600" cy="1504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75" y="4364027"/>
            <a:ext cx="5686425" cy="291465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2895600" y="3560445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10" y="1422911"/>
            <a:ext cx="222885" cy="15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58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K-means optimization objective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786646"/>
            <a:ext cx="8305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lvl="1" indent="-173038"/>
            <a:r>
              <a:rPr lang="en-US" sz="2200" dirty="0"/>
              <a:t>= index of cluster (1,2,…,   ) to which example          is currently assigned</a:t>
            </a:r>
          </a:p>
          <a:p>
            <a:pPr marL="630238" lvl="1" indent="-173038"/>
            <a:r>
              <a:rPr lang="en-US" sz="2200" dirty="0"/>
              <a:t>= cluster centroid     (              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2521863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Optimization objective:</a:t>
            </a:r>
          </a:p>
          <a:p>
            <a:endParaRPr lang="en-US" sz="2200" dirty="0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97" y="832286"/>
            <a:ext cx="374904" cy="2766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464" y="832286"/>
            <a:ext cx="420624" cy="2766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" y="1581150"/>
            <a:ext cx="297180" cy="20116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952750"/>
            <a:ext cx="6777990" cy="8321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966972"/>
            <a:ext cx="4974336" cy="55778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629150"/>
            <a:ext cx="1033844" cy="15087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548" y="1578920"/>
            <a:ext cx="882015" cy="238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834" y="923175"/>
            <a:ext cx="215265" cy="1733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589553"/>
            <a:ext cx="116205" cy="17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53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04750" y="97155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Randomly initialize      cluster centroids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K-means algorithm</a:t>
            </a: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360" y="1086488"/>
            <a:ext cx="2592324" cy="2743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9902" y="1802221"/>
            <a:ext cx="8305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+mj-lt"/>
                <a:cs typeface="Courier New" pitchFamily="49" charset="0"/>
              </a:rPr>
              <a:t>Repeat {</a:t>
            </a:r>
          </a:p>
          <a:p>
            <a:r>
              <a:rPr lang="en-US" sz="2600" dirty="0">
                <a:latin typeface="+mj-lt"/>
                <a:cs typeface="Courier New" pitchFamily="49" charset="0"/>
              </a:rPr>
              <a:t>	for   = 1 to </a:t>
            </a:r>
          </a:p>
          <a:p>
            <a:r>
              <a:rPr lang="en-US" sz="2600" dirty="0">
                <a:latin typeface="+mj-lt"/>
                <a:cs typeface="Courier New" pitchFamily="49" charset="0"/>
              </a:rPr>
              <a:t>		:= </a:t>
            </a:r>
            <a:r>
              <a:rPr lang="en-US" sz="2600" dirty="0"/>
              <a:t>index (from 1 to     ) of cluster centroid </a:t>
            </a:r>
          </a:p>
          <a:p>
            <a:r>
              <a:rPr lang="en-US" sz="2600" dirty="0"/>
              <a:t>		    closest to </a:t>
            </a:r>
            <a:endParaRPr lang="en-US" sz="2600" dirty="0">
              <a:latin typeface="+mj-lt"/>
              <a:cs typeface="Courier New" pitchFamily="49" charset="0"/>
            </a:endParaRPr>
          </a:p>
          <a:p>
            <a:r>
              <a:rPr lang="en-US" sz="2600" dirty="0">
                <a:latin typeface="+mj-lt"/>
                <a:cs typeface="Courier New" pitchFamily="49" charset="0"/>
              </a:rPr>
              <a:t>	for    = 1 to </a:t>
            </a:r>
          </a:p>
          <a:p>
            <a:r>
              <a:rPr lang="en-US" sz="2600" dirty="0">
                <a:latin typeface="+mj-lt"/>
                <a:cs typeface="Courier New" pitchFamily="49" charset="0"/>
              </a:rPr>
              <a:t>		:= </a:t>
            </a:r>
            <a:r>
              <a:rPr lang="en-US" sz="2600" dirty="0"/>
              <a:t>average (mean) of points assigned to cluster</a:t>
            </a:r>
            <a:endParaRPr lang="en-US" sz="2600" dirty="0">
              <a:latin typeface="+mj-lt"/>
              <a:cs typeface="Courier New" pitchFamily="49" charset="0"/>
            </a:endParaRPr>
          </a:p>
          <a:p>
            <a:r>
              <a:rPr lang="en-US" sz="2600" dirty="0">
                <a:latin typeface="+mj-lt"/>
                <a:cs typeface="Courier New" pitchFamily="49" charset="0"/>
              </a:rPr>
              <a:t>	}</a:t>
            </a: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74" y="2676077"/>
            <a:ext cx="374904" cy="27660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232" y="3059183"/>
            <a:ext cx="420624" cy="2766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79" y="3980839"/>
            <a:ext cx="297180" cy="2011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48" y="2408544"/>
            <a:ext cx="251460" cy="1371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922" y="3538982"/>
            <a:ext cx="236791" cy="19069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294" y="1102684"/>
            <a:ext cx="236791" cy="19069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895" y="2766682"/>
            <a:ext cx="236791" cy="190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789" y="3910283"/>
            <a:ext cx="139446" cy="21488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311" y="3543672"/>
            <a:ext cx="127825" cy="1969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246" y="2337687"/>
            <a:ext cx="82296" cy="20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46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Random initialization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5620400" y="514351"/>
            <a:ext cx="0" cy="18432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451666" y="2158593"/>
            <a:ext cx="3311334" cy="1435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1000" y="987207"/>
            <a:ext cx="4495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Should have  </a:t>
            </a:r>
          </a:p>
          <a:p>
            <a:endParaRPr lang="en-US" sz="2800" dirty="0"/>
          </a:p>
          <a:p>
            <a:r>
              <a:rPr lang="en-US" sz="2800" dirty="0"/>
              <a:t>Randomly pick     training </a:t>
            </a:r>
          </a:p>
          <a:p>
            <a:r>
              <a:rPr lang="en-US" sz="2800" dirty="0"/>
              <a:t>examples.</a:t>
            </a:r>
          </a:p>
          <a:p>
            <a:endParaRPr lang="en-US" sz="2800" dirty="0"/>
          </a:p>
          <a:p>
            <a:r>
              <a:rPr lang="en-US" sz="2800" dirty="0"/>
              <a:t>Set                     equal to these </a:t>
            </a:r>
          </a:p>
          <a:p>
            <a:r>
              <a:rPr lang="en-US" sz="2800" dirty="0"/>
              <a:t>    examples.</a:t>
            </a:r>
          </a:p>
        </p:txBody>
      </p:sp>
      <p:pic>
        <p:nvPicPr>
          <p:cNvPr id="32" name="Picture 3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329797"/>
            <a:ext cx="1447800" cy="211287"/>
          </a:xfrm>
          <a:prstGeom prst="rect">
            <a:avLst/>
          </a:prstGeom>
        </p:spPr>
      </p:pic>
      <p:sp>
        <p:nvSpPr>
          <p:cNvPr id="33" name="Oval 32"/>
          <p:cNvSpPr/>
          <p:nvPr/>
        </p:nvSpPr>
        <p:spPr>
          <a:xfrm>
            <a:off x="6080762" y="184023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369796" y="157949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614162" y="132041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59881" y="170141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128592" y="138303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543800" y="100263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016766" y="97155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153400" y="66675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667830" y="729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233144" y="121583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820230" y="126155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5620400" y="2785892"/>
            <a:ext cx="0" cy="18432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5451666" y="4430134"/>
            <a:ext cx="3311334" cy="1435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080762" y="41117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369796" y="385103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614162" y="35919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59881" y="39729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128592" y="36545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543800" y="327417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016766" y="324309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8153400" y="293829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667830" y="30009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233144" y="348737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820230" y="353309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440" y="1118232"/>
            <a:ext cx="1010412" cy="2377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52" y="2000747"/>
            <a:ext cx="279844" cy="22536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38" y="3700291"/>
            <a:ext cx="279844" cy="22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55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Local optima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62000" y="1047750"/>
            <a:ext cx="2895600" cy="2180746"/>
            <a:chOff x="762000" y="1047750"/>
            <a:chExt cx="2895600" cy="218074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930734" y="1047750"/>
              <a:ext cx="0" cy="2180746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62000" y="3043830"/>
              <a:ext cx="28956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143000" y="275463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432034" y="249389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676400" y="223481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722119" y="261581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90830" y="229743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981200" y="16122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454166" y="1581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654598" y="112748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105230" y="133896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745502" y="161152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257630" y="187115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097797" y="255651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732035" y="23600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945397" y="28003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686316" y="2724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438400" y="255651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328848" y="278269"/>
            <a:ext cx="2514600" cy="1889527"/>
            <a:chOff x="4328848" y="278269"/>
            <a:chExt cx="2514600" cy="1889527"/>
          </a:xfrm>
        </p:grpSpPr>
        <p:sp>
          <p:nvSpPr>
            <p:cNvPr id="124" name="Cross 123"/>
            <p:cNvSpPr/>
            <p:nvPr/>
          </p:nvSpPr>
          <p:spPr>
            <a:xfrm rot="2734294">
              <a:off x="5678090" y="629064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Cross 126"/>
            <p:cNvSpPr/>
            <p:nvPr/>
          </p:nvSpPr>
          <p:spPr>
            <a:xfrm rot="2734294">
              <a:off x="6024756" y="1547992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Cross 131"/>
            <p:cNvSpPr/>
            <p:nvPr/>
          </p:nvSpPr>
          <p:spPr>
            <a:xfrm rot="2734294">
              <a:off x="4835702" y="1458520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 flipV="1">
              <a:off x="4475380" y="278269"/>
              <a:ext cx="0" cy="188952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4328848" y="2007790"/>
              <a:ext cx="25146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/>
            <p:cNvSpPr/>
            <p:nvPr/>
          </p:nvSpPr>
          <p:spPr>
            <a:xfrm>
              <a:off x="4659716" y="1757211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4910720" y="1531293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5122932" y="1306810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162636" y="1636930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4701253" y="1361066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387627" y="767374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5798361" y="740438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5972420" y="347359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5495337" y="530598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6047166" y="759654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5627685" y="991717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6357303" y="1585549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6039668" y="1415323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6224956" y="1796825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5999965" y="1730801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5784669" y="1585549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810000" y="2952750"/>
            <a:ext cx="2514600" cy="1889527"/>
            <a:chOff x="3810000" y="2952750"/>
            <a:chExt cx="2514600" cy="1889527"/>
          </a:xfrm>
        </p:grpSpPr>
        <p:sp>
          <p:nvSpPr>
            <p:cNvPr id="150" name="Cross 149"/>
            <p:cNvSpPr/>
            <p:nvPr/>
          </p:nvSpPr>
          <p:spPr>
            <a:xfrm rot="2734294">
              <a:off x="5498348" y="4143895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Cross 150"/>
            <p:cNvSpPr/>
            <p:nvPr/>
          </p:nvSpPr>
          <p:spPr>
            <a:xfrm rot="2734294">
              <a:off x="5516540" y="4360721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Cross 151"/>
            <p:cNvSpPr/>
            <p:nvPr/>
          </p:nvSpPr>
          <p:spPr>
            <a:xfrm rot="2734294">
              <a:off x="4826484" y="3714662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3" name="Straight Connector 152"/>
            <p:cNvCxnSpPr/>
            <p:nvPr/>
          </p:nvCxnSpPr>
          <p:spPr>
            <a:xfrm flipV="1">
              <a:off x="3956532" y="2952750"/>
              <a:ext cx="0" cy="188952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3810000" y="4682271"/>
              <a:ext cx="25146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Oval 154"/>
            <p:cNvSpPr/>
            <p:nvPr/>
          </p:nvSpPr>
          <p:spPr>
            <a:xfrm>
              <a:off x="4140868" y="4431692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4391872" y="4205774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4604084" y="3981291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4643788" y="4311411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4182405" y="4035547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4868779" y="3441855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279513" y="3414919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5453572" y="3021840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4976489" y="3205079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5528318" y="3434135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5108837" y="3666198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838455" y="4260030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5520820" y="4089804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5706108" y="4471306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5481117" y="4405282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5265821" y="4260030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477000" y="2948961"/>
            <a:ext cx="2514600" cy="1893316"/>
            <a:chOff x="6477000" y="2948961"/>
            <a:chExt cx="2514600" cy="1893316"/>
          </a:xfrm>
        </p:grpSpPr>
        <p:sp>
          <p:nvSpPr>
            <p:cNvPr id="171" name="Cross 170"/>
            <p:cNvSpPr/>
            <p:nvPr/>
          </p:nvSpPr>
          <p:spPr>
            <a:xfrm rot="2734294">
              <a:off x="8045555" y="2948961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Cross 171"/>
            <p:cNvSpPr/>
            <p:nvPr/>
          </p:nvSpPr>
          <p:spPr>
            <a:xfrm rot="2734294">
              <a:off x="7544075" y="4150518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Cross 172"/>
            <p:cNvSpPr/>
            <p:nvPr/>
          </p:nvSpPr>
          <p:spPr>
            <a:xfrm rot="2734294">
              <a:off x="7815125" y="3386600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Straight Connector 173"/>
            <p:cNvCxnSpPr/>
            <p:nvPr/>
          </p:nvCxnSpPr>
          <p:spPr>
            <a:xfrm flipV="1">
              <a:off x="6623532" y="2952750"/>
              <a:ext cx="0" cy="188952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6477000" y="4682271"/>
              <a:ext cx="25146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6807868" y="4431692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7058872" y="4205774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7271084" y="3981291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7310788" y="4311411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6849405" y="4035547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7535779" y="3441855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7946513" y="3414919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8120572" y="3021840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7643489" y="3205079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8205951" y="3444768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7775837" y="3666198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8505455" y="4260030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8187820" y="4089804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8373108" y="4471306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8148117" y="4405282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7932821" y="4260030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386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文本框 88">
            <a:extLst>
              <a:ext uri="{FF2B5EF4-FFF2-40B4-BE49-F238E27FC236}">
                <a16:creationId xmlns:a16="http://schemas.microsoft.com/office/drawing/2014/main" id="{ABC9558D-9D38-4380-8D30-7FC44FE0F1F3}"/>
              </a:ext>
            </a:extLst>
          </p:cNvPr>
          <p:cNvSpPr txBox="1"/>
          <p:nvPr/>
        </p:nvSpPr>
        <p:spPr>
          <a:xfrm>
            <a:off x="609600" y="514350"/>
            <a:ext cx="7696200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7970" algn="just">
              <a:lnSpc>
                <a:spcPct val="150000"/>
              </a:lnSpc>
            </a:pP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K-</a:t>
            </a: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均值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的一个问题在于，它有可能会停留在一个局部最小值处，而这取决于初始化的情况。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03713E79-3AA1-4E94-B6C9-E270A8891AC2}"/>
                  </a:ext>
                </a:extLst>
              </p:cNvPr>
              <p:cNvSpPr txBox="1"/>
              <p:nvPr/>
            </p:nvSpPr>
            <p:spPr>
              <a:xfrm>
                <a:off x="762000" y="1657350"/>
                <a:ext cx="7696200" cy="17068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266700" algn="just">
                  <a:lnSpc>
                    <a:spcPct val="150000"/>
                  </a:lnSpc>
                </a:pP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为了解决这个问题，我们通常需要多次运行</a:t>
                </a:r>
                <a:r>
                  <a:rPr lang="en-US" altLang="zh-CN" sz="1800" b="1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K-</a:t>
                </a:r>
                <a:r>
                  <a:rPr lang="zh-CN" altLang="zh-CN" sz="1800" b="1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均值</a:t>
                </a: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算法，每一次都重新进行随机初始化，最后再比较多次运行</a:t>
                </a:r>
                <a:r>
                  <a:rPr lang="en-US" altLang="zh-CN" sz="1800" b="1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K-</a:t>
                </a:r>
                <a:r>
                  <a:rPr lang="zh-CN" altLang="zh-CN" sz="1800" b="1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均值</a:t>
                </a: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的结果，选择代价函数最小的结果。这种方法在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较小的时候（</a:t>
                </a:r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2--10</a:t>
                </a: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）还是可行的，但是如果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较大，这么做也可能不会有明显地改善。</a:t>
                </a:r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03713E79-3AA1-4E94-B6C9-E270A8891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657350"/>
                <a:ext cx="7696200" cy="1706878"/>
              </a:xfrm>
              <a:prstGeom prst="rect">
                <a:avLst/>
              </a:prstGeom>
              <a:blipFill>
                <a:blip r:embed="rId2"/>
                <a:stretch>
                  <a:fillRect l="-633" r="-554"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4514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9902" y="805517"/>
            <a:ext cx="8305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  <a:cs typeface="Courier New" pitchFamily="49" charset="0"/>
              </a:rPr>
              <a:t>For i = 1 to 100 {</a:t>
            </a:r>
            <a:br>
              <a:rPr lang="en-US" sz="2400" dirty="0">
                <a:latin typeface="+mj-lt"/>
                <a:cs typeface="Courier New" pitchFamily="49" charset="0"/>
              </a:rPr>
            </a:br>
            <a:r>
              <a:rPr lang="en-US" sz="2000" dirty="0">
                <a:latin typeface="+mj-lt"/>
                <a:cs typeface="Courier New" pitchFamily="49" charset="0"/>
              </a:rPr>
              <a:t> </a:t>
            </a:r>
            <a:endParaRPr lang="en-US" sz="2400" dirty="0">
              <a:latin typeface="+mj-lt"/>
              <a:cs typeface="Courier New" pitchFamily="49" charset="0"/>
            </a:endParaRPr>
          </a:p>
          <a:p>
            <a:r>
              <a:rPr lang="en-US" sz="2400" dirty="0">
                <a:latin typeface="+mj-lt"/>
                <a:cs typeface="Courier New" pitchFamily="49" charset="0"/>
              </a:rPr>
              <a:t>	Randomly initialize K-means.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	Run K-means. Get                                                 .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	Compute cost function (distortion) </a:t>
            </a:r>
          </a:p>
          <a:p>
            <a:endParaRPr lang="en-US" sz="2000" dirty="0">
              <a:latin typeface="+mj-lt"/>
              <a:cs typeface="Courier New" pitchFamily="49" charset="0"/>
            </a:endParaRPr>
          </a:p>
          <a:p>
            <a:r>
              <a:rPr lang="en-US" sz="2400" dirty="0">
                <a:latin typeface="+mj-lt"/>
                <a:cs typeface="Courier New" pitchFamily="49" charset="0"/>
              </a:rPr>
              <a:t>	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04750" y="3862685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Pick clustering that gave lowest cost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Random initialization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468" y="1905340"/>
            <a:ext cx="3193542" cy="3406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242" y="2601880"/>
            <a:ext cx="3616452" cy="3657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248" y="3889371"/>
            <a:ext cx="3616452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31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56910" y="68580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Clustering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390775" y="19219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2362200" y="1962150"/>
            <a:ext cx="4919135" cy="1676400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Choosing the number of clusters</a:t>
            </a:r>
          </a:p>
        </p:txBody>
      </p:sp>
    </p:spTree>
    <p:extLst>
      <p:ext uri="{BB962C8B-B14F-4D97-AF65-F5344CB8AC3E}">
        <p14:creationId xmlns:p14="http://schemas.microsoft.com/office/powerpoint/2010/main" val="2294333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1000" y="285750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What is the right value of K?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2476222" y="1047749"/>
            <a:ext cx="0" cy="344328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209800" y="4199454"/>
            <a:ext cx="457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3140926" y="3413962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432183" y="3002271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635962" y="2651962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890212" y="3194774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216447" y="2692067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563774" y="1504950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3853362" y="1809750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586090" y="2015681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3276600" y="1760668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842077" y="2145177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534276" y="3377868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6031831" y="3139633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5735795" y="2887183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087980" y="3566362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5678905" y="3446046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287458" y="3181353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202701" y="2109157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625182" y="1798954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959643" y="2412625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552994" y="2373848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5808641" y="2151747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6404812" y="1843070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995737" y="1722754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829600" y="1244520"/>
              <a:ext cx="3902400" cy="2647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9520" y="1238400"/>
                <a:ext cx="3924360" cy="266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9165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Choosing the value of 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769263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Elbow method</a:t>
            </a:r>
            <a:r>
              <a:rPr lang="zh-CN" altLang="en-US" sz="2200" dirty="0"/>
              <a:t>（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“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肘部法则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 </a:t>
            </a:r>
            <a:r>
              <a:rPr lang="zh-CN" altLang="en-US" sz="2200" dirty="0"/>
              <a:t>）</a:t>
            </a:r>
            <a:r>
              <a:rPr lang="en-US" sz="2200" dirty="0"/>
              <a:t>: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136723569"/>
              </p:ext>
            </p:extLst>
          </p:nvPr>
        </p:nvGraphicFramePr>
        <p:xfrm>
          <a:off x="609600" y="1504950"/>
          <a:ext cx="36195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8" name="Group 7"/>
          <p:cNvGrpSpPr/>
          <p:nvPr/>
        </p:nvGrpSpPr>
        <p:grpSpPr>
          <a:xfrm rot="16200000">
            <a:off x="-389180" y="2456533"/>
            <a:ext cx="1847851" cy="401885"/>
            <a:chOff x="533400" y="1531263"/>
            <a:chExt cx="1981200" cy="430887"/>
          </a:xfrm>
        </p:grpSpPr>
        <p:sp>
          <p:nvSpPr>
            <p:cNvPr id="6" name="TextBox 5"/>
            <p:cNvSpPr txBox="1"/>
            <p:nvPr/>
          </p:nvSpPr>
          <p:spPr>
            <a:xfrm>
              <a:off x="533400" y="1531263"/>
              <a:ext cx="1981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Cost function 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800" y="1639264"/>
              <a:ext cx="171450" cy="214884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1611071" y="4047206"/>
            <a:ext cx="2198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(no. of clusters)</a:t>
            </a:r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54747826"/>
              </p:ext>
            </p:extLst>
          </p:nvPr>
        </p:nvGraphicFramePr>
        <p:xfrm>
          <a:off x="5143500" y="1504950"/>
          <a:ext cx="36195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14" name="Group 13"/>
          <p:cNvGrpSpPr/>
          <p:nvPr/>
        </p:nvGrpSpPr>
        <p:grpSpPr>
          <a:xfrm rot="16200000">
            <a:off x="4144720" y="2456533"/>
            <a:ext cx="1847851" cy="401885"/>
            <a:chOff x="533400" y="1531263"/>
            <a:chExt cx="1981200" cy="430887"/>
          </a:xfrm>
        </p:grpSpPr>
        <p:sp>
          <p:nvSpPr>
            <p:cNvPr id="15" name="TextBox 14"/>
            <p:cNvSpPr txBox="1"/>
            <p:nvPr/>
          </p:nvSpPr>
          <p:spPr>
            <a:xfrm>
              <a:off x="533400" y="1531263"/>
              <a:ext cx="1981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Cost function 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800" y="1639264"/>
              <a:ext cx="171450" cy="214884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6144971" y="4047206"/>
            <a:ext cx="2198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(no. of clusters)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161472"/>
            <a:ext cx="215265" cy="17335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603" y="4171950"/>
            <a:ext cx="215265" cy="1733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/>
              <p14:cNvContentPartPr/>
              <p14:nvPr/>
            </p14:nvContentPartPr>
            <p14:xfrm>
              <a:off x="992880" y="1638000"/>
              <a:ext cx="7661880" cy="19821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8560" y="1630440"/>
                <a:ext cx="7675560" cy="199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54408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451F68A-9F84-4325-9011-30DABD1008EF}"/>
                  </a:ext>
                </a:extLst>
              </p:cNvPr>
              <p:cNvSpPr txBox="1"/>
              <p:nvPr/>
            </p:nvSpPr>
            <p:spPr>
              <a:xfrm>
                <a:off x="0" y="57150"/>
                <a:ext cx="8915400" cy="47355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266700" algn="just">
                  <a:lnSpc>
                    <a:spcPct val="150000"/>
                  </a:lnSpc>
                </a:pP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聚类的衡量指标</a:t>
                </a:r>
              </a:p>
              <a:p>
                <a:pPr indent="266700" algn="just">
                  <a:lnSpc>
                    <a:spcPct val="150000"/>
                  </a:lnSpc>
                </a:pPr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(1). </a:t>
                </a: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均一性：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50000"/>
                  </a:lnSpc>
                </a:pP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类似于精确率，一个簇中只包含一个类别的样本，则满足均一性。其实也可以认为就是正确率</a:t>
                </a:r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每个聚簇中正确分类的样本数占该聚簇总样本数的比例和</a:t>
                </a:r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50000"/>
                  </a:lnSpc>
                </a:pPr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(2). </a:t>
                </a: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完整性：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50000"/>
                  </a:lnSpc>
                </a:pP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类似于召回率，同类别样本被归类到相同簇中，则满足完整性</a:t>
                </a:r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;(</a:t>
                </a: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每个聚簇中正确分类的样本数占该类型的总样本数比例的和</a:t>
                </a:r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50000"/>
                  </a:lnSpc>
                </a:pPr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(3). V-measure: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50000"/>
                  </a:lnSpc>
                </a:pP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均一性和完整性的加权平均 </a:t>
                </a:r>
              </a:p>
              <a:p>
                <a:pPr indent="266700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(1+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)∗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𝑝𝑟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451F68A-9F84-4325-9011-30DABD100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150"/>
                <a:ext cx="8915400" cy="4735527"/>
              </a:xfrm>
              <a:prstGeom prst="rect">
                <a:avLst/>
              </a:prstGeom>
              <a:blipFill>
                <a:blip r:embed="rId2"/>
                <a:stretch>
                  <a:fillRect l="-547" r="-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659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Unsupervised learning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1000" y="424815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Training set: 		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081894" y="977875"/>
            <a:ext cx="11064" cy="277336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895600" y="3560445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10" y="1422911"/>
            <a:ext cx="222885" cy="15049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726" y="3751243"/>
            <a:ext cx="228600" cy="1504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639" y="4364027"/>
            <a:ext cx="2750820" cy="29146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458838" y="236859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914694" y="251808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002796" y="300012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465445" y="278444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733800" y="323469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763935" y="188142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189670" y="192874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002348" y="132538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486400" y="157243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714029" y="147529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/>
              <p14:cNvContentPartPr/>
              <p14:nvPr/>
            </p14:nvContentPartPr>
            <p14:xfrm>
              <a:off x="2707920" y="1130040"/>
              <a:ext cx="5889240" cy="3620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99640" y="1119240"/>
                <a:ext cx="5901480" cy="364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1268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549E78A-ABAB-4FE6-A0D0-CB765BE6DDB1}"/>
                  </a:ext>
                </a:extLst>
              </p:cNvPr>
              <p:cNvSpPr txBox="1"/>
              <p:nvPr/>
            </p:nvSpPr>
            <p:spPr>
              <a:xfrm>
                <a:off x="152400" y="18121"/>
                <a:ext cx="8610600" cy="39004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266700" algn="just">
                  <a:lnSpc>
                    <a:spcPct val="150000"/>
                  </a:lnSpc>
                </a:pPr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(4). </a:t>
                </a: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轮廓系数</a:t>
                </a:r>
              </a:p>
              <a:p>
                <a:pPr indent="266700" algn="just">
                  <a:lnSpc>
                    <a:spcPct val="150000"/>
                  </a:lnSpc>
                </a:pP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样本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的轮廓系数：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50000"/>
                  </a:lnSpc>
                </a:pP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簇内不相似度</a:t>
                </a:r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计算样本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到同簇其它样本的平均距离为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，应尽可能小。</a:t>
                </a:r>
              </a:p>
              <a:p>
                <a:pPr indent="266700" algn="just">
                  <a:lnSpc>
                    <a:spcPct val="150000"/>
                  </a:lnSpc>
                </a:pP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簇间不相似度</a:t>
                </a:r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计算样本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到其它簇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的所有样本的平均距离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，应尽可能大。</a:t>
                </a:r>
              </a:p>
              <a:p>
                <a:pPr indent="266700" algn="just">
                  <a:lnSpc>
                    <a:spcPct val="150000"/>
                  </a:lnSpc>
                </a:pP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轮廓系数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值越接近</a:t>
                </a:r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表示样本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聚类越合理，越接近</a:t>
                </a:r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，表示样本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应该分类到另外的簇中，近似为</a:t>
                </a:r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，表示样本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应该在边界上</a:t>
                </a:r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;</a:t>
                </a: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所有样本的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的均值被成为聚类结果的轮廓系数。 </a:t>
                </a:r>
              </a:p>
              <a:p>
                <a:pPr indent="266700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)−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𝑚𝑎𝑥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{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),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)}</m:t>
                          </m:r>
                        </m:den>
                      </m:f>
                    </m:oMath>
                  </m:oMathPara>
                </a14:m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549E78A-ABAB-4FE6-A0D0-CB765BE6D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8121"/>
                <a:ext cx="8610600" cy="3900427"/>
              </a:xfrm>
              <a:prstGeom prst="rect">
                <a:avLst/>
              </a:prstGeom>
              <a:blipFill>
                <a:blip r:embed="rId2"/>
                <a:stretch>
                  <a:fillRect l="-566" r="-4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758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Applications of clustering</a:t>
            </a:r>
          </a:p>
        </p:txBody>
      </p:sp>
      <p:pic>
        <p:nvPicPr>
          <p:cNvPr id="7" name="Picture 8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2580" y="3022160"/>
            <a:ext cx="1555455" cy="155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76131" y="3022160"/>
            <a:ext cx="1555455" cy="155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90"/>
          <p:cNvSpPr txBox="1">
            <a:spLocks noChangeArrowheads="1"/>
          </p:cNvSpPr>
          <p:nvPr/>
        </p:nvSpPr>
        <p:spPr bwMode="auto">
          <a:xfrm>
            <a:off x="969810" y="4713676"/>
            <a:ext cx="2818912" cy="326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Organize computing clusters</a:t>
            </a:r>
          </a:p>
        </p:txBody>
      </p:sp>
      <p:sp>
        <p:nvSpPr>
          <p:cNvPr id="12" name="Text Box 91"/>
          <p:cNvSpPr txBox="1">
            <a:spLocks noChangeArrowheads="1"/>
          </p:cNvSpPr>
          <p:nvPr/>
        </p:nvSpPr>
        <p:spPr bwMode="auto">
          <a:xfrm>
            <a:off x="5225383" y="2445780"/>
            <a:ext cx="2376701" cy="326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Social network analysis</a:t>
            </a:r>
          </a:p>
        </p:txBody>
      </p:sp>
      <p:grpSp>
        <p:nvGrpSpPr>
          <p:cNvPr id="13" name="Group 118"/>
          <p:cNvGrpSpPr>
            <a:grpSpLocks/>
          </p:cNvGrpSpPr>
          <p:nvPr/>
        </p:nvGrpSpPr>
        <p:grpSpPr bwMode="auto">
          <a:xfrm>
            <a:off x="4688585" y="2875355"/>
            <a:ext cx="3192333" cy="1800425"/>
            <a:chOff x="243" y="2112"/>
            <a:chExt cx="2274" cy="1710"/>
          </a:xfrm>
        </p:grpSpPr>
        <p:pic>
          <p:nvPicPr>
            <p:cNvPr id="14" name="Picture 9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3" y="2112"/>
              <a:ext cx="2274" cy="1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Rectangle 94"/>
            <p:cNvSpPr>
              <a:spLocks noChangeArrowheads="1"/>
            </p:cNvSpPr>
            <p:nvPr/>
          </p:nvSpPr>
          <p:spPr bwMode="auto">
            <a:xfrm>
              <a:off x="255" y="3732"/>
              <a:ext cx="1775" cy="9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dirty="0"/>
                <a:t>Image credit: NASA/JPL-Caltech/E. </a:t>
              </a:r>
              <a:r>
                <a:rPr lang="en-US" sz="700" dirty="0" err="1"/>
                <a:t>Churchwell</a:t>
              </a:r>
              <a:r>
                <a:rPr lang="en-US" sz="700" dirty="0"/>
                <a:t> (Univ. of Wisconsin, Madison) </a:t>
              </a:r>
            </a:p>
          </p:txBody>
        </p:sp>
      </p:grpSp>
      <p:sp>
        <p:nvSpPr>
          <p:cNvPr id="17" name="Text Box 95"/>
          <p:cNvSpPr txBox="1">
            <a:spLocks noChangeArrowheads="1"/>
          </p:cNvSpPr>
          <p:nvPr/>
        </p:nvSpPr>
        <p:spPr bwMode="auto">
          <a:xfrm>
            <a:off x="5011467" y="4709473"/>
            <a:ext cx="2818912" cy="326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Astronomical data analysis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4518719" y="559018"/>
            <a:ext cx="3513813" cy="2013909"/>
            <a:chOff x="4648200" y="-19050"/>
            <a:chExt cx="3973513" cy="2277382"/>
          </a:xfrm>
        </p:grpSpPr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5700" y="124732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0258" y="76364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885" y="1153658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83109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7274" y="873995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-1905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5236" y="708892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412" y="44252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8196" y="47259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3073" y="11985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723" y="70407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5198" y="1515495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7856" y="128829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1" name="Straight Arrow Connector 50"/>
            <p:cNvCxnSpPr>
              <a:endCxn id="38" idx="2"/>
            </p:cNvCxnSpPr>
            <p:nvPr/>
          </p:nvCxnSpPr>
          <p:spPr>
            <a:xfrm flipV="1">
              <a:off x="4965700" y="713774"/>
              <a:ext cx="184320" cy="28963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38" idx="2"/>
            </p:cNvCxnSpPr>
            <p:nvPr/>
          </p:nvCxnSpPr>
          <p:spPr>
            <a:xfrm flipH="1" flipV="1">
              <a:off x="5150020" y="713774"/>
              <a:ext cx="184320" cy="33170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0" idx="1"/>
            </p:cNvCxnSpPr>
            <p:nvPr/>
          </p:nvCxnSpPr>
          <p:spPr>
            <a:xfrm flipH="1" flipV="1">
              <a:off x="5675914" y="1297934"/>
              <a:ext cx="267971" cy="15024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0" y="166929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5" name="Straight Arrow Connector 54"/>
            <p:cNvCxnSpPr>
              <a:stCxn id="44" idx="1"/>
              <a:endCxn id="39" idx="2"/>
            </p:cNvCxnSpPr>
            <p:nvPr/>
          </p:nvCxnSpPr>
          <p:spPr>
            <a:xfrm flipH="1" flipV="1">
              <a:off x="6234578" y="665406"/>
              <a:ext cx="270658" cy="33800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4" idx="3"/>
              <a:endCxn id="40" idx="2"/>
            </p:cNvCxnSpPr>
            <p:nvPr/>
          </p:nvCxnSpPr>
          <p:spPr>
            <a:xfrm flipV="1">
              <a:off x="5778840" y="1742700"/>
              <a:ext cx="349365" cy="221111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9" idx="1"/>
              <a:endCxn id="40" idx="3"/>
            </p:cNvCxnSpPr>
            <p:nvPr/>
          </p:nvCxnSpPr>
          <p:spPr>
            <a:xfrm flipH="1" flipV="1">
              <a:off x="6312525" y="1448179"/>
              <a:ext cx="302673" cy="36183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4" idx="3"/>
              <a:endCxn id="49" idx="1"/>
            </p:cNvCxnSpPr>
            <p:nvPr/>
          </p:nvCxnSpPr>
          <p:spPr>
            <a:xfrm flipV="1">
              <a:off x="5778840" y="1810016"/>
              <a:ext cx="836358" cy="15379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9" idx="3"/>
              <a:endCxn id="50" idx="1"/>
            </p:cNvCxnSpPr>
            <p:nvPr/>
          </p:nvCxnSpPr>
          <p:spPr>
            <a:xfrm flipV="1">
              <a:off x="6983838" y="1582811"/>
              <a:ext cx="234018" cy="22720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0" idx="1"/>
              <a:endCxn id="40" idx="3"/>
            </p:cNvCxnSpPr>
            <p:nvPr/>
          </p:nvCxnSpPr>
          <p:spPr>
            <a:xfrm flipH="1" flipV="1">
              <a:off x="6312525" y="1448179"/>
              <a:ext cx="905331" cy="13463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3" idx="1"/>
              <a:endCxn id="39" idx="3"/>
            </p:cNvCxnSpPr>
            <p:nvPr/>
          </p:nvCxnSpPr>
          <p:spPr>
            <a:xfrm flipH="1">
              <a:off x="6418898" y="275471"/>
              <a:ext cx="210502" cy="9541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4965700" y="1003413"/>
              <a:ext cx="36864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43" idx="3"/>
              <a:endCxn id="45" idx="1"/>
            </p:cNvCxnSpPr>
            <p:nvPr/>
          </p:nvCxnSpPr>
          <p:spPr>
            <a:xfrm>
              <a:off x="6998040" y="275471"/>
              <a:ext cx="526372" cy="6330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45" idx="3"/>
              <a:endCxn id="47" idx="1"/>
            </p:cNvCxnSpPr>
            <p:nvPr/>
          </p:nvCxnSpPr>
          <p:spPr>
            <a:xfrm>
              <a:off x="7893052" y="338773"/>
              <a:ext cx="360021" cy="7559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48" idx="3"/>
              <a:endCxn id="47" idx="2"/>
            </p:cNvCxnSpPr>
            <p:nvPr/>
          </p:nvCxnSpPr>
          <p:spPr>
            <a:xfrm flipV="1">
              <a:off x="8340363" y="708892"/>
              <a:ext cx="97030" cy="28969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5" idx="2"/>
              <a:endCxn id="48" idx="1"/>
            </p:cNvCxnSpPr>
            <p:nvPr/>
          </p:nvCxnSpPr>
          <p:spPr>
            <a:xfrm>
              <a:off x="7708732" y="633294"/>
              <a:ext cx="262991" cy="36529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45" idx="2"/>
              <a:endCxn id="46" idx="3"/>
            </p:cNvCxnSpPr>
            <p:nvPr/>
          </p:nvCxnSpPr>
          <p:spPr>
            <a:xfrm flipH="1">
              <a:off x="7426836" y="633294"/>
              <a:ext cx="281896" cy="13381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44" idx="3"/>
              <a:endCxn id="50" idx="1"/>
            </p:cNvCxnSpPr>
            <p:nvPr/>
          </p:nvCxnSpPr>
          <p:spPr>
            <a:xfrm>
              <a:off x="6873876" y="1003413"/>
              <a:ext cx="343980" cy="57939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46" idx="1"/>
              <a:endCxn id="43" idx="3"/>
            </p:cNvCxnSpPr>
            <p:nvPr/>
          </p:nvCxnSpPr>
          <p:spPr>
            <a:xfrm flipH="1" flipV="1">
              <a:off x="6998040" y="275471"/>
              <a:ext cx="60156" cy="4916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43" idx="2"/>
              <a:endCxn id="44" idx="3"/>
            </p:cNvCxnSpPr>
            <p:nvPr/>
          </p:nvCxnSpPr>
          <p:spPr>
            <a:xfrm>
              <a:off x="6813720" y="569992"/>
              <a:ext cx="60156" cy="433421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 Box 280"/>
          <p:cNvSpPr txBox="1">
            <a:spLocks noChangeArrowheads="1"/>
          </p:cNvSpPr>
          <p:nvPr/>
        </p:nvSpPr>
        <p:spPr bwMode="auto">
          <a:xfrm>
            <a:off x="1211930" y="2447974"/>
            <a:ext cx="2376702" cy="326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Market segmentation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812580" y="209550"/>
            <a:ext cx="3292086" cy="3237783"/>
            <a:chOff x="330111" y="1807705"/>
            <a:chExt cx="4016551" cy="3950298"/>
          </a:xfrm>
        </p:grpSpPr>
        <p:graphicFrame>
          <p:nvGraphicFramePr>
            <p:cNvPr id="73" name="Chart 72"/>
            <p:cNvGraphicFramePr/>
            <p:nvPr>
              <p:extLst>
                <p:ext uri="{D42A27DB-BD31-4B8C-83A1-F6EECF244321}">
                  <p14:modId xmlns:p14="http://schemas.microsoft.com/office/powerpoint/2010/main" val="335530226"/>
                </p:ext>
              </p:extLst>
            </p:nvPr>
          </p:nvGraphicFramePr>
          <p:xfrm>
            <a:off x="330111" y="1807705"/>
            <a:ext cx="4016551" cy="395029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pic>
          <p:nvPicPr>
            <p:cNvPr id="74" name="Picture 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6146" y="2475958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0661" y="2296433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6639" y="2584709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3239" y="3298029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3149213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497" y="3149214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1534" y="33337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7281" y="32358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8909" y="35623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505077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0399" y="24193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23431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24193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0026" y="2634604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296" y="2600325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9526" y="3466975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1882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64568" y="68580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Clustering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398433" y="19219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2438400" y="2114550"/>
            <a:ext cx="4407745" cy="1676400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K-means </a:t>
            </a:r>
            <a:b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1803540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low\Desktop\cs229a\lectures-slides\assets\kmeansplot\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38150"/>
            <a:ext cx="5699125" cy="426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480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400" y="438387"/>
            <a:ext cx="5699125" cy="42667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ross 6"/>
          <p:cNvSpPr/>
          <p:nvPr/>
        </p:nvSpPr>
        <p:spPr>
          <a:xfrm rot="2734294" flipH="1" flipV="1">
            <a:off x="3291089" y="1603670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/>
          <p:cNvSpPr/>
          <p:nvPr/>
        </p:nvSpPr>
        <p:spPr>
          <a:xfrm rot="2734294" flipH="1" flipV="1">
            <a:off x="4852375" y="3208579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579840" y="1802520"/>
              <a:ext cx="4217040" cy="1574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8680" y="1791360"/>
                <a:ext cx="4237920" cy="159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665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400" y="438387"/>
            <a:ext cx="5699124" cy="42667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43648" y="1553853"/>
            <a:ext cx="871152" cy="636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98108" y="2841873"/>
            <a:ext cx="871152" cy="636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/>
          <p:cNvSpPr/>
          <p:nvPr/>
        </p:nvSpPr>
        <p:spPr>
          <a:xfrm rot="2734294" flipH="1" flipV="1">
            <a:off x="3291089" y="1603670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/>
          <p:cNvSpPr/>
          <p:nvPr/>
        </p:nvSpPr>
        <p:spPr>
          <a:xfrm rot="2734294" flipH="1" flipV="1">
            <a:off x="4852375" y="3208579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141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400" y="438387"/>
            <a:ext cx="5699124" cy="42667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43648" y="1553853"/>
            <a:ext cx="871152" cy="636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98108" y="2841873"/>
            <a:ext cx="871152" cy="636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ross 2"/>
          <p:cNvSpPr/>
          <p:nvPr/>
        </p:nvSpPr>
        <p:spPr>
          <a:xfrm rot="2734294" flipH="1" flipV="1">
            <a:off x="3291089" y="1603670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ross 3"/>
          <p:cNvSpPr/>
          <p:nvPr/>
        </p:nvSpPr>
        <p:spPr>
          <a:xfrm rot="2734294" flipH="1" flipV="1">
            <a:off x="4852375" y="3208579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7" name="Cross 6"/>
          <p:cNvSpPr/>
          <p:nvPr/>
        </p:nvSpPr>
        <p:spPr>
          <a:xfrm rot="2734294" flipH="1" flipV="1">
            <a:off x="3875046" y="1795423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/>
          <p:cNvSpPr/>
          <p:nvPr/>
        </p:nvSpPr>
        <p:spPr>
          <a:xfrm rot="2734294" flipH="1" flipV="1">
            <a:off x="4251232" y="2901604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3279600" y="1638000"/>
              <a:ext cx="1801440" cy="15314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69160" y="1627200"/>
                <a:ext cx="1822680" cy="154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500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57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 \in \mathbb{R}^n&#10;$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_0 = 1&#10;$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1, \mu_2, \dots, \mu_K \in \mathbb{R}^n&#10;$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c^{(i)}&#10;$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&#10;$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k&#10;$&#10;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&#10;$&#10;&#10;\end{document}"/>
  <p:tag name="IGUANATEXSIZE" val="2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c^{(i)}&#10;$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&#10;$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k&#10;$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(c^{(1)}, \dots, c^{(m)}, \mu_1, \dots, \mu_K) &#10;= \frac{1}{m} &#10;\sum^m_{i=1} &#10;|| x^{(i)} - \mu_{c^{(i)}} ||^2&#10;$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c^{(1)}, \dots, c^{(m)},}&#10;J(c^{(1)}, \dots, c^{(m)}, \mu_1, \dots, \mu_K)&#10;$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 \mu_1, \dots, \mu_K&#10;$&#10;&#10;\end{document}"/>
  <p:tag name="IGUANATEXSIZE" val="1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u_k \in \mathbb{R}^n &#10;$&#10;&#10;\end{document}"/>
  <p:tag name="IGUANATEXSIZE" val="2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1, \mu_2, \dots, \mu_K \in \mathbb{R}^n&#10;$&#10;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c^{(i)}&#10;$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&#10;$&#10;&#10;\end{document}"/>
  <p:tag name="IGUANATEXSIZE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k&#10;$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&#10;$&#10;&#10;\end{document}"/>
  <p:tag name="IGUANATEXSIZE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{(x^{(1)},y^{(1)}), (x^{(2)}, y^{(2)}), (x^{(3)}, y^{(3)}), \dots , (x^{(m)}, y^{(m)})\}&#10;$&#10;&#10;\end{document}"/>
  <p:tag name="IGUANATEXSIZE" val="2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 \mu_1, \dots, \mu_K&#10;$&#10;&#10;\end{document}"/>
  <p:tag name="IGUANATEXSIZE" val="1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 &lt; m&#10;$&#10;&#10;\end{document}"/>
  <p:tag name="IGUANATEXSIZE" val="2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c^{(1)}, \dots, c^{(m)}, \mu_1, \dots, \mu_K &#10;$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(c^{(1)}, \dots, c^{(m)}, \mu_1, \dots, \mu_K)&#10;$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(c^{(1)}, \dots, c^{(m)}, \mu_1, \dots, \mu_K)&#10;$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{x^{(1)}, x^{(2)}, x^{(3)}, \dots, x^{(m)} \}&#10;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{ x^{(1)}, x^{(2)}, \dots, x^{(m)} \}&#10;$&#10;&#10;\end{document}"/>
  <p:tag name="IGUANATEXSIZE" val="24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4464</TotalTime>
  <Words>830</Words>
  <Application>Microsoft Office PowerPoint</Application>
  <PresentationFormat>全屏显示(16:9)</PresentationFormat>
  <Paragraphs>119</Paragraphs>
  <Slides>30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 Math</vt:lpstr>
      <vt:lpstr>1_Lecture</vt:lpstr>
      <vt:lpstr>2_Office Theme</vt:lpstr>
      <vt:lpstr>3_Office Theme</vt:lpstr>
      <vt:lpstr>Unsupervised learning introduction</vt:lpstr>
      <vt:lpstr>PowerPoint 演示文稿</vt:lpstr>
      <vt:lpstr>PowerPoint 演示文稿</vt:lpstr>
      <vt:lpstr>PowerPoint 演示文稿</vt:lpstr>
      <vt:lpstr>K-means  algorithm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Optimization objective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Choosing the number of clusters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geniocean</cp:lastModifiedBy>
  <cp:revision>655</cp:revision>
  <dcterms:created xsi:type="dcterms:W3CDTF">2010-07-08T21:59:02Z</dcterms:created>
  <dcterms:modified xsi:type="dcterms:W3CDTF">2021-10-05T03:43:08Z</dcterms:modified>
</cp:coreProperties>
</file>