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27"/>
  </p:notesMasterIdLst>
  <p:sldIdLst>
    <p:sldId id="367" r:id="rId4"/>
    <p:sldId id="460" r:id="rId5"/>
    <p:sldId id="521" r:id="rId6"/>
    <p:sldId id="522" r:id="rId7"/>
    <p:sldId id="523" r:id="rId8"/>
    <p:sldId id="524" r:id="rId9"/>
    <p:sldId id="553" r:id="rId10"/>
    <p:sldId id="527" r:id="rId11"/>
    <p:sldId id="544" r:id="rId12"/>
    <p:sldId id="542" r:id="rId13"/>
    <p:sldId id="546" r:id="rId14"/>
    <p:sldId id="554" r:id="rId15"/>
    <p:sldId id="258" r:id="rId16"/>
    <p:sldId id="257" r:id="rId17"/>
    <p:sldId id="259" r:id="rId18"/>
    <p:sldId id="261" r:id="rId19"/>
    <p:sldId id="262" r:id="rId20"/>
    <p:sldId id="547" r:id="rId21"/>
    <p:sldId id="543" r:id="rId22"/>
    <p:sldId id="548" r:id="rId23"/>
    <p:sldId id="549" r:id="rId24"/>
    <p:sldId id="550" r:id="rId25"/>
    <p:sldId id="552" r:id="rId26"/>
  </p:sldIdLst>
  <p:sldSz cx="9144000" cy="5143500" type="screen16x9"/>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9822" autoAdjust="0"/>
  </p:normalViewPr>
  <p:slideViewPr>
    <p:cSldViewPr>
      <p:cViewPr varScale="1">
        <p:scale>
          <a:sx n="109" d="100"/>
          <a:sy n="109" d="100"/>
        </p:scale>
        <p:origin x="101" y="91"/>
      </p:cViewPr>
      <p:guideLst>
        <p:guide orient="horz" pos="1188"/>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915"/>
    </inkml:context>
    <inkml:brush xml:id="br0">
      <inkml:brushProperty name="width" value="0.05292" units="cm"/>
      <inkml:brushProperty name="height" value="0.05292" units="cm"/>
      <inkml:brushProperty name="color" value="#0000FF"/>
    </inkml:brush>
  </inkml:definitions>
  <inkml:trace contextRef="#ctx0" brushRef="#br0">3313 11366 4964,'20'-40'769,"0"1"832,-20-1 578,0 20 191,-20-19-545,0-1-511,1 0 63,-21 20-576,-19 1-257,-1-2-127,1 42-353,-2-2-64,-18 21-256,20 0-257,-1 19 193,21 1 96,19-1-225,0 1 97,40-20 288,0 0 64,39 0 32,-19-1 0,39 1 0,1 0 96,-1-21-64,20 21-64,-39 0 96,-1-1 0,-39-19 32,1 20 257,-21-20 191,-21 19 129,-19-18-353,-19 17-256,0-17-96,-1-1-160,1 0-384,-2-20-353,23 0-929,17-20-2946</inkml:trace>
  <inkml:trace contextRef="#ctx0" brushRef="#br0" timeOffset="418.02">3710 11585 10922,'60'60'-224,"-39"-21"288,17 21 416,-18-1 801,21 21-320,-21-2-737,-1 23-159,21-22-162,-20-20 33,19-19 128,-19 0-32,-20-40 129,0 0 511,0 0 545,-20-20-1056,1-20 95,-1-19 224,-20-1-256,1-19-608,19-1-192,0-19-866,20 20-2594,0-21-1633,0 41 4260,40-1 2914,-1 41 833,1-2 1186,19 21-962,-19 21-1089,-1-2-448,-19 1-384,20 20-257,-19 0-191,-21-1-33,0 1 32,0-20 96,-21 0 65,1 19-129,-20-39-224,21 20-96,-21-20-609,20 0-1025,0 0-2305</inkml:trace>
  <inkml:trace contextRef="#ctx0" brushRef="#br0" timeOffset="851.04">4505 11465 15438,'0'-19'-801,"0"-2"353,-20 21 192,0 0 448,0 0-224,0 21-160,-19 19 128,19-21 64,0 21 0,20-20 256,0 20 96,20 0-224,0-21 0,0 1-31,19 0-33,21-20 128,-21 0 160,1 0 449,1-40 0,-23 21-289,2-21-192,1 0-127,-21 20-65,0-20-192,0 0 64,-21 0-64,1 21-417,2-21 97,18 20 288,0 20 64,0 0-129,0 20 258,0 0 191,18 19-192,-18 1-64,20-19 0,21 19-32,-21-1-128,19-19-449,-19-20-448,20 20-384,-21-20-1089,-19 0-2659</inkml:trace>
  <inkml:trace contextRef="#ctx0" brushRef="#br0" timeOffset="1306.07">4922 11425 11370,'0'40'64,"0"0"96,0-19 1282,0 18-737,0 1-609,0-20-160,0-20 64,0 20 64,0-20 384,0-20 417,0 0-385,0 0-384,0-20-160,0 0-96,19-19-192,-19 19-289,20-20 1,0 40 512,0-19 95,1 39 290,-3 0 608,2 19 31,-20 21-511,0 0-193,20-1-192,-20 1 0,21 0-160,-1-19 0,-20-21 64,18 0 96,3 0 160,-21-21 128,20 2 0,-20-21 33,20 0 31,0 0-192,-20 0-160,19 20 0,1 1 32,0-1 96,-20 20 385,20 20 255,0-1-159,-20 1 64,19 20-33,1 0-416,0 0-127,-20 0-194,20-21-960,0 21-480,1-20-2371</inkml:trace>
  <inkml:trace contextRef="#ctx0" brushRef="#br0" timeOffset="3072.17">14530 10869 10730,'0'20'-96,"0"20"608,0 0 1090,0 39 127,0 21-351,0 19-546,0 0-383,0 0-193,0 1-192,0-21 96,0-40 193,0-19 31,0-40-96,0 0 1250,-20-20-642,20-19-639,0-21-129,-19-19-160,19-1 96,-20 0-160,20 1 192,-20-20-288,20 19-737,0 21 192,0-1 353,0 20 224,20 40-289,0 21 321,19 18 160,21 21 96,-21-1-32,1 40 0,19-19-96,2 19 32,-2-19-160,0-1-64,-19-39 160,19-20 64,-19-20 513,-20 0 223,0-40 97,-20 1-448,-20-21-65,0-20-64,0 21 129,-19-21 95,-1 1-384,-19-1-256,19 1-737,-1-1-672,23 20 640,-2 21 545,20 39-641,0 0-2563,20 20-2658</inkml:trace>
  <inkml:trace contextRef="#ctx0" brushRef="#br0" timeOffset="3389.19">15364 11326 16879,'-40'0'-352,"21"20"352,-1 0 96,0 20 257,20 0-161,0 0-96,20 0-64,19-1 32,21-19 32,-1 0 64,1-20 193,-1 0 287,0-20 1,-39-20 159,21 21 322,-41-21-162,-20 0-127,-1 0-288,-17-20-449,-23 40-32,22-19-320,-21 19-97,21 20-479,19 0-834,20 0-288,0 20-961,39-1-2754</inkml:trace>
  <inkml:trace contextRef="#ctx0" brushRef="#br0" timeOffset="3685.21">15880 11406 13612,'20'59'929,"-20"-38"-640,0 19 223,0-21 289,0 1-289,0 0-416,0-20 161,0 0 479,0 0-159,19-20-385,-19-19-96,0-1 128,20 0-288,-20 0 385,20 0-225,0 0-128,1 1 0,-3-1 0,2 40-32,0-20 64,1 20 64,-1 20 192,-20 0 384,20 19-191,-20 1 31,0 0-288,18 20-192,-18-20-512,21 0-1250,-1-1-1441,0-19-6182</inkml:trace>
  <inkml:trace contextRef="#ctx0" brushRef="#br0" timeOffset="3843.21">16336 11366 7206,'40'-20'7976,"1"20"-7816,-23 0 1666,22-20-513,1 20-897,-2 0-480,1-20-1121,-20 20-2018</inkml:trace>
  <inkml:trace contextRef="#ctx0" brushRef="#br0" timeOffset="4363.24">17131 11048 13260,'0'-39'2082,"-20"39"-1121,-20-21-577,1 42 1,19-21-97,-20 39-192,19-18-96,3 18 0,18 1 0,0-20 0,18 19 32,3-19-32,-1 0 64,20 0-64,-1 0 0,1-20 0,-20 19 64,-1-19-64,-19 20 0,0-20 224,0 0 97,-39 20-289,-1-20 64,1 20-128,-1 0-224,-1-20-353,3 20-832,18-1-1666,-1-19-4709</inkml:trace>
  <inkml:trace contextRef="#ctx0" brushRef="#br0" timeOffset="4803.27">17429 11267 3042,'39'79'5285,"-19"-39"-4900,0 39-225,-20-18 0,20 18 993,-20 0-865,19 1-736,1-21 288,0 1 384,0-41 577,0 2 1217,-20-2-545,0-38 449,0-2-961,-20 2-609,0-41 353,-20 1-65,1-1-191,-1-19-97,20-1-352,1-19-512,-1-1-513,20 21-417,20 0 578,19 19 575,1 20 449,19 21 289,-19 19 256,19 19-97,2 21-320,-23-20 1,-17 39-257,-1-19 0,-20 0 0,0-1 64,-20 1-128,-21-20 288,23 0 0,-43-1 1,22-19-257,19 0-193,-20 21-415,20-21-481,20-21-1346,0 21-3650</inkml:trace>
  <inkml:trace contextRef="#ctx0" brushRef="#br0" timeOffset="5704.32">18083 11168 15150,'20'-20'1185,"-20"0"-1185,-20 20 1121,0 0-320,1 0-609,-1 0-192,0 20-32,0 0-32,0 0 0,1 19 64,19-19-64,0 20-32,19-21 96,1 1-257,20 0 1,-1 0 0,1-20 192,1 0 96,-3 0 64,-17-20 0,19 0 0,-40 0 96,18-19-64,-18 19-31,0-20-1,0 1 0,0-1-96,0 20 32,-18-19-128,18 18 32,0 1 192,-20 20-288,20 0-65,0 20 321,20 1-192,-20 18 160,18-19-128,3 20 64,-1-20-32,0-1-224,0 1 128,-20-20 64,19 20 96,-19-20-160,20-20-128,-20 20-609,0-20-416,20 20 192,0-19 224,-20-1-897,0 0-1313,20 20 2114,-20 0 1185,0 0 609,0 20 1153,0 0-769,0-1-352,0 1-352,-20 20-257,20-20-256,0-1-96,20 1 0,-20-20 128,0 0 224,0 0 833,0-20-577,19 1 33,-19-1 320,0-20-289,0 20-287,20-19-161,0-1-192,0 0-225,1 21 65,-3-2 192,2 1 64,0 20 32,1 20 224,-21 20 65,20-20-161,-20 20-128,0 0-32,20-1 0,-20-19-128,0 0-160,19 0 128,-19-20 32,0 0 288,0 0 96,20-20-128,-20 0 193,20-20-161,0 21-32,0-21 0,-1 0-64,21 1-128,-20 18 192,19 1 32,1 1 577,-20 19 352,1 19-288,-3 1 64,2 20-64,-20 0-257,0 20-127,0-21-353,0 21-160,0-21-897,20 1-1442,1-20-1408,-21 0-13293</inkml:trace>
  <inkml:trace contextRef="#ctx0" brushRef="#br0" timeOffset="10973.62">3333 7809 8808,'0'20'128,"0"-20"128,0 0 1378,0 0 191,0 0-928,0 0-769,0 0-128,0 0 97,0-20 63,0 20 96,0 0 32,20 0-64,-20 0 33,0 0 31,21 0 96,-1 0-192,-2 0-63,2 0-33,1 0-160,-1 0 160,19 0-96,1 0 32,0 0 0,-1 0-32,1 0 32,19 0-32,-19 0 0,19 0 32,2 0-32,-22 0-32,21 0 64,-1 0-32,1 0-32,-21 0 64,22 0-32,-2 0 0,-1 0 0,3 0 32,-2 0-32,1-20 64,-1 20-64,2 0 32,18-20-32,-41 20 0,23 0 0,-22 0-32,1 0-64,0 0-128,-1 0-129,-19 0 33,0 20-96,1-20-129,-3 0 65,-18 20 223,20-20 1,0 0-96,-20 0-1058,0 0-2273</inkml:trace>
  <inkml:trace contextRef="#ctx0" brushRef="#br0" timeOffset="13328.76">1270 8505 6053,'-20'0'3299,"20"0"-3715,0 0 672,0 0 1314,0 0-225,20 0-480,-20 0-161,0 0-31,0 0-64,18 0-129,-18 0-192,20 0-95,1 0 63,-1 0 0,0 0-128,19 0-64,1 0-32,-1 0 0,21-20-32,19 20 32,0 0 32,0 0-96,21 0 160,-1 0 1,20 0-1,-20 0-64,21 0-32,-1 0 32,1 0 0,-21 0 32,0 0 32,0 0 32,0-21 161,21 21-257,-1 0 32,-20-19-64,1 19 0,-1 0 32,-20 0-64,0 0 32,-20 0-32,1 0 32,-19 0-32,18 0-32,-19 0-32,-21 19-224,21-19-289,19 0 33,-19 0-65,19 0 0,-19 0 225,19 0 256,-18 0 0,-21 0-577,0 0-1281,-20-19-2178</inkml:trace>
  <inkml:trace contextRef="#ctx0" brushRef="#br0" timeOffset="14298.81">2282 7868 3651,'19'0'3395,"-19"0"-3395,0 0 737,0 0 1217,0 0-1121,0 20-449,0 0-32,0 20 129,0-1-257,-19-18-160,19 18-32,-20 1 0,20 0 0,0 0-32,-20-21 0,20 21 0,0-20-32,20 0 64,-20 0-32,0-20 64,20 20 64,-1-20 0,-19 20-32,20-20-32,20 0 1,-20 0-1,19 0-64,22 19 32,-3-19-32,-17 0 0,-2 0 0,1 20 0,-1-20-96,-19 0-1,-20 21-31,20-21 96,-20 0 64,0 0 128,0 0 193,0-21-257,-20 1 160,20 1 96,-20-1-127,20-20-65,0 0-128,-19 0 32,19 1-64,19-1-64,-19 0-96,0 1 128,0-2 32,0 22 32,0-1 32,0 0 32,0 0-96,0 20 64,0-20-32,0 20 64,0-20 0,-19 20 32,19 0-96,-20 0-64,-20 0 160,1 0 385,-2 0-225,-17 0-224,17 20-160,-18-20-1089,19 20-3459</inkml:trace>
  <inkml:trace contextRef="#ctx0" brushRef="#br0" timeOffset="15546.88">5953 9220 12107,'41'0'833,"-21"-20"-769,19 20 192,1-20 353,0 20 384,19 0-513,2 0-256,18 0-32,0 0 161,20 20-33,0-20-64,0 20 33,41 0 31,-2-20 64,22 20 321,18-20-417,0 0 65,21 0 31,-20 0 0,20 0-95,-1 0-97,-40 0-32,1-20-32,-20 20-128,-20 0 32,-19 0 32,-41 20-224,1-20-224,-40 0-225,-20 0-576,0 19-513,-20-19-2402</inkml:trace>
  <inkml:trace contextRef="#ctx0" brushRef="#br0" timeOffset="36425.08">6569 10412 8616,'-19'-19'6534,"-1"19"-6342,20 0-96,-20 0 385,0 0 319,0 0-383,20 0-353,-19 19-32,19 1 0,-20 0 160,20 20-32,-20 0 32,20 20-31,0-1-1,0 20 32,20-19 64,0 19-160,19-19 0,1-1 32,-1-19-64,21 20-64,-21-40-32,1 20-320,-20-20-513,19-20-1089,2 0-4067</inkml:trace>
  <inkml:trace contextRef="#ctx0" brushRef="#br0" timeOffset="36671.09">6848 10670 14862,'18'21'608,"3"-21"-608,-21 20 160,20 19 321,0-19 95,-20 20-480,20-1-96,-1 1 32,1 0-224,20 0-384,-20-21-129,0 2-416,-1-21-833,1 19-1633,-20-19-4389</inkml:trace>
  <inkml:trace contextRef="#ctx0" brushRef="#br0" timeOffset="36995.11">7046 10353 13132,'20'-20'352,"-1"0"-384,1 20 993,0 0 320,1 0-192,17 20-512,3 0-353,-1 20 0,19 19-31,-19-19-65,19 19-32,-19 1 0,-1-1 0,-19 1-224,21 0 224,-41-20-96,18-1 64,-18 1-96,0 0 96,-18-20-224,18 20-641,-21-21-736,1 1-4805</inkml:trace>
  <inkml:trace contextRef="#ctx0" brushRef="#br0" timeOffset="37861.16">19871 10253 13260,'-20'-39'993,"-1"39"-481,21-21 642,-20 21-1,20 0-224,0 21-577,-20-1-160,20-1 224,0 41 65,-19-20 63,19 19 33,0 21-129,0-21-127,0 1-129,19 20-64,-19-21-96,20-19 160,21 19-448,-21-19-321,18-20-191,3 0-225,-21-20-929,19 0-3011</inkml:trace>
  <inkml:trace contextRef="#ctx0" brushRef="#br0" timeOffset="38178.18">20306 10492 16335,'-38'19'192,"17"-19"-192,1 40 256,20-20-63,-20 20-97,20 0-64,20 20 0,-20-21 0,41-19-32,-3 20-96,3-20 96,-1-20 96,-1 0 192,21-20-32,-21 0 225,1 0 63,-1-20 161,-39 1-161,0-1-31,0-19-289,-19 18-96,-21-18-96,0 19 32,1 20-352,-1 0-256,1 1-129,19 19-833,0 0-2625,20 0-9673</inkml:trace>
  <inkml:trace contextRef="#ctx0" brushRef="#br0" timeOffset="38453.19">20604 10174 4163,'20'-59'7944,"-20"38"-6919,40 21 1185,-19 0 0,17 21-704,23 18-289,-22 0-449,21 21-95,-1 0-160,0 20-97,-19-1-288,21 0 64,-23 1-64,3 0-160,-21-21 192,-1 1-256,-19-1 0,-19-19-416,-1 0-865,-21 0-898,3-1-5124</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9:03.500"/>
    </inkml:context>
    <inkml:brush xml:id="br0">
      <inkml:brushProperty name="width" value="0.05292" units="cm"/>
      <inkml:brushProperty name="height" value="0.05292" units="cm"/>
      <inkml:brushProperty name="color" value="#0000FF"/>
    </inkml:brush>
  </inkml:definitions>
  <inkml:trace contextRef="#ctx0" brushRef="#br0">7522 2782 6085,'0'0'513,"0"0"-385,0 0 448,0 0 610,0 0 95,0 0-352,0 0-193,20 0-127,1 0-129,-21 0 33,18 0-33,2 0-63,0 0-33,1 0 32,-1 0 1,-2 0-33,23 0-96,-21-20-127,19 20-65,1 0 32,-20 0-96,20 0 0,-1 0-32,-19 0 32,21 0-64,-3 0 64,3 0-32,-3 0 0,3 0 32,-1 0-32,19 0 32,-19 0-32,19 0 0,-19 0 0,19 0 32,-18 0-32,-3 20 0,3-20 0,-2 0 0,1 0 32,0 0-64,-1 0 64,1 0-64,19 0 32,-19-20 0,19 20 0,-18 0 0,-1 0 0,-1 0-64,21 0 32,-21 0-64,21 0 64,-21 0-32,22 0 64,-23-20-32,23 20 64,-2 0-32,1 0 0,-21-21 0,21 21 0,-21 0 0,22 0-64,-23 0 64,23-19-160,-22 19-1,1 0 1,19 0 128,-19 19-32,-1-19 32,21 0-64,-1 0 128,2 0-64,-22-19 64,21 19-64,-1 0 64,1-20-64,-1 20 32,-18 0 0,18-20 0,-19 20 0,19 0 0,-19 0 0,19 0-32,-19 0 32,19 20-96,-19-20-224,-1 0-449,22 0 32,-2 20 257,0-20 223,1 0 129,19 0 128,0 0 96,2 0 97,-2 0 159,0 0 128,0 0 97,0 0-129,-19 0-255,20 0-65,-1 0-128,-19 0 64,19 0-32,-20 0 96,22 0 64,-2 0 32,-20 0-32,1 0-31,-1 0-97,0 0-64,22 19 0,-23-19 0,1 21-96,22-21 64,-2 0 32,0 20-32,0-20 64,2 0 0,-22 0 64,20 0-160,0 0 32,-19 0-64,-1 0-1,2 0-63,-2 0-96,1 0 128,-1 0 128,0 0 96,-19 0 0,-20 0-64,19 0-64,-39 0-833,0 0-2722</inkml:trace>
  <inkml:trace contextRef="#ctx0" brushRef="#br0" timeOffset="39583.26">1924 3875 13100,'20'-21'192,"-20"21"321,0 0-97,0 0 321,0 0-161,0 21-288,0 18 1,-20 1 127,0 0-64,20 20 97,0-21-321,0 21-32,0-1-96,20-19-32,0-1 64,0 1 32,19-19 32,1-2 64,19-19 1,-18 0-65,17 0-96,-17 0-609,-21-19-928,0 19-1090,-20-21-3843</inkml:trace>
  <inkml:trace contextRef="#ctx0" brushRef="#br0" timeOffset="39757.27">2102 4172 16879,'0'20'545,"0"-20"-1154,0 0 1058,0 0 191,20 0 129,1 0-577,19 0-192,-22 0-512,23-20-577,-21 20-1986,0 0-4356</inkml:trace>
  <inkml:trace contextRef="#ctx0" brushRef="#br0" timeOffset="39894.28">2084 3934 13548,'0'0'-929,"18"0"737,2-20-737,21 20-2658,-21 0-2595</inkml:trace>
  <inkml:trace contextRef="#ctx0" brushRef="#br0" timeOffset="40111.29">2560 4132 16687,'20'0'-929,"-20"0"833,0 0 673,0 0-385,0 0-320,0 21-2627,-20-21-5541</inkml:trace>
  <inkml:trace contextRef="#ctx0" brushRef="#br0" timeOffset="40622.32">2936 4232 16047,'20'-20'64,"-20"0"96,0 0 160,0 1-32,-20-2-63,0 21-417,2-19-577,-23 19 288,21 19 353,0-19-32,0 21-64,1-2 32,19 1-65,0 20-63,19-20-96,1 0 159,0-20 257,20 19 0,-19-19 65,17 0 447,-18-19 1,1-1 223,-21 0-31,20 0-193,-20 0-287,0 0-129,0 1-192,0 19-289,0-21-31,0 21-417,18 21 192,-18-2 673,21 21 65,-1 0 31,0 20-32,0-20 32,-1 19 32,1 1-160,0-21 96,-20 21 0,0-21 353,0-18 159,-20 18 33,20-19 256,-20-20 64,-19 19-225,19-19-223,-21 0-289,3-19-320,17-1-833,-19 0-2178,22-20-10794</inkml:trace>
  <inkml:trace contextRef="#ctx0" brushRef="#br0" timeOffset="40767.33">3353 4272 13068,'41'0'5093,"-41"0"-5414,0 0 321,0 0-1537,0 0-3204</inkml:trace>
  <inkml:trace contextRef="#ctx0" brushRef="#br0" timeOffset="41568.37">4068 4073 10698,'-40'-19'352,"21"19"192,-1 0 481,0 0 193,0 0-161,0 19-545,1-19-128,-1 20-191,0 0-33,-1-1-128,21 2 0,0-2-64,21 1-32,-1 0 32,0 0 128,-1-20 32,21 0 64,-20 0 32,19-20 65,-19 0 95,-20 0-32,20-20 1,-20 1 127,0 19-96,0-20 97,-20 1-225,20-21-352,-20 20 128,1 0-128,-1 1 0,0 19-96,20 0 160,0 0-32,-20 40-417,20 0 161,0 20 352,20 0 0,-20 19 96,20 1-96,0 0-32,-1-1 0,21-19 0,-20-1-480,19 1-738,1-20-575,-20 0-898,19-1-4099</inkml:trace>
  <inkml:trace contextRef="#ctx0" brushRef="#br0" timeOffset="41913.39">4325 4172 14157,'0'0'-833,"21"0"1089,-21 0 193,20 0 416,0-19 288,0 19-929,-20-21-96,19 21 96,-19-19 32,0-1-127,-19 20-161,-1-20 32,0 1-64,0 19 31,-1 0 33,3 0 0,-2 19 0,20-19-96,0 20 0,0 0 128,20-1 32,-2 2 129,3-2 95,19 1-192,-1 0-224,1 0 160,0-20-320,-1 0-65,1 20-1024,-19-20-1057,17 0-3876</inkml:trace>
  <inkml:trace contextRef="#ctx0" brushRef="#br0" timeOffset="42295.41">4783 4093 10634,'0'-20'2978,"-20"20"-3010,-1 20 321,3 0 31,-22-1 256,40 2-191,-21-2-385,21 21 32,0-20-96,0 0-128,21-20-1,-1 20 129,18-20 128,-17 0 33,-1-20 63,20 20 64,-40-20 128,19 0 193,-19 0 159,0-19-415,0 18-129,-19 2-64,19-1 0,0 20-32,-20-20 224,20 20 33,0 0-385,0 0-65,0 20 322,20 0-33,-1-1-64,1 2-32,0-2-96,0 1 96,19 0-416,-19 0-513,20-20 192,-19 0-992,-3 20-129,2-20-833,0-20-4515</inkml:trace>
  <inkml:trace contextRef="#ctx0" brushRef="#br0" timeOffset="42562.43">5022 3636 13292,'0'19'-160,"18"2"320,-18-1 1217,20 19 449,-20 1-352,20 20-642,-20-1-127,0 1-128,21 19-257,-21-19-352,20-21 96,-2 21-192,3-20-417,-1 0-896,0-21-833,0 2-1506,-20-2-5765</inkml:trace>
  <inkml:trace contextRef="#ctx0" brushRef="#br0" timeOffset="44251.53">5696 4212 15855,'0'0'96,"0"0"-257,20 0 578,-20 20 384,0-20 320,0 20-545,0 0-191,-20 20-129,0-21-160,0 21-865,-19 0-1409,19-20-3171</inkml:trace>
  <inkml:trace contextRef="#ctx0" brushRef="#br0" timeOffset="46299.64">6311 3676 8968,'0'39'2466,"0"-19"-2914,0 20 32,0 20 191,0-1 514,0 21 351,0-21-287,0 1-193,-20 0 224,20-41 449,0 1-161,0-20 610,0 0-321,0-20-769,0 1-160,20-21-64,-20 0-192,41 21-321,-23-22 65,23 41-97,18-19 65,-19 38 351,0 1 161,-1 1 0,-19 18 0,0 0 161,-20-18 191,0 18 288,-20-19 225,0 0-96,-19 0-224,-1 0-321,20-20-224,-19 0-417,19 0-960,0 0-1346,0-20-6117</inkml:trace>
  <inkml:trace contextRef="#ctx0" brushRef="#br0" timeOffset="46645.66">6749 4073 12908,'-21'20'480,"1"0"-95,20-1 159,0 21-224,0-20-63,0 0-289,20 20-385,1-40 65,17 0 160,3 0 64,-21 0-1,-2-20-31,23 0 0,-41 0 192,20 0 96,-20 1 96,0-2 321,0 2 64,0 19 255,0-20 1,0 20-384,0 0-449,0 20-96,0-1 128,0 2 64,0-2-96,20 21-96,-1-20-257,1 20-511,0-21-834,20-19-1473,-20 21-3171</inkml:trace>
  <inkml:trace contextRef="#ctx0" brushRef="#br0" timeOffset="47085.69">7125 4113 12972,'0'19'192,"0"2"160,0 18 481,21-19-320,-1 20-65,-2-20-320,23-1-96,-21 2-32,18-21 32,3 0-96,-21 0 224,19 0 32,-19-21 65,-20-18-1,20 19 32,-20 0 0,0-20-127,0 21-97,-20-2-96,20 21-32,0 0-161,0 0-383,0 0 384,20 40 192,0-20 32,0 40 0,19-21 32,-19 22-32,0-2 96,1 1-96,-3-21 64,-18 1-64,0 0 256,0-21 353,-18 21 159,-23-40 417,1 20-576,1-20-257,-21 0-159,1-20-97,0 1-192,19 19-161,-1-21-704,3 2-992,17-1-2820</inkml:trace>
  <inkml:trace contextRef="#ctx0" brushRef="#br0" timeOffset="47525.71">8217 4172 18577,'0'20'737,"0"-20"-865,0 0 576,-20 20-256,1 20-192,-1-20-160,0 20-1537,0-21-1410,20 21-5990</inkml:trace>
  <inkml:trace contextRef="#ctx0" brushRef="#br0" timeOffset="49040.8">8812 4093 11659,'-18'-20'4163,"18"1"-3842,-21-2-65,1 21-352,0 0 0,-19 0 160,19 21-128,-20-2-32,20 1 32,0 19 64,20-18-64,0 18 64,20-19 64,0 0-128,0 0 32,20-20 192,-1 0 320,1-20-95,-1 0-97,1-20-32,1-19-96,-23 19 0,3-20-64,-21 1 1,-21-1-226,3 20 65,-2-19 32,-21 19 32,21 0 0,-19 21-64,19-1 321,0 20-225,20 0-129,0 39 226,0 1 191,0 20 0,20 19-160,0-19-160,19 19-96,1-19-384,1-21-289,-2 1-256,1 0-256,-20-40-385,19 20-480,-19-40-2722</inkml:trace>
  <inkml:trace contextRef="#ctx0" brushRef="#br0" timeOffset="49177.81">9071 4013 14093,'0'0'192,"0"20"-192,20 20 32,-20-20-192,19 19-128,1-18-865,0-2-993,0 1-1826,0 0-1666</inkml:trace>
  <inkml:trace contextRef="#ctx0" brushRef="#br0" timeOffset="49321.82">9091 3934 10666,'-20'-40'5221,"20"21"-5350,0 19-607,0 0-994,20 0 1250,-1 19-385,1-19-4933</inkml:trace>
  <inkml:trace contextRef="#ctx0" brushRef="#br0" timeOffset="49573.83">9328 4013 12555,'-38'20'289,"38"-20"127,-21 0-96,21 21-288,21-2-32,-3 1-416,2 0-353,21-1-192,-3-19 0,3 21 225,-1-2 383,-20 1 321,-1-20 417,-19 20 608,0-20 672,-19 0-608,-1 20-608,-20-20-193,20 0-288,-19 0-737,19 20-1057,-21-20-3202</inkml:trace>
  <inkml:trace contextRef="#ctx0" brushRef="#br0" timeOffset="50035.86">9766 4054 1249,'0'0'11178,"-21"0"-11146,-17 0 641,18 19-257,-1 1 513,21 0-384,0-1-481,0 2-256,21-2-417,-1 1-128,18 0-288,3-20-768,-21 0-962,19 0 129,1 0 480,-20-20 1217,-1 20 480,1-20 673,-20 1 1058,0 19-193,0-21-160,0 21 960,-20 0-864,20 0 192,-19 0-288,19 21-320,0-2 288,0 1-321,19-20-127,1 20-97,20 0-288,-20-20-32,19 0 32,-19 0 160,21 0 481,-23 0 96,-18-20 160,20 0 32,-20 0-128,-20 1-257,2-2-159,-3 2-257,1-1-192,0 20-192,-19-20-97,19 1-447,20 19-1314,-20 0-3139</inkml:trace>
  <inkml:trace contextRef="#ctx0" brushRef="#br0" timeOffset="50367.88">10242 4132 12619,'20'40'321,"0"-40"-161,-20 20 128,0 0 193,20-20 736,-20 0-865,0 20-224,0-20 32,19 0 193,-19-20-193,0 0-288,0 20-128,20-20 223,-20 1 33,20-2 0,0 2 0,-20-1 353,20 20 255,0 0 417,-1 20-256,-19-20-192,20 19-321,-20 21-224,20-20 64,0 0-160,-20 20-352,0-40-577,21 20-32,-21-20-705,0 0-2018</inkml:trace>
  <inkml:trace contextRef="#ctx0" brushRef="#br0" timeOffset="50562.89">10600 4113 3042,'38'0'12428,"3"-20"-10538,-1 20 544,19-20-896,-19 20-257,-1-19-737,21-2-447,-41 21-194,1-20-255,0 20-449,-20 0-672,0 0-1730,-20 0-3171</inkml:trace>
  <inkml:trace contextRef="#ctx0" brushRef="#br0" timeOffset="50792.9">10719 3755 13580,'0'60'929,"0"-21"1121,0 1-448,19 20 191,-19-1-415,20-18-1026,-20 18-160,20-19-96,-20-1-64,20 1-160,-20-20-352,20 0-577,-20-1-224,19-19-1154,-19 21-3170</inkml:trace>
  <inkml:trace contextRef="#ctx0" brushRef="#br0" timeOffset="51183.92">11314 4172 16367,'0'20'3619,"0"-20"-3811,0 20 320,0 0 257,-20 20 319,-20-21-383,21 2-898,-21 19-1313,0-21-1793</inkml:trace>
  <inkml:trace contextRef="#ctx0" brushRef="#br0" timeOffset="63913.65">12009 4054 10826,'20'-21'1313,"-20"1"833,-20 20 0,20 0-448,-20-19-449,20 19-737,-20 0-223,-1 0-193,3 0-96,-2 0-96,0 19 0,-21 22-97,23-22 193,-3 21-288,21 0 64,0-21 32,21 21-225,-3-20 225,2 0-96,1-20 160,19 0 96,-1 0 32,-19 0 96,0 0-96,20-20-32,-21 0 0,-19 0 96,20-19 32,-20 18 64,-20 2-32,20-21 192,-19 21 97,-1-2-257,0 21 96,0 0-192,20 0-160,0 21 96,0-2-128,20 21 96,0-21-224,0 21-673,19-20-160,1 20-513,19-20-576,-18-20-1793</inkml:trace>
  <inkml:trace contextRef="#ctx0" brushRef="#br0" timeOffset="64223.67">12286 4132 13196,'0'0'545,"0"21"-225,0-2 96,0 1 65,0 0-97,0 0-320,0 0-96,21-20 0,-21 0 32,0 0 192,0 0-160,0-20-256,0 0 128,0-20 0,0 21 32,0-21-289,0 0-31,0 21 352,20-2 192,-20 21 32,20 0 321,-1 0 192,1 21 31,-20-2-191,20 21-257,0 0-256,0-1-544,-1-19-866,1 20-1280,0-20-6119</inkml:trace>
  <inkml:trace contextRef="#ctx0" brushRef="#br0" timeOffset="64634.69">12645 4093 11146,'-41'20'448,"21"-1"-448,0 2 33,20-2-1,-19 21 384,19-20-288,19 20-320,1-21-289,20 2-319,-19-2 319,17-19 417,3 0 128,-3-19 417,-17-2 640,-1 2 384,0-21 129,-20 0-97,0 1-544,0-1-224,-20 0-513,0-20-256,-19-19-192,19 20-417,-21-1 385,3 0 192,17 40-160,1 20 32,20 0-193,0 20 161,0 0 513,20 40-65,1-1-64,-3 1-32,2-1-160,21 1 0,-3-20-384,3 0-609,-1-1-737,-20-19-256,19 0-736,-19-20-3140</inkml:trace>
  <inkml:trace contextRef="#ctx0" brushRef="#br0" timeOffset="64866.71">12942 4192 8456,'20'20'1121,"-20"0"-1153,0 0-33,19-20 194,-19 0 1568,0 0 513,0 0-800,0-20-353,0 0-161,0 0-191,0-19-128,0 18-321,0-18-256,0 19 64,0 1-96,0-2 32,20 1-128,-20 20-160,20 0-1378,-20 20-2050,20 1-7110</inkml:trace>
  <inkml:trace contextRef="#ctx0" brushRef="#br0" timeOffset="65442.74">13179 4192 11979,'21'0'128,"-1"0"1409,0-20 1,0 20 95,-1-19-287,-19-2-994,0 2 0,0-1-63,0 0-225,-19 20-256,-1 0-225,0 0-63,0 0 352,-1 20 31,3 0 33,18-1 64,0 2 0,18-2 64,-18 21 65,41-20-129,-21 0-97,19-20 1,-19 20 96,0-20-192,20 0 64,-21 0 0,-19-20-96,20 0-65,-20 0 289,20 20 0,-20-20 0,0 0-64,0 1-32,0 19 96,-20-21 64,20 21-32,20 0 65,-20 21-1,20-21-96,1 19-32,-21 1-129,18 0 33,2-20-224,21 20-128,-21 0 95,-2-20 65,2 0 160,1 0 32,-1 0 128,-20 0 96,20-20 128,-20 20 160,0-20 289,20 0 64,-20 0-97,0 20-320,0-40-95,0 21 95,0-1-224,-20 0-192,20 1-96,-20-2-128,0 21-1058,-21-20-3010</inkml:trace>
  <inkml:trace contextRef="#ctx0" brushRef="#br0" timeOffset="66063.77">13716 4132 8904,'-20'-19'2050,"20"19"-1954,0-20 1377,0 20 481,0 0-384,-19 0-738,19 0-639,0 0 287,0 20-128,0-1-191,0 2-97,0-2 0,0 21-64,19-20-32,1 0-193,20-20-95,-20 20 96,19-20 96,-19 0 224,0 0 0,1 0 0,-3-20 0,2 0 289,-20-20-65,20 20 0,-20-20-64,-20 1-256,0 19-480,20-20-161,-18 20-416,-23 1-736,21 19-1410,0 0-6278</inkml:trace>
  <inkml:trace contextRef="#ctx0" brushRef="#br0" timeOffset="97339.56">14331 4192 2914,'21'0'3139,"-21"0"-704,0-20-289,0 20-161,0 0-159,0 0-384,20 0-450,-20 0-159,0 0-224,0 0-129,0 20-127,0-20-65,0 20 0,0-20-64,0 20-192,-20 20 0,-1-21-64,1 2-256,0-2-449,1 2-384,-1-2-736,0 1-2179</inkml:trace>
  <inkml:trace contextRef="#ctx0" brushRef="#br0" timeOffset="139162.95">14748 3994 2882,'0'-20'3203,"0"20"-640,0 0-577,0 0-257,0 0-864,0 0-577,0 20 289,0-1-1,21 1 65,-21 1-32,0 18-225,20-19-64,-20 20 33,0-1-97,0 1-160,-20 0 0,20-21 0,0-19 32,0 21 160,0-21 129,0 0-1,0-21-224,0-18-288,0-1 32,0 0-128,0 0-32,20 1-96,-20 0 95,18-2 97,2 22 96,-20-1 0,21 20 224,-1 0 193,0 20-129,-20-1 289,19 1-321,-19 20 32,20 0-160,-20-21-64,20 2 32,-20 18-64,0-19-64,20 0-224,-20 0-353,0 0-384,0-1-480,20-19-769,-20 0-1954</inkml:trace>
  <inkml:trace contextRef="#ctx0" brushRef="#br0" timeOffset="139545.98">15186 4113 9705,'0'-20'3779,"0"20"-3555,-21-20 353,21 20-32,-20 0-129,20 0-160,-20 20-224,20 0-32,0-1 0,0 2 0,0 18 0,0-19-64,20 0 32,21 0-96,-23 0 0,2-20 96,0 0 128,1 0 192,-1 0 65,0 0 191,-1-20-96,-19 0-31,0-20-33,0 20-63,-19 1-193,-1-2-160,0 2 32,-1-1 32,-19 0-64,22 20-129,-3 0-351,21 0-801,0 0-1122,0 20-2818</inkml:trace>
  <inkml:trace contextRef="#ctx0" brushRef="#br0" timeOffset="139964">15404 4073 10570,'0'-19'3939,"19"19"-3202,-19 0 384,0 19-224,-19 1-225,19-20-447,0 39-161,0-18 0,19-2-256,-19 21-289,20-20-159,-20 0-97,20-20 224,0 20 321,-20-20-32,20 0-32,-1 0 160,1 0-129,-20-20 1,0 20-128,20-20-1186,-20 20-287,0-20 1120,0 20 705,0 0 64,20 20 0,-20-20 0,21 0 225,-3 0 31,2 20-160,1-20-64,-1 0 160,0 0 385,-20 0 256,18-20 320,3 20 288,-21-20 193,0 0-385,-21-19-448,21 18-385,-18 2-415,-2-21-610,0 21-576,-1-2-481,1 1-1857</inkml:trace>
  <inkml:trace contextRef="#ctx0" brushRef="#br0" timeOffset="143232.19">16058 4252 12043,'0'0'1249,"0"20"-192,0-20 513,0 19-545,0 2-769,0-2-288,-20 2-705,0-2-1729,20-19-4933</inkml:trace>
  <inkml:trace contextRef="#ctx0" brushRef="#br0" timeOffset="144717.27">16435 4232 12812,'0'0'1921,"20"0"-1600,-20 0 351,0 0-543,0 0-129,20 0-513,1 0-1921,-21 0-6054</inkml:trace>
  <inkml:trace contextRef="#ctx0" brushRef="#br0" timeOffset="144912.28">16793 4212 16976,'20'20'1345,"-20"-20"-1377,0 0 1121,0 0-673,0 0-320,0 0-480,19 0-1442,-19 0-2178</inkml:trace>
  <inkml:trace contextRef="#ctx0" brushRef="#br0" timeOffset="145071.29">17071 4232 16431,'20'0'352,"0"0"801,-20 0 97,0-20-1218,0 20-1025,0 0-3940</inkml:trace>
  <inkml:trace contextRef="#ctx0" brushRef="#br0" timeOffset="163605.35">7283 5703 9641,'0'0'961,"0"0"128,0-19 576,0 19-159,0 0-225,0-21-416,0 21-193,0-20 33,0 20-225,-18 0 97,-2-20-289,0 20-448,-1 0 96,-17 20-96,18 0 64,-21 1-64,21 18-1,20 0 65,-19 2-128,19-2-64,19 1-97,1-20-127,0-1 160,21-19 256,-23 0 192,23 0 96,-21-19 32,18-1 0,-17-1 65,-21-18 31,20 20 64,-20-22-192,-20 2 161,-1 19-97,3 1-64,18-2-96,-20 21 0,20 0-64,0 0-288,0 21 32,0-2 160,20 1 96,-2-1 0,23 22 0,-21-21-96,0-1 32,19 1-288,-19-1-353,0-19-512,19 21-1153,-19-21-2755</inkml:trace>
  <inkml:trace contextRef="#ctx0" brushRef="#br0" timeOffset="163958.37">7581 5643 4644,'-18'20'5189,"18"1"-5349,0-2 192,-21 20 288,21 2 192,0-2-351,21-19-129,-21 20-96,18-20 128,-18-20 0,0 0 544,0 0 353,0 0 449,0-20-770,20-1-191,-20 2-161,0-20-32,0-2-224,0 21 0,0-19-64,20 20 64,-20 19-64,0-21 96,21 21 64,-21 21 289,20-2-193,-20 1-128,18 19-192,3-18-64,-21 18-321,20-19-928,0-1-705,0 2-2210</inkml:trace>
  <inkml:trace contextRef="#ctx0" brushRef="#br0" timeOffset="164384.4">7959 5703 12908,'-20'0'704,"0"0"-704,0 20 353,1-1 351,-1 1-127,0 1-481,20 18-192,0-19-96,20 20-577,0-20 96,-1-1 97,21 1 63,-20-20 417,19 0 320,-19-20 129,21 1 319,-21-1 610,-20-20-65,0 1-320,0-2-257,-20-18-127,0-1-481,-1 1-192,1-1-289,-19-19-416,19 39 641,-20 0 448,21 20-320,19 20-96,0 0 0,0 39 480,19 2 193,-19 18-289,40 1-160,-20-1 0,1 1-32,17 0-64,3 0-865,-21-21-1121,19-19-705,-19 20-704,0-40-384</inkml:trace>
  <inkml:trace contextRef="#ctx0" brushRef="#br0" timeOffset="164608.41">8237 5882 3427,'0'0'2434,"0"-21"833,-20 21-801,0-19-864,20-1 32,-19-19-866,19 18-319,-20-18-385,20 0-64,0 18 0,0 21-64,20-20-161,-1 20 129,1 0-32,0 20 0,20-20-961,-21 21-3331</inkml:trace>
  <inkml:trace contextRef="#ctx0" brushRef="#br0" timeOffset="165192.44">8395 5742 4548,'0'20'10250,"0"1"-11115,20-21 897,0 20 416,1-20 513,-1 0-256,18 0-449,-17-20 64,-1-1 257,0 21-193,-1-20-31,-19 1-33,0-1-32,0 1-128,-19-2-256,19 21-448,-20 0-33,0 0 289,-1 0 0,1 21 127,20 18 33,0-20 64,0 1 32,20 1-32,-20 18-224,41-19-129,-21-20-63,-1 19 192,21-19 192,-20 0 128,-20-19 64,20 19-32,-20-20-32,20 1-32,-20-1-64,0-1-257,0 21-832,19-20-832,-19 20 447,0 0 833,20 20 994,-20 1 127,20-1 193,0 19-1,1-20-63,17-19-321,3 21-96,-21-21 96,19 0 129,-19 0 575,0-21 194,-20 2 191,20-1-256,-20-19-256,0 18-129,0-18-159,-20 19-257,20-20-224,-20 20-288,20 20-193,0-20-864,-20 20-2050,20 20-6310</inkml:trace>
  <inkml:trace contextRef="#ctx0" brushRef="#br0" timeOffset="165783.48">9011 5684 10634,'-19'0'800,"19"0"738,0 0 255,-20 0-287,20 0-865,0 19-577,0 1-32,0-1 96,0 1 0,20 1 32,-20 18-96,19-19 0,1-1 0,0 2-64,0-21 32,0 20 32,19-20 160,-19 0-31,20-20 95,-21-1 160,1 2 129,0-20 31,-20 19-255,0-21-193,0 2 96,-20 20-32,0-2-160,20-19-288,-19 20-128,-1 20-449,0-19-1057,0 19-2113</inkml:trace>
  <inkml:trace contextRef="#ctx0" brushRef="#br0" timeOffset="167651.58">7146 6498 5925,'20'19'32,"-20"1"-32,0 20 192,18 20 737,-18-20 224,0 19-576,20-19-321,-20 20-64,0-21 129,0-19 287,0-20 449,0 20-192,0-20 1217,0-20-1345,0 0-545,21 0-160,-1 1-96,0-1-192,-2 0-33,23 20 225,-21 0-32,19 20-32,-19 0 0,0 19-32,0-19 64,0 0 160,-20 0 192,0 0 256,0-20 1,-20 19-97,0-19-320,-20 0-160,1 0-448,19 0-962,0-19-2209</inkml:trace>
  <inkml:trace contextRef="#ctx0" brushRef="#br0" timeOffset="168026.61">7621 6776 12203,'-20'0'1377,"20"20"-1473,0-20 128,-20 20 128,20 19 33,0-19-97,0 20-224,20-20-321,0 0 161,1-1 96,-1 1 128,-2-20-129,3 0 65,-1 0 128,0 0 32,-20-20-96,20 1 0,-20-1 96,0-20 0,0 20 0,0 0 96,-20 20 449,20-19 160,0 19-193,0 0-320,0 19-95,20 1 63,-20 0-128,19 0-64,1 0-192,0 19-449,0-19-544,0 0-1185,0 0-3075</inkml:trace>
  <inkml:trace contextRef="#ctx0" brushRef="#br0" timeOffset="168481.63">7980 6836 4356,'0'0'7943,"0"19"-8039,0 1 128,0 0 32,0 0 32,0 20-96,18-21-640,2 1-866,1 0 193,19 0 288,-22-20 352,3 0 193,-1-20 384,0 0 897,0 0 704,-20 1-128,19-1-288,-19-20-128,0 20-448,0 0-193,0 1-160,0 19-96,0 0-288,0 19 160,0 1 64,20 0 64,0 20 224,0-1 97,0 21-1,-1-20-224,-19 0 32,20 19-64,-20-19-95,0-20 191,0 19 320,-20-19 641,1 0 33,-21 0-258,0-20-447,1 0-321,-22 0-160,23 0-64,-3-20-224,3 20-833,-3 0-609,21 0-1537,-19 0-5093</inkml:trace>
  <inkml:trace contextRef="#ctx0" brushRef="#br0" timeOffset="169967.72">7463 7849 9609,'-20'-20'2338,"20"0"-1569,-20 0 672,0 20-32,20-20-384,-20 0-480,1 20-481,-1 0-192,20 0-65,-20 20 33,0 0 96,-1 20 0,3-1-64,-2 1-192,20 0 32,20-20 31,-20 20 129,18-20 64,23-20 32,-21 0 64,19 0 128,-19-20 96,20-1-31,-20-18 31,-1-1-64,1 0-96,-20 1 32,0-21-64,0 21-32,0-21 32,-20 19-64,1 3 33,-1-2-1,-20-1 0,20 41 128,1 0-160,19 0-128,-20 41 192,20-1 160,20 19 32,-20-19-192,19 39-64,21-19 0,-20-21 0,19 1-448,-19 0-225,20-1-608,-1-18-673,-19-21-1505</inkml:trace>
  <inkml:trace contextRef="#ctx0" brushRef="#br0" timeOffset="170306.74">7680 7868 14189,'-18'40'256,"18"-40"-256,18 20 128,-18-20 449,21 20 192,-1-20-513,20 0-256,-21-20 64,21 20 0,-20-20 64,-20 0-32,20 0 0,-20 20 32,-20-19 33,20-1-129,-20 0-97,-20 0 65,21 20 0,-1 0-96,0 0-32,0 20 32,-1 0 64,21 0 32,0-1 32,21 21-64,-1-20 0,20 0-192,-1 19-353,1-39-544,0 21-544,19-1-1442,-18-20-3459</inkml:trace>
  <inkml:trace contextRef="#ctx0" brushRef="#br0" timeOffset="170645.76">8079 7888 10570,'-40'20'544,"19"-20"-288,-17 20 449,38 20-64,-21-21-321,21 2-256,21-1-256,-3-1-225,2 1-63,21-20 96,-21 0-1,19 0 193,-19-20 96,0 1 288,0-1 289,-20-1 383,0 2-31,-20-21-64,0 20-32,0 0-193,-1 20-31,21 0-129,-18 0-96,18 0-288,0 20 32,18 0 128,3 0-32,-1 0-63,20-1-33,-1 2-225,21-1-255,-21-1-449,1-19-897,-1 0-1601</inkml:trace>
  <inkml:trace contextRef="#ctx0" brushRef="#br0" timeOffset="170897.77">8476 7471 10826,'18'20'3972,"-18"-1"-3972,0 22 64,0-1 896,20 19 290,-20-19-514,0 19-543,21 1-97,-21-1 0,20 1-64,0-1-224,-1-18-865,1-22-1282,0 21-768,-20-20-6950</inkml:trace>
  <inkml:trace contextRef="#ctx0" brushRef="#br0" timeOffset="172599.87">7482 8663 3939,'-39'21'5029,"19"-2"-5157,-20 1-353,21 0 545,19 0 609,-20 0-256,20 0-353,0 19-64,20-19 64,-1-20 32,1 20 128,0-20 96,20 0 193,-21 0 320,1-20-97,0 20-287,0-40-161,1 21 128,-21-21-159,0-20 127,0 20 385,0 0-193,-21-19-127,21 0-161,-20 18-224,0-18-128,0 19 96,1 20 256,-1 1 225,20 19-449,-20 39-32,20-18 384,0 38 33,20 1 63,0-1-288,-1 0-128,21 2-96,1-2 32,-3-19-160,-18-20-160,21 19-96,-2-39-449,-19 0-32,0 0-704,0 0-738,-1-20-2273</inkml:trace>
  <inkml:trace contextRef="#ctx0" brushRef="#br0" timeOffset="172744.88">7761 8663 10954,'0'0'1762,"0"21"-770,0-2-447,19 1-353,-19 20-96,40-20-96,-20 0-448,0-1-609,0-19-545,-1 0 33,1 0-962,-20 0-2401</inkml:trace>
  <inkml:trace contextRef="#ctx0" brushRef="#br0" timeOffset="172859.88">7800 8564 11306,'0'-40'-352,"-20"40"-865,20 0 544,20 0-512,-20 0-6406</inkml:trace>
  <inkml:trace contextRef="#ctx0" brushRef="#br0" timeOffset="173140.9">8059 8623 13228,'-61'0'801,"43"21"-737,-3-2 0,1-19 192,20 21-128,0-2-128,20-19-160,1 20-160,-3 0 192,23-20 96,-21 20 0,18 0 32,-17 0 96,-21-20 384,0 19 449,0-19 256,-21 0-544,3 0-513,-2 0-288,0 20-609,-21-20-1153,23 0-800,-3 0-3588</inkml:trace>
  <inkml:trace contextRef="#ctx0" brushRef="#br0" timeOffset="173371.91">8336 8663 14958,'0'-19'1025,"-20"19"-1186,0 0 258,1 0-33,-1 19 0,0 2-192,0 18-257,20-19 1,20 0-385,0 0-672,0 0-769,-1-1-193,21-19-127,0 0-129,-1 0 513</inkml:trace>
  <inkml:trace contextRef="#ctx0" brushRef="#br0" timeOffset="173624.93">8514 8763 3779,'0'-20'3972,"0"0"-2050,-20 20-1122,2 0-31,-2 0 96,20 20-160,-21 0-161,21 0-159,0 0-193,0-20-32,21 19-96,-1 1-96,18-20-32,-17 20 64,19-20 32,-1-20 160,-19 20 0,0-20 257,0 1 159,-20-1 321,0 0 64,-20 0-416,0 0-257,0 0-192,0 1-352,-19-2-417,19 21-672,-21 0-737,23 0-1601</inkml:trace>
  <inkml:trace contextRef="#ctx0" brushRef="#br0" timeOffset="174035.95">8773 8723 12587,'0'0'961,"0"0"-1121,0 0 865,0 20-129,21 0-287,-21 0-193,0 0-64,18-1-160,-18-19-257,0 20 257,20-20 160,-20 0 32,0 0 417,0-20-257,0 20-128,0-19 160,0-1-32,20 0-159,-20 0-162,21 0-223,-1 0-96,-20 20 288,18 0 64,3 0 128,-1 0 384,-20 20 97,0 0-193,0 0-160,20 20-128,-20-21 0,0 1-160,0-20-288,20 0-225,-20 20 65,0-20 255,0-20 1,0 20-609,0 0-640,0-20-2051,0 1-3362</inkml:trace>
  <inkml:trace contextRef="#ctx0" brushRef="#br0" timeOffset="174193.96">9051 8663 12427,'40'0'673,"-1"21"160,-19-21 960,20 19 97,-1-19-833,1 0-929,-1 0-64,-19 0 0,1 0-320,-1-19-1345,-20 19-1634,0-21-4132</inkml:trace>
  <inkml:trace contextRef="#ctx0" brushRef="#br0" timeOffset="174388.97">9229 8345 12523,'0'41'3940,"0"18"-3748,0 1 993,0-1 449,0 21 128,0-1-1218,0-19-384,0 19-288,0-39-288,20-1-641,-20 1-1089,0-20-2210</inkml:trace>
  <inkml:trace contextRef="#ctx0" brushRef="#br0" timeOffset="174836">7939 9240 19890,'0'0'417,"-20"0"-481,20 20-64,0-20-577,-20 19-1537,20-19-3844</inkml:trace>
  <inkml:trace contextRef="#ctx0" brushRef="#br0" timeOffset="174980">7959 9478 15182,'0'20'2626,"0"-20"-2818,-20 0 192,20 0-640,0 0-2371,0 0-6919</inkml:trace>
  <inkml:trace contextRef="#ctx0" brushRef="#br0" timeOffset="175119.01">7980 9638 14093,'0'19'1537,"0"-19"-1665,0 0 384,0 0-384,0 0-961,0 0-993,0 0-7014</inkml:trace>
  <inkml:trace contextRef="#ctx0" brushRef="#br0" timeOffset="175731.05">7581 10035 1633,'0'-20'10890,"0"20"-11306,0 0-545,0 20 1185,0 0 385,20 19-65,-20-18-159,20 18 223,-20 0 65,0-18-32,0 18-225,0-19-160,0-20 225,0 0 127,0 0-31,0 0-161,0 0-288,0-20-96,0-19-64,0 18-128,0-18-96,21 19 0,-1-20 31,-2 20 161,3 20 192,-1 0-31,-20 0 223,20 0 96,0 20-224,-20 20-160,0-20-128,0 19-128,19 2-641,-19-2-896,0-19-1987</inkml:trace>
  <inkml:trace contextRef="#ctx0" brushRef="#br0" timeOffset="176026.06">7939 10115 10217,'-20'-41'5734,"0"41"-6823,20 0 448,-19 0 641,19 20 320,0 20-192,19 0-160,1-21-32,0 22-32,21-22-192,-3 1-128,3-20 191,-3 0 289,-17 0 257,19-20 287,-40 1 65,20-1 480,-20-1 32,0 2-192,-20-21-64,-20 21-417,19-2-448,-17 1-320,-3 1-256,3 19-513,17 0-737,1 19-2946</inkml:trace>
  <inkml:trace contextRef="#ctx0" brushRef="#br0" timeOffset="176437.09">8277 10055 18001,'0'0'128,"-20"0"-256,20 0 192,-20 19 96,20 1-160,0 1 32,0-2-96,0 1 32,20 0-128,0-20-321,-1 19 1,1-19 127,0 0-127,0 0 448,0-19-32,-20 19-192,0-20-65,0 20-223,0 0-161,19 0 193,-19 0 447,0 20 482,0-1 127,20 2 1,0-1-65,1-1 129,17 1-97,-18-20 33,21 0 288,-21 0 224,-1-20-224,1 1-161,0-1-159,-20-20-97,0 0-192,-20 0-320,0 20-320,1-19-545,-1 19-384,0 20-1762,-1 0-7463</inkml:trace>
  <inkml:trace contextRef="#ctx0" brushRef="#br0" timeOffset="176726.1">7980 10592 17264,'0'19'2819,"0"-19"-3172,0 0 161,0 0 672,0 0-383,18 0-610,-18 0-2466,20 20-3235</inkml:trace>
  <inkml:trace contextRef="#ctx0" brushRef="#br0" timeOffset="176885.11">8039 10909 4163</inkml:trace>
  <inkml:trace contextRef="#ctx0" brushRef="#br0" timeOffset="177013.12">8018 11009 14189,'21'19'160,"-21"-19"-1025,0 0 225,0 0-2243</inkml:trace>
  <inkml:trace contextRef="#ctx0" brushRef="#br0" timeOffset="177830.17">8059 10810 13580,'0'-20'3107,"0"20"-2818,0 0 1921,0 0 288,0 0-1409,0 0-897,0 0-128,0 0-160,0 20-512,0-20-2563,0 20-11371</inkml:trace>
  <inkml:trace contextRef="#ctx0" brushRef="#br0" timeOffset="186350.65">2201 7650 15246,'0'0'352,"21"20"-640,-21-20 608,20 20 449,-20 0 512,40 0-160,-1 19-736,1-19-97,19 20-128,2-1 0,-3 1-128,1 0-64,-18-20 32,-1-1-320,-1 2-64,-19-1-641,-20-1-417,20-19-640,-20 0-1377,0 0-6695</inkml:trace>
  <inkml:trace contextRef="#ctx0" brushRef="#br0" timeOffset="186566.67">2639 7591 17936,'20'0'993,"-40"0"-1441,20 19 448,-20 0 641,-1 22 320,-17-1-545,-3 39-352,-18-19-160,19-1-224,1 1-33,-1 0-351,20-21-1090,0 1-1153,1-20-3139</inkml:trace>
  <inkml:trace contextRef="#ctx0" brushRef="#br0" timeOffset="186912.69">3036 7650 16399,'0'-21'1473,"0"21"-1793,20 0 1057,-20 0 736,20 0-480,0 0-608,-1 0-289,1 0-96,20 0 0,-20 21-32,-1-21-513,21-21-896,-20 21-609,0 0-1153,-20 0-6214</inkml:trace>
  <inkml:trace contextRef="#ctx0" brushRef="#br0" timeOffset="187055.69">3096 7849 16783,'39'0'-32,"1"0"160,-1-20-31,1 20-1,0-20-192,-1 0-3300</inkml:trace>
  <inkml:trace contextRef="#ctx0" brushRef="#br0" timeOffset="187793.74">4088 5384 12171,'0'0'1121,"-20"0"-544,40 0 127,-20 0 449,20 0 257,-1-19-610,21 19-543,1-20-161,-3 20-64,3-19 32,-3-1-32,3 20-929,-21-21-993,0 21-800,-20 0-2627</inkml:trace>
  <inkml:trace contextRef="#ctx0" brushRef="#br0" timeOffset="188621.78">4048 5365 7751,'0'0'2274,"0"0"-705,0 0-672,0 0-384,0 19 448,0 2-64,0-1-353,20 19-160,-20-19-191,20 20 31,-20 20 64,20-21-32,-20 22-63,19-3-97,-19-17-64,20 18 0,-20 1 32,0-1-64,20 1 0,-20-1 32,0 1 0,20 0-32,-20 0 0,0-1 32,21 1-64,-21 19 0,0-20 32,0 21 0,0 0-32,0-1 128,18 1 0,-18-1 64,0 20 160,0-20-127,0 21-1,0-1-32,0 0-64,0 1 0,0 19-64,0-19 128,0-1-32,0 0-96,0 21 129,0-21-65,-18 20 32,18-20-32,0 20-64,0 1-32,-21-20 32,21-1-256,0 20 416,-20-20-128,20 0-64,-20 21 32,20-21-32,-20 0-32,20 21 128,-19-20 0,19-1-160,0 0 192,-20 0-224,20-19 160,0 20-64,-20-1 96,20-20-160,0 0 32,-20 1 64,20 0 0,0 19-32,-20-19-32,20-1 0,-19 0 96,19-19-32,-20 20-32,20-1 0,0-19 0,-20-1 32,20 1-32,0-21-64,-20 21 96,20-40 96,0 0-256,0-1 96,0 2 64,0-2-64,0-19 32,20 21 192,-20-21 1,20 0-289,0 0 96,-20 0-97,19 19-95,1-19 96,0 0-448,20-19-1,-21 19-352,21 0-352,-20-21-577,19 21-864,-19 0-5062</inkml:trace>
  <inkml:trace contextRef="#ctx0" brushRef="#br0" timeOffset="190070.87">6172 5285 13516,'0'0'673,"0"0"-1186,20 0 578,-20 0-33,20 21 256,21-21-32,-3 0-160,3-21-64,-3 21 64,3 0 64,-1-19 97,-21 19-65,1 0-96,0 0-32,-20 0-32,0 0-32,0 0 64,0 0 64,0 19-96,0 2 0,0-1 0,0 19-32,0 1-32,0 0 64,20-1-32,-20 1 0,20 20 32,-20-21-32,19 22 0,-19-3 0,20 3 0,-20-3 32,20 2-32,-20 0 32,20-1-32,-20 1 64,0 0 129,20 19 95,-20 1-128,0-1 64,0 1 129,0 19 31,19-20 64,-19 21-127,0-20-33,20 19-64,-20 0-64,0 21-64,0-21 1,0 20-162,0-20 194,0 21-1,0-21 96,0 20 128,0 0-31,0 0-65,0 1 64,0 19-64,-20-20-31,20 0-97,0 0 64,0 1-96,0-1-32,0 0 64,0-19 64,0 19-32,0 0-63,0-20 63,0 21 32,20-21-128,-20 0 32,0 1-64,20-1 32,-20 0 32,0 1-32,0-1-32,0-19-256,0-1 576,0 21-352,0-21 32,0 1 129,0-1-257,0-19 192,0 19-96,0-19 0,0 19 32,0-19-32,0 0 32,20-21-32,-20 1-64,0 19 160,21-39-128,-21 20 32,0-20 64,18 0-96,-18-1 128,0 2 32,0-21 64,0 0 64,0 0 129,0 0 63,-18 0-224,18 0-31,-21 0-418,1-21 514,0 21-321,-19 0-33,19 0-127,-20 0-224,20 0-193,-19 0-255,-21 0 31,21 0 0,-22 21-544,2-21-545,1 40-2306</inkml:trace>
  <inkml:trace contextRef="#ctx0" brushRef="#br0" timeOffset="191409.94">13677 5981 11114,'0'20'-288,"0"0"256,0 19 416,0 1 609,19 0 416,1 20-416,0 19-128,0-20-64,0 21-64,19 0-289,-19-1-320,21 0-96,-3-18-64,-18-2-320,21-19-225,-23-1-159,-18-19-161,21-20-641,-21 0-2562</inkml:trace>
  <inkml:trace contextRef="#ctx0" brushRef="#br0" timeOffset="191712.96">13696 6597 14093,'0'40'96,"0"-21"192,20 2-128,0 19 321,0-1-193,0 21-192,19-21-64,22-19-128,-23 20 32,-18-20 32,21 0 160,-23-1 385,-18-19 960,21 0 161,-1-19-353,-20-1-416,20 0-257,-20-20 65,20-19-225,19-1-159,-19 0-193,20 1-128,-21-1-321,1 20-544,0 1-256,0 39-1505,-20 0-2819</inkml:trace>
  <inkml:trace contextRef="#ctx0" brushRef="#br0" timeOffset="194244.11">5259 5684 160,'0'-21'7783,"-20"21"-6758,20-20 801,-19 20-225,19 0-352,-20-20-320,0 20-320,0 0-289,-1 20-32,3-20 33,-2 0 95,-1 20-128,21 1-191,-20-2-65,0 20-64,20-19 32,0 21-33,0-22 33,20 20-64,0 2 64,21-22 0,-2 1-32,1 20-32,-20-40 64,19 20 64,1-20 289,-1 0 191,1-20 97,0 0-1,-19-20-31,-3 1-32,2-1-161,-20 20 32,-20-19-159,20-2-161,-39 2 64,19-1 0,-20 20 0,1 0-160,-1 20-96,0-20-352,21 40-1057,-21 0-1506,20 0-3716</inkml:trace>
  <inkml:trace contextRef="#ctx0" brushRef="#br0" timeOffset="197079.27">16277 9398 1089,'-20'0'8135,"20"0"-6725,-20 0 607,20 0 65,0 0-448,0 0-385,0-19-192,0 19-224,20 0-160,-20 0-97,20 0-95,20 0-65,-1 0-224,22 0 32,-3 0-256,1 0 64,22 0 32,-2 0-64,-20-20 32,1 20-64,-21 0-512,-19 0-609,1 20-961,-21-20-1890</inkml:trace>
  <inkml:trace contextRef="#ctx0" brushRef="#br0" timeOffset="197996.32">19889 10611 12651,'-18'0'129,"18"0"799,0 0 2115,0 0-1217,0 0-737,0 0-64,0 0-32,0 0-384,0-19-161,0 19-64,18 0-95,2 0-257,21 0 32,18 0-64,20 0 32,1 0-32,-1 0-64,21 0 0,-21 0-257,0 0-287,1 19-834,-21-19-511,0 0-161,-18 0-1858</inkml:trace>
  <inkml:trace contextRef="#ctx0" brushRef="#br0" timeOffset="199309.39">5418 6717 3042,'0'0'2178,"0"0"-384,0 0 833,0 0-321,-20-21-609,20 21-127,0 0-289,0-19-192,-20 19 0,20 0-128,0 0-224,0 0-513,0 0-160,0 19-32,0 2 32,0 18 128,20 1-64,-20 0 97,20-1-33,-20 1-160,0 0 0,0-1-64,21 1-609,-21 0-1601,0-21-3812</inkml:trace>
  <inkml:trace contextRef="#ctx0" brushRef="#br0" timeOffset="210820.05">13716 10730 13036,'-20'-19'576,"20"19"289,-19 0 1345,19-20-320,-20 20-737,20 0-512,0 0-1,0-21-95,-20 21-33,20 0-127,0 0-129,20 0-160,0 0 96,-1 21 32,41-21-63,19 0-1,20 0-224,1 0 96,19 0-32,0 0 32,19 0-64,-18 0 32,-1 0 96,1 0-96,-21 0-96,-40 0-96,1 0-353,-21 0 97,-19 0-225,-20 0-736,-20 0-449,0 0-2082,-39 20-8776</inkml:trace>
  <inkml:trace contextRef="#ctx0" brushRef="#br0" timeOffset="211687.1">5518 7570 14509,'0'0'417,"-20"0"-1,20 0 1602,0 21-737,0-2-256,0 0-224,0 22-161,0-1-287,0-1-33,0 21-224,20-20-96,-20 19-512,20-19-802,-20 20-1184,0-21-3203</inkml:trace>
  <inkml:trace contextRef="#ctx0" brushRef="#br0" timeOffset="-213054.36">5637 8524 1665,'-20'0'9833,"20"0"-8872,0-19-192,0 19 544,-20 0 33,20-20-257,-20 20-513,20 0-416,-21 0-32,3 0-32,-2 0-31,0 20-130,-21-1 65,23 1 0,-3 20-64,1-20 32,0 20-96,20 0 96,20-1 32,0 1-64,1 0 0,-3-1 64,23-19-64,17 0 96,-17 0 0,-1-20 320,19 0 225,-19-20 256,-1-20 32,1 20-1,-1-19-223,-19-21-128,-20 21-33,0-1-160,-20 0-63,-19 0-161,-1 0-64,1 21-128,-21-22-225,21 41-191,-21 0-801,21 0-1730,-1 21-4741</inkml:trace>
  <inkml:trace contextRef="#ctx0" brushRef="#br0" timeOffset="-212318.31">5518 9279 15054,'0'-19'1249,"0"19"-608,0 0 640,0 0-737,-20 0-768,20 0-801,0 0-384,0 19-417,0-19-1025,0 20-5765</inkml:trace>
  <inkml:trace contextRef="#ctx0" brushRef="#br0" timeOffset="-212182.31">5498 9478 13292,'-21'0'288,"21"0"-224,0 0 961,0 0-896,0 20-2372,0-20-4067</inkml:trace>
  <inkml:trace contextRef="#ctx0" brushRef="#br0" timeOffset="-212051.3">5518 9598 13676,'0'19'1025,"0"-19"-993,0 0 1057,0 0-736,-20 0-2019,20 0-8391</inkml:trace>
  <inkml:trace contextRef="#ctx0" brushRef="#br0" timeOffset="-210220.19">21280 10651 1921,'0'0'5221,"0"0"-3299,-20 0 384,20 0 0,0 0-384,0-20-769,20 20-192,19 0-32,1 0-705,19 0-63,22 0-97,-2 0-128,0 0-97,20 0-31,-20 0-352,2 0-673,-22 20-1538,-19-20-3043</inkml:trace>
  <inkml:trace contextRef="#ctx0" brushRef="#br0" timeOffset="-209433.15">5637 10074 13612,'-20'0'1057,"20"0"-96,0 0 897,0 0-96,0 0-801,0 20-321,0 20-191,20 0-257,-20 20-32,0-21-192,0 21 0,0-21-384,0 1-866,0 0-1248,0 0-2018</inkml:trace>
  <inkml:trace contextRef="#ctx0" brushRef="#br0" timeOffset="-208495.09">5556 10790 16079,'0'0'672,"0"0"-383,0 0 351,0 0-640,0 0-608,21 20-834,-21-20-1569,0 20-9607</inkml:trace>
  <inkml:trace contextRef="#ctx0" brushRef="#br0" timeOffset="-208352.09">5597 11028 14349,'0'20'416,"0"1"-480,0-21 705,0 0-481,0 0-1537,0 0-1698,20 0-5541</inkml:trace>
  <inkml:trace contextRef="#ctx0" brushRef="#br0" timeOffset="-208222.08">5617 11148 12651,'0'20'353,"0"-20"512,0 20 1729,0-20-1153,0 0-1409,0 19-800,0-19-1346,0 0-4004</inkml:trace>
  <inkml:trace contextRef="#ctx0" brushRef="#br0" timeOffset="-189563.01">10122 7510 7527,'0'-19'2626,"0"19"-1056,-18 0 544,18-20 0,0 20 32,0 0-737,0 0-865,0 20 97,18-1 0,2 1-97,21 1-191,-3-2-257,3 2 0,-1-2 0,-1 21-64,1-20-64,-20 0 32,0 0-160,19 0-161,-39-20-159,20 19-353,-20-19-384,0 0-32,0 0-193,-20-19-2049,20-1-3588</inkml:trace>
  <inkml:trace contextRef="#ctx0" brushRef="#br0" timeOffset="-189346">10381 7431 9545,'0'-20'1601,"0"20"577,0 0 224,0 0-928,0 20-834,-20 0-255,20 20-161,-20-1 64,0 1 1,1 0-161,-21 0 0,20-20-256,20 0 96,-21 0-321,21 0-672,0-20-1281,0 19-2659</inkml:trace>
  <inkml:trace contextRef="#ctx0" brushRef="#br0" timeOffset="-188991.98">10758 7431 12619,'0'-20'993,"0"0"-192,-20 20 641,20 0-161,-19 0-545,-1 0-607,0 0-97,20 20 32,-20 20-32,-1-20-32,21 0 0,0 19 96,0 1 0,0-19 64,41-2-224,-21 21 128,19-40-32,-19 20-32,20-20-64,-20 0-288,-1 0-577,1 0-801,-20 0-1057,0 0-6726</inkml:trace>
  <inkml:trace contextRef="#ctx0" brushRef="#br0" timeOffset="-188855.97">10679 7591 12011,'0'0'897,"20"0"320,0 0 705,19 0-897,-19 0-481,20-21-480,-1 21-192,1 0-1185,-20 0-1762,-1 0-6246</inkml:trace>
  <inkml:trace contextRef="#ctx0" brushRef="#br0" timeOffset="-188567.95">11076 7014 15342,'0'0'416,"0"0"-640,20 20 993,-20 0 608,0 0-288,0 20-512,0 0-257,0 19 0,20 20-191,-20 1-161,19-21-225,1 1-127,-20 0-225,20-20-159,0-2-1,0-17-256,-20-1-128,20-20 128,-1 0-641,-19 0-3202</inkml:trace>
  <inkml:trace contextRef="#ctx0" brushRef="#br0" timeOffset="-188293.94">11254 6994 9192,'0'0'4292,"20"0"-4420,-20 0 545,0 0 864,0 40 192,0 0-512,20 19-384,-20 1-129,0 19-96,20 1-288,1 19 97,-21-40-161,18 22-417,2-22-127,0-19-225,1 0-416,-1-1-257,-20-19-287,18 0-738,-18-20-3714</inkml:trace>
  <inkml:trace contextRef="#ctx0" brushRef="#br0" timeOffset="-187889.92">11055 6955 9545,'0'-40'192,"0"20"1281,41 20-160,-21 0 33,19 0-65,21 20-705,-1 20 1,2-1-161,-3 1-448,1 19-160,-38 2-513,19-22-31,-40 21 319,0-21 321,-20 1 192,-21 0 353,23-21 576,-23 1 160,21 20-96,0-40-288,20 20-417,0 0-128,20-1-192,0 1 32,21 1 97,-2 19-289,1-21-1,-1 0-127,1 2-288,0-1-353,-21-20-160,1 20-641,0 0-512,0-20-2210</inkml:trace>
  <inkml:trace contextRef="#ctx0" brushRef="#br0" timeOffset="-187600.9">11632 6756 5829,'0'0'6855,"0"0"-6920,0 20 1283,0 0 319,19 20-672,-19-21-545,0 21-288,0 0-32,20-1-320,-20-19-705,0 0-1025,20 0-3235</inkml:trace>
  <inkml:trace contextRef="#ctx0" brushRef="#br0" timeOffset="-187297.88">11810 6855 12107,'0'0'-384,"0"20"352,0 0 704,0-20 257,0 20-545,21 0-287,-21 0-65,18-1 32,2 1 160,1-20 128,-1 0 97,0 0 287,-20 0 385,0-20-288,18 1-256,-18-1-161,-18 0-160,18 0-128,-20-20-63,0 21-258,20-1 33,-21 20 64,1-20-352,20 20-577,0 0-1249,0 0-2499</inkml:trace>
  <inkml:trace contextRef="#ctx0" brushRef="#br0" timeOffset="-186994.86">12068 6816 12619,'0'0'897,"0"0"-96,0 0 993,0 0-1186,0 0-319,0 20-225,0-1-64,0 1 32,20 20 0,0-20 0,0 0-32,0-1 128,-1-19 320,1 0 449,0 0 160,1-19-96,-21-1-288,0 0-129,0 0-95,0-20-65,-21 21-160,-19-1-256,21 20-288,-21-20-897,0 20-2146,1 20-10507</inkml:trace>
  <inkml:trace contextRef="#ctx0" brushRef="#br0" timeOffset="-165504.64">15204 5166 12395,'-18'0'2050,"18"0"-1153,-21-19 993,21 19-161,0 0-255,0 0-769,21 19-321,-3 1 224,22 1-287,1-2-65,18 21-128,-19 0-64,19-20-32,-19 19 32,19-20 0,-19 2-128,-1-1-160,2 0-32,-21-20-289,0 19-416,-2-19-704,-18 0-449,0 0-1153,21 0-4164</inkml:trace>
  <inkml:trace contextRef="#ctx0" brushRef="#br0" timeOffset="-165265.62">15641 5107 15150,'-20'-20'1185,"2"20"-288,18 0 320,-21 20-576,1-20-129,0 19-448,0 21-32,-19 1 0,19-2 64,-20 0-96,21 21 0,-1-21 0,0-18-32,20 19-224,-20-40-673,20 19-1089,20-19-1345,-20 0-5445</inkml:trace>
  <inkml:trace contextRef="#ctx0" brushRef="#br0" timeOffset="-164947.6">15860 5384 6470,'0'0'1793,"0"0"-1216,20 21 896,-20-1 353,0 0-192,20-1-706,-20 21-383,0-20-1,0 20-31,19-1-33,-19-19-127,0 20-1,0-19 32,0-21 193,0 19-97,-19-19-191,19 0-161,-20 0-128,0 0-577,0 0-832,20-19-1282,-20-2-2626</inkml:trace>
  <inkml:trace contextRef="#ctx0" brushRef="#br0" timeOffset="-164810.6">15801 5207 17136,'19'0'-64,"-19"-21"544,0 21 33,20 0-481,-20 0-833,20 0-2402,-20 0-8072</inkml:trace>
  <inkml:trace contextRef="#ctx0" brushRef="#br0" timeOffset="-164378.57">16317 5207 13516,'0'0'2082,"0"0"-1281,19 0 480,-19 0-96,20 0-224,0 0-737,21 0-448,-23 19-2050,2-19-3299</inkml:trace>
  <inkml:trace contextRef="#ctx0" brushRef="#br0" timeOffset="-164234.56">16317 5345 2114,'19'0'14381,"-19"0"-14381,20 0 1506,0 0-866,21 0-608,-23 0-769,2-19-3619</inkml:trace>
  <inkml:trace contextRef="#ctx0" brushRef="#br0" timeOffset="-163030.49">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162596.47">17765 4789 480,'0'0'17200,"0"19"-17136,21 22 481,-21-22 416,0 21 256,0 20-96,0-21-1025,0 21-128,0-1 32,0-19-160,0 20-609,0-20-1473,20 0-3235</inkml:trace>
  <inkml:trace contextRef="#ctx0" brushRef="#br0" timeOffset="-161262.39">18937 5007 13100,'0'-20'993,"-20"20"352,20 0-512,0 0-128,20 20 255,-20 20-671,0-20-193,0 20-192,21 0-193,-21-21-191,0 1-737,18 1-929,-18-2-2595</inkml:trace>
  <inkml:trace contextRef="#ctx0" brushRef="#br0" timeOffset="-161117.38">18937 4868 16047,'0'0'160,"0"0"-929,0 0-961,21 0-1697,-21 0-2562</inkml:trace>
  <inkml:trace contextRef="#ctx0" brushRef="#br0" timeOffset="-160873.37">19235 4689 10281,'0'-40'1025,"0"21"481,-20-2 95,0 21-864,20 0-353,-20 0-448,20 21-64,-19 18 128,19 0 96,0 21-96,0 1 32,0-2-32,19 1-256,1-1-481,0-19-224,0 0-1025,0-1-1281,-20-18-3075</inkml:trace>
  <inkml:trace contextRef="#ctx0" brushRef="#br0" timeOffset="-160736.36">19136 5027 5124,'0'-20'12364,"20"20"-12140,-1 0 289,21-20-257,0 20-160,19 0-224,-19 0-961,-1 0-2338,2 0-10442</inkml:trace>
  <inkml:trace contextRef="#ctx0" brushRef="#br0" timeOffset="-159849.31">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159567.3">20802 5027 11851,'-18'0'96,"-2"0"256,0 0 1090,20 0-802,-21 0-576,21 0-160,0 20 0,21 0-192,-1 0 31,0 0 161,-2-20 160,23 0 1,-21 0 575,0 0 417,-1 0 320,-19-20 65,0 0-289,0 0-192,0 0-449,-19 0-320,-1 0-256,0 1-384,0 19-385,20-20-1505,0 40-1538,0-20-6405</inkml:trace>
  <inkml:trace contextRef="#ctx0" brushRef="#br0" timeOffset="-159350.28">20982 5107 6790,'0'0'4196,"0"0"-2947,-20 0 1378,20-20-417,-20 0-897,20 0-352,-20 0-577,20 0-320,20 0-128,-20 1-64,20-1-32,0 20 448,19-20-864,-19 20 864,21 20-865,-21-20 33,-2 20-1666,2-20-737,1 19-6246</inkml:trace>
  <inkml:trace contextRef="#ctx0" brushRef="#br0" timeOffset="-158810.25">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158370.23">22173 4987 13869,'0'20'896,"20"0"-1024,-20 0 224,0 20 257,20-1 95,-1 1-31,-19 20-289,20-20-64,-20 20 0,0-21 128,0 1 353,0 0 159,0-21 193,-20 1 224,1-20-448,-1 0-321,0-20-672,0 1-1378,-19-21-1761,-1 0-7656</inkml:trace>
  <inkml:trace contextRef="#ctx0" brushRef="#br0" timeOffset="-158240.22">22094 4808 17232,'39'21'1569,"-19"-42"-1889,0 21 224,20 0-1121,-21 0-1762,1 0-4580</inkml:trace>
  <inkml:trace contextRef="#ctx0" brushRef="#br0" timeOffset="-157050.15">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156668.13">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156257.11">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155153.04">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154886.03">24714 5067 1153,'59'-20'11050,"-39"0"-11050,-20 20 2242,0-20-256,0 20-1249,-20 0 96,1-20-417,-1 20-384,20 20-160,-20-20-64,20 20-417,0 0-160,20 0 65,-20 0-1,20 0 417,-1-1 256,1 2 96,0-2 192,-20-19 449,0 20-65,0-20-63,-20 0-257,0 21-288,1-21-384,-21 0-737,20 0-1121,-19 0-3460</inkml:trace>
  <inkml:trace contextRef="#ctx0" brushRef="#br0" timeOffset="-154425">20863 5663 17840,'0'0'929,"0"0"-737,0 0-256,0 0 128,20 21-192,-20-2 64,19 20-512,-19-19-257,0 1 128,20-1 33,-20-1-225,0-19 96,0 0 192,0-19-1024,-20-1-1634,1-1-449</inkml:trace>
  <inkml:trace contextRef="#ctx0" brushRef="#br0" timeOffset="-154295.99">20863 5544 3427,'20'-60'1345,"-20"40"-1665,19 20-801,-19 0-2209</inkml:trace>
  <inkml:trace contextRef="#ctx0" brushRef="#br0" timeOffset="-154077.98">21041 5723 3010,'20'-20'6695,"-20"20"-5670,21-19 2114,-21 19-673,0-21-1601,20 21-257,-2-20-223,2 20-385,1-20-64,-1 20-32,19 0-193,-19 0 65,0 0 96,-20 20 0,0 0 128,0 1 0,20-2 0,-20 1-128,0-1-897,20 1-1474,-20 21-3362</inkml:trace>
  <inkml:trace contextRef="#ctx0" brushRef="#br0" timeOffset="-153645.96">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153349.94">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152815.91">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151971.86">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151358.83">19096 6338 10826,'0'-19'1601,"0"19"-1377,-21 0 65,21 0-129,-18 19 288,18 2-31,0-1-33,0-1-256,0 21-32,18 0 0,23-20-64,-1-1 0,-1 1 161,1-20 351,-1 0 161,-19 0 160,0 0-161,0-20 193,0 1 32,-20-21-128,-20 20-225,0-20-31,0 21-417,-19-22-320,-1 22-193,0 19-479,21 0-546,-1 0-1056,0 0-2114</inkml:trace>
  <inkml:trace contextRef="#ctx0" brushRef="#br0" timeOffset="-151127.81">19492 6319 14509,'0'0'2274,"0"-20"-2178,0 20 641,21 0-128,19 0-353,-20 0-320,19 0-64,-19 0-481,0 0-896,0-20-1410,-1 20-5925</inkml:trace>
  <inkml:trace contextRef="#ctx0" brushRef="#br0" timeOffset="-150932.8">19513 6080 13773,'0'40'512,"20"0"289,-20 0 416,0-1-512,20 21-417,-20-21-320,0 21-641,20-20-160,-20 0 33,0-1-450,19-19-1184,-19-20-2787</inkml:trace>
  <inkml:trace contextRef="#ctx0" brushRef="#br0" timeOffset="-150572.78">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149901.74">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149699.73">20604 6478 5317,'0'0'8391,"0"0"-7750,0 0 1633,0 0-384,0 0-1313,0 0-513,20 0 32,-20 20-96,0-20-224,20 19-385,-20-19-288,0 20-640,20-20-577,-20 20-1218,0-20-6533</inkml:trace>
  <inkml:trace contextRef="#ctx0" brushRef="#br0" timeOffset="-149554.72">20644 6338 1985,'0'-39'11788,"0"39"-11596,0 0 32,0-20-512,0 20-1986,0 20-3204</inkml:trace>
  <inkml:trace contextRef="#ctx0" brushRef="#br0" timeOffset="-149324.71">20784 6379 10249,'-40'0'2178,"40"0"-1505,-21 0 1377,21 19-705,0-19-800,0 20-417,21 0-320,-1 0-65,0 0 33,-2 0-64,3-1-161,-1 1 353,-20 0 160,0 0 385,-20-20 255,-1 20-63,3-20 32,-22 0-321,19 0-672,1-20-545,2 20-1185,-3-20-2082,21 20-7045</inkml:trace>
  <inkml:trace contextRef="#ctx0" brushRef="#br0" timeOffset="-149044.69">20922 6498 2434,'40'0'6310,"-40"0"-5509,20-20 2434,-1 20-481,1-20-1344,0 0-994,-20 20-320,20-20 0,-20 0-96,-20 1-192,20 19-224,-40 0-1,21 0 161,-1 0 96,0 0 96,0 19-64,20 1 192,-20 0 160,20 20 224,20-20 161,0-1-225,0 1-96,19 0-159,1-20-65,-20 0-353,21 20-287,-3-20-1474,-17-20-5381</inkml:trace>
  <inkml:trace contextRef="#ctx0" brushRef="#br0" timeOffset="-148913.69">21499 6577 21652,'18'0'224,"-18"0"-128,-18 0-2658,-3 0-13037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10/3/2021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xml"/><Relationship Id="rId7" Type="http://schemas.openxmlformats.org/officeDocument/2006/relationships/image" Target="../media/image15.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Layout" Target="../slideLayouts/slideLayout12.xml"/><Relationship Id="rId11" Type="http://schemas.openxmlformats.org/officeDocument/2006/relationships/image" Target="../media/image7.png"/><Relationship Id="rId5" Type="http://schemas.openxmlformats.org/officeDocument/2006/relationships/tags" Target="../tags/tag14.xml"/><Relationship Id="rId10" Type="http://schemas.openxmlformats.org/officeDocument/2006/relationships/image" Target="../media/image18.png"/><Relationship Id="rId4" Type="http://schemas.openxmlformats.org/officeDocument/2006/relationships/tags" Target="../tags/tag13.xml"/><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11" Type="http://schemas.openxmlformats.org/officeDocument/2006/relationships/image" Target="../media/image8.emf"/><Relationship Id="rId5" Type="http://schemas.openxmlformats.org/officeDocument/2006/relationships/slideLayout" Target="../slideLayouts/slideLayout12.xml"/><Relationship Id="rId10" Type="http://schemas.openxmlformats.org/officeDocument/2006/relationships/customXml" Target="../ink/ink2.xml"/><Relationship Id="rId4" Type="http://schemas.openxmlformats.org/officeDocument/2006/relationships/tags" Target="../tags/tag5.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90307" y="6667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Machine learning system design</a:t>
            </a:r>
          </a:p>
        </p:txBody>
      </p:sp>
      <p:cxnSp>
        <p:nvCxnSpPr>
          <p:cNvPr id="6" name="Straight Connector 5"/>
          <p:cNvCxnSpPr/>
          <p:nvPr/>
        </p:nvCxnSpPr>
        <p:spPr>
          <a:xfrm>
            <a:off x="2224172" y="20743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153093" y="2266950"/>
            <a:ext cx="4837814" cy="1676400"/>
          </a:xfrm>
        </p:spPr>
        <p:txBody>
          <a:bodyPr>
            <a:noAutofit/>
          </a:bodyPr>
          <a:lstStyle/>
          <a:p>
            <a:r>
              <a:rPr lang="en-US" sz="4000" dirty="0">
                <a:solidFill>
                  <a:schemeClr val="tx1">
                    <a:lumMod val="75000"/>
                    <a:lumOff val="25000"/>
                  </a:schemeClr>
                </a:solidFill>
              </a:rPr>
              <a:t>Prioritizing what to work on: Spam classification example</a:t>
            </a:r>
          </a:p>
        </p:txBody>
      </p:sp>
    </p:spTree>
    <p:extLst>
      <p:ext uri="{BB962C8B-B14F-4D97-AF65-F5344CB8AC3E}">
        <p14:creationId xmlns:p14="http://schemas.microsoft.com/office/powerpoint/2010/main" val="76371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Cancer classification example</a:t>
            </a:r>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a:t>Train logistic regression model          . (         if cancer,         otherwise)</a:t>
            </a:r>
            <a:br>
              <a:rPr lang="en-US" sz="2400" dirty="0"/>
            </a:br>
            <a:r>
              <a:rPr lang="en-US" sz="2400" dirty="0"/>
              <a:t>Find that you got 1% error on test set.</a:t>
            </a:r>
          </a:p>
          <a:p>
            <a:r>
              <a:rPr lang="en-US" sz="2400" dirty="0"/>
              <a:t>(99% correct diagnoses)</a:t>
            </a:r>
          </a:p>
          <a:p>
            <a:endParaRPr lang="en-US" sz="2400" dirty="0"/>
          </a:p>
          <a:p>
            <a:r>
              <a:rPr lang="en-US" sz="2400" dirty="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function y = </a:t>
            </a:r>
            <a:r>
              <a:rPr lang="en-US" sz="2000" b="1" dirty="0" err="1">
                <a:solidFill>
                  <a:srgbClr val="002060"/>
                </a:solidFill>
                <a:latin typeface="Courier New" pitchFamily="49" charset="0"/>
                <a:cs typeface="Courier New" pitchFamily="49" charset="0"/>
              </a:rPr>
              <a:t>predictCancer</a:t>
            </a:r>
            <a:r>
              <a:rPr lang="en-US" sz="2000" b="1" dirty="0">
                <a:solidFill>
                  <a:srgbClr val="002060"/>
                </a:solidFill>
                <a:latin typeface="Courier New" pitchFamily="49" charset="0"/>
                <a:cs typeface="Courier New" pitchFamily="49" charset="0"/>
              </a:rPr>
              <a:t>(x)</a:t>
            </a:r>
          </a:p>
          <a:p>
            <a:r>
              <a:rPr lang="en-US" sz="2000" b="1" dirty="0">
                <a:solidFill>
                  <a:srgbClr val="002060"/>
                </a:solidFill>
                <a:latin typeface="Courier New" pitchFamily="49" charset="0"/>
                <a:cs typeface="Courier New" pitchFamily="49" charset="0"/>
              </a:rPr>
              <a:t>    y = 0; %ignore x!</a:t>
            </a:r>
          </a:p>
          <a:p>
            <a:r>
              <a:rPr lang="en-US" sz="2000" b="1" dirty="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p:spTree>
    <p:extLst>
      <p:ext uri="{BB962C8B-B14F-4D97-AF65-F5344CB8AC3E}">
        <p14:creationId xmlns:p14="http://schemas.microsoft.com/office/powerpoint/2010/main" val="283626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a:t>Precision/Recall</a:t>
            </a:r>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a:t>           in presence of rare class that we want to detect</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11" name="文本框 10">
            <a:extLst>
              <a:ext uri="{FF2B5EF4-FFF2-40B4-BE49-F238E27FC236}">
                <a16:creationId xmlns:a16="http://schemas.microsoft.com/office/drawing/2014/main" id="{BB546302-7881-4A7A-A925-0099681BAA62}"/>
              </a:ext>
            </a:extLst>
          </p:cNvPr>
          <p:cNvSpPr txBox="1"/>
          <p:nvPr/>
        </p:nvSpPr>
        <p:spPr>
          <a:xfrm>
            <a:off x="14654" y="966112"/>
            <a:ext cx="6081346" cy="1706878"/>
          </a:xfrm>
          <a:prstGeom prst="rect">
            <a:avLst/>
          </a:prstGeom>
          <a:noFill/>
        </p:spPr>
        <p:txBody>
          <a:bodyPr wrap="square">
            <a:spAutoFit/>
          </a:bodyPr>
          <a:lstStyle/>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正确肯定</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True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Positive,TP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）：预测为真，实际为真</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2.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正确否定</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True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Negative,TN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）：预测为假，实际为假</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3.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错误肯定</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False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Positive,FP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）：预测为真，实际为假</a:t>
            </a:r>
          </a:p>
          <a:p>
            <a:pPr indent="2667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4. </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错误否定</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False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Negative,FN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）：预测为假，实际为真</a:t>
            </a:r>
          </a:p>
        </p:txBody>
      </p:sp>
      <p:pic>
        <p:nvPicPr>
          <p:cNvPr id="12" name="图片 11">
            <a:extLst>
              <a:ext uri="{FF2B5EF4-FFF2-40B4-BE49-F238E27FC236}">
                <a16:creationId xmlns:a16="http://schemas.microsoft.com/office/drawing/2014/main" id="{0B41A930-AEF7-4A98-A2AA-8CD9806BE9CA}"/>
              </a:ext>
            </a:extLst>
          </p:cNvPr>
          <p:cNvPicPr>
            <a:picLocks noChangeAspect="1"/>
          </p:cNvPicPr>
          <p:nvPr/>
        </p:nvPicPr>
        <p:blipFill>
          <a:blip r:embed="rId4"/>
          <a:stretch>
            <a:fillRect/>
          </a:stretch>
        </p:blipFill>
        <p:spPr>
          <a:xfrm>
            <a:off x="1171575" y="2672990"/>
            <a:ext cx="6296025" cy="2362200"/>
          </a:xfrm>
          <a:prstGeom prst="rect">
            <a:avLst/>
          </a:prstGeom>
        </p:spPr>
      </p:pic>
    </p:spTree>
    <p:extLst>
      <p:ext uri="{BB962C8B-B14F-4D97-AF65-F5344CB8AC3E}">
        <p14:creationId xmlns:p14="http://schemas.microsoft.com/office/powerpoint/2010/main" val="307186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CBA61A3-243A-4908-AC45-9562E621AC46}"/>
              </a:ext>
            </a:extLst>
          </p:cNvPr>
          <p:cNvSpPr txBox="1"/>
          <p:nvPr/>
        </p:nvSpPr>
        <p:spPr>
          <a:xfrm>
            <a:off x="228600" y="2647950"/>
            <a:ext cx="8458200" cy="646331"/>
          </a:xfrm>
          <a:prstGeom prst="rect">
            <a:avLst/>
          </a:prstGeom>
          <a:noFill/>
        </p:spPr>
        <p:txBody>
          <a:bodyPr wrap="square">
            <a:spAutoFit/>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Precision</a:t>
            </a:r>
            <a:r>
              <a:rPr lang="zh-CN" altLang="en-US" kern="100" dirty="0">
                <a:latin typeface="Calibri" panose="020F0502020204030204" pitchFamily="34" charset="0"/>
                <a:ea typeface="宋体" panose="02010600030101010101" pitchFamily="2" charset="-122"/>
                <a:cs typeface="Times New Roman" panose="02020603050405020304" pitchFamily="18" charset="0"/>
              </a:rPr>
              <a:t>（查准率）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TP/(TP+FP)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。例，在所有我们预测有恶性肿瘤的病人中，实际上有恶性肿瘤的病人的百分比，越高越好。</a:t>
            </a:r>
            <a:endParaRPr lang="zh-CN" altLang="en-US" dirty="0"/>
          </a:p>
        </p:txBody>
      </p:sp>
      <p:pic>
        <p:nvPicPr>
          <p:cNvPr id="9" name="图片 8">
            <a:extLst>
              <a:ext uri="{FF2B5EF4-FFF2-40B4-BE49-F238E27FC236}">
                <a16:creationId xmlns:a16="http://schemas.microsoft.com/office/drawing/2014/main" id="{902D5805-07B1-4B7E-9E27-197705E2EAC0}"/>
              </a:ext>
            </a:extLst>
          </p:cNvPr>
          <p:cNvPicPr>
            <a:picLocks noChangeAspect="1"/>
          </p:cNvPicPr>
          <p:nvPr/>
        </p:nvPicPr>
        <p:blipFill>
          <a:blip r:embed="rId2"/>
          <a:stretch>
            <a:fillRect/>
          </a:stretch>
        </p:blipFill>
        <p:spPr>
          <a:xfrm>
            <a:off x="990600" y="57150"/>
            <a:ext cx="6296025" cy="2362200"/>
          </a:xfrm>
          <a:prstGeom prst="rect">
            <a:avLst/>
          </a:prstGeom>
        </p:spPr>
      </p:pic>
      <p:sp>
        <p:nvSpPr>
          <p:cNvPr id="13" name="文本框 12">
            <a:extLst>
              <a:ext uri="{FF2B5EF4-FFF2-40B4-BE49-F238E27FC236}">
                <a16:creationId xmlns:a16="http://schemas.microsoft.com/office/drawing/2014/main" id="{0187DE07-B452-4E4A-8EE2-8A837E54CF27}"/>
              </a:ext>
            </a:extLst>
          </p:cNvPr>
          <p:cNvSpPr txBox="1"/>
          <p:nvPr/>
        </p:nvSpPr>
        <p:spPr>
          <a:xfrm>
            <a:off x="30846" y="3409950"/>
            <a:ext cx="8732154" cy="875881"/>
          </a:xfrm>
          <a:prstGeom prst="rect">
            <a:avLst/>
          </a:prstGeom>
          <a:noFill/>
        </p:spPr>
        <p:txBody>
          <a:bodyPr wrap="square">
            <a:spAutoFit/>
          </a:bodyPr>
          <a:lstStyle/>
          <a:p>
            <a:pPr indent="266700" algn="just">
              <a:lnSpc>
                <a:spcPct val="150000"/>
              </a:lnSpc>
            </a:pPr>
            <a:r>
              <a:rPr lang="en-US" altLang="zh-CN" kern="100" dirty="0">
                <a:latin typeface="Calibri" panose="020F0502020204030204" pitchFamily="34" charset="0"/>
                <a:ea typeface="宋体" panose="02010600030101010101" pitchFamily="2" charset="-122"/>
                <a:cs typeface="Times New Roman" panose="02020603050405020304" pitchFamily="18" charset="0"/>
              </a:rPr>
              <a:t>Recall</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（召回率）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TP/(TP+FN)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。例，在所有实际上有恶性肿瘤的病人中，成功预测有恶性肿瘤的病人的百分比，越高越好。</a:t>
            </a:r>
          </a:p>
        </p:txBody>
      </p:sp>
      <p:sp>
        <p:nvSpPr>
          <p:cNvPr id="14" name="TextBox 41">
            <a:extLst>
              <a:ext uri="{FF2B5EF4-FFF2-40B4-BE49-F238E27FC236}">
                <a16:creationId xmlns:a16="http://schemas.microsoft.com/office/drawing/2014/main" id="{B482470D-09AB-426F-9F6D-623EDE5E0CCE}"/>
              </a:ext>
            </a:extLst>
          </p:cNvPr>
          <p:cNvSpPr txBox="1"/>
          <p:nvPr/>
        </p:nvSpPr>
        <p:spPr>
          <a:xfrm>
            <a:off x="5143784" y="4067950"/>
            <a:ext cx="1028416" cy="276999"/>
          </a:xfrm>
          <a:prstGeom prst="rect">
            <a:avLst/>
          </a:prstGeom>
          <a:noFill/>
        </p:spPr>
        <p:txBody>
          <a:bodyPr wrap="square" rtlCol="0">
            <a:spAutoFit/>
          </a:bodyPr>
          <a:lstStyle/>
          <a:p>
            <a:r>
              <a:rPr lang="en-US" sz="1200" dirty="0"/>
              <a:t>precision    =</a:t>
            </a:r>
          </a:p>
        </p:txBody>
      </p:sp>
      <p:sp>
        <p:nvSpPr>
          <p:cNvPr id="15" name="Rectangle 42">
            <a:extLst>
              <a:ext uri="{FF2B5EF4-FFF2-40B4-BE49-F238E27FC236}">
                <a16:creationId xmlns:a16="http://schemas.microsoft.com/office/drawing/2014/main" id="{8047C2FC-7569-4011-8651-F3BFAAF7DBE8}"/>
              </a:ext>
            </a:extLst>
          </p:cNvPr>
          <p:cNvSpPr/>
          <p:nvPr/>
        </p:nvSpPr>
        <p:spPr>
          <a:xfrm>
            <a:off x="6204092" y="4023499"/>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43">
            <a:extLst>
              <a:ext uri="{FF2B5EF4-FFF2-40B4-BE49-F238E27FC236}">
                <a16:creationId xmlns:a16="http://schemas.microsoft.com/office/drawing/2014/main" id="{499A44E2-F7CD-475D-8733-5B41A0A73658}"/>
              </a:ext>
            </a:extLst>
          </p:cNvPr>
          <p:cNvSpPr/>
          <p:nvPr/>
        </p:nvSpPr>
        <p:spPr>
          <a:xfrm>
            <a:off x="6178692" y="4241615"/>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45">
            <a:extLst>
              <a:ext uri="{FF2B5EF4-FFF2-40B4-BE49-F238E27FC236}">
                <a16:creationId xmlns:a16="http://schemas.microsoft.com/office/drawing/2014/main" id="{2E0229EA-C37B-4D0E-BCA8-D120DFB1B2FB}"/>
              </a:ext>
            </a:extLst>
          </p:cNvPr>
          <p:cNvCxnSpPr/>
          <p:nvPr/>
        </p:nvCxnSpPr>
        <p:spPr>
          <a:xfrm>
            <a:off x="6204092" y="4229556"/>
            <a:ext cx="1742285" cy="0"/>
          </a:xfrm>
          <a:prstGeom prst="line">
            <a:avLst/>
          </a:prstGeom>
        </p:spPr>
        <p:style>
          <a:lnRef idx="1">
            <a:schemeClr val="dk1"/>
          </a:lnRef>
          <a:fillRef idx="0">
            <a:schemeClr val="dk1"/>
          </a:fillRef>
          <a:effectRef idx="0">
            <a:schemeClr val="dk1"/>
          </a:effectRef>
          <a:fontRef idx="minor">
            <a:schemeClr val="tx1"/>
          </a:fontRef>
        </p:style>
      </p:cxnSp>
      <p:sp>
        <p:nvSpPr>
          <p:cNvPr id="18" name="TextBox 48">
            <a:extLst>
              <a:ext uri="{FF2B5EF4-FFF2-40B4-BE49-F238E27FC236}">
                <a16:creationId xmlns:a16="http://schemas.microsoft.com/office/drawing/2014/main" id="{55BDD54B-FC4B-43C3-9458-E4A8EE4879AA}"/>
              </a:ext>
            </a:extLst>
          </p:cNvPr>
          <p:cNvSpPr txBox="1"/>
          <p:nvPr/>
        </p:nvSpPr>
        <p:spPr>
          <a:xfrm>
            <a:off x="6354509" y="3971125"/>
            <a:ext cx="1441449" cy="276999"/>
          </a:xfrm>
          <a:prstGeom prst="rect">
            <a:avLst/>
          </a:prstGeom>
          <a:noFill/>
        </p:spPr>
        <p:txBody>
          <a:bodyPr wrap="square" rtlCol="0">
            <a:spAutoFit/>
          </a:bodyPr>
          <a:lstStyle/>
          <a:p>
            <a:pPr algn="ctr"/>
            <a:r>
              <a:rPr lang="en-US" sz="1200" dirty="0"/>
              <a:t>true positives</a:t>
            </a:r>
          </a:p>
        </p:txBody>
      </p:sp>
      <p:sp>
        <p:nvSpPr>
          <p:cNvPr id="19" name="TextBox 49">
            <a:extLst>
              <a:ext uri="{FF2B5EF4-FFF2-40B4-BE49-F238E27FC236}">
                <a16:creationId xmlns:a16="http://schemas.microsoft.com/office/drawing/2014/main" id="{5A719449-1FC4-41AE-AF93-DC85590BFD5D}"/>
              </a:ext>
            </a:extLst>
          </p:cNvPr>
          <p:cNvSpPr txBox="1"/>
          <p:nvPr/>
        </p:nvSpPr>
        <p:spPr>
          <a:xfrm>
            <a:off x="6204092" y="4171950"/>
            <a:ext cx="1752601" cy="276999"/>
          </a:xfrm>
          <a:prstGeom prst="rect">
            <a:avLst/>
          </a:prstGeom>
          <a:noFill/>
        </p:spPr>
        <p:txBody>
          <a:bodyPr wrap="square" rtlCol="0">
            <a:spAutoFit/>
          </a:bodyPr>
          <a:lstStyle/>
          <a:p>
            <a:pPr algn="ctr"/>
            <a:r>
              <a:rPr lang="en-US" sz="1200" dirty="0"/>
              <a:t>no. of predicted positive</a:t>
            </a:r>
          </a:p>
        </p:txBody>
      </p:sp>
      <p:sp>
        <p:nvSpPr>
          <p:cNvPr id="20" name="TextBox 52">
            <a:extLst>
              <a:ext uri="{FF2B5EF4-FFF2-40B4-BE49-F238E27FC236}">
                <a16:creationId xmlns:a16="http://schemas.microsoft.com/office/drawing/2014/main" id="{A52BD388-FDC5-432E-8029-90B3CC6D12EC}"/>
              </a:ext>
            </a:extLst>
          </p:cNvPr>
          <p:cNvSpPr txBox="1"/>
          <p:nvPr/>
        </p:nvSpPr>
        <p:spPr>
          <a:xfrm>
            <a:off x="5340492" y="4525149"/>
            <a:ext cx="863600" cy="276999"/>
          </a:xfrm>
          <a:prstGeom prst="rect">
            <a:avLst/>
          </a:prstGeom>
          <a:noFill/>
        </p:spPr>
        <p:txBody>
          <a:bodyPr wrap="square" rtlCol="0">
            <a:spAutoFit/>
          </a:bodyPr>
          <a:lstStyle/>
          <a:p>
            <a:r>
              <a:rPr lang="en-US" sz="1200" dirty="0"/>
              <a:t>recall     =</a:t>
            </a:r>
          </a:p>
        </p:txBody>
      </p:sp>
      <p:sp>
        <p:nvSpPr>
          <p:cNvPr id="21" name="Rectangle 53">
            <a:extLst>
              <a:ext uri="{FF2B5EF4-FFF2-40B4-BE49-F238E27FC236}">
                <a16:creationId xmlns:a16="http://schemas.microsoft.com/office/drawing/2014/main" id="{3AA8649C-3629-47DC-B523-844081AAF8E9}"/>
              </a:ext>
            </a:extLst>
          </p:cNvPr>
          <p:cNvSpPr/>
          <p:nvPr/>
        </p:nvSpPr>
        <p:spPr>
          <a:xfrm>
            <a:off x="6172200" y="4480699"/>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4">
            <a:extLst>
              <a:ext uri="{FF2B5EF4-FFF2-40B4-BE49-F238E27FC236}">
                <a16:creationId xmlns:a16="http://schemas.microsoft.com/office/drawing/2014/main" id="{A1C2B1E1-C2DB-430F-8313-335964599CB3}"/>
              </a:ext>
            </a:extLst>
          </p:cNvPr>
          <p:cNvSpPr/>
          <p:nvPr/>
        </p:nvSpPr>
        <p:spPr>
          <a:xfrm>
            <a:off x="6146800" y="4698815"/>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55">
            <a:extLst>
              <a:ext uri="{FF2B5EF4-FFF2-40B4-BE49-F238E27FC236}">
                <a16:creationId xmlns:a16="http://schemas.microsoft.com/office/drawing/2014/main" id="{8263D960-7E29-46E3-A0AF-EF65EB330D88}"/>
              </a:ext>
            </a:extLst>
          </p:cNvPr>
          <p:cNvCxnSpPr/>
          <p:nvPr/>
        </p:nvCxnSpPr>
        <p:spPr>
          <a:xfrm>
            <a:off x="6172200" y="4686756"/>
            <a:ext cx="1742285" cy="0"/>
          </a:xfrm>
          <a:prstGeom prst="line">
            <a:avLst/>
          </a:prstGeom>
        </p:spPr>
        <p:style>
          <a:lnRef idx="1">
            <a:schemeClr val="dk1"/>
          </a:lnRef>
          <a:fillRef idx="0">
            <a:schemeClr val="dk1"/>
          </a:fillRef>
          <a:effectRef idx="0">
            <a:schemeClr val="dk1"/>
          </a:effectRef>
          <a:fontRef idx="minor">
            <a:schemeClr val="tx1"/>
          </a:fontRef>
        </p:style>
      </p:cxnSp>
      <p:sp>
        <p:nvSpPr>
          <p:cNvPr id="24" name="TextBox 56">
            <a:extLst>
              <a:ext uri="{FF2B5EF4-FFF2-40B4-BE49-F238E27FC236}">
                <a16:creationId xmlns:a16="http://schemas.microsoft.com/office/drawing/2014/main" id="{76B2C04A-0611-402B-9EB7-6F0A152CE23E}"/>
              </a:ext>
            </a:extLst>
          </p:cNvPr>
          <p:cNvSpPr txBox="1"/>
          <p:nvPr/>
        </p:nvSpPr>
        <p:spPr>
          <a:xfrm>
            <a:off x="6322617" y="4428325"/>
            <a:ext cx="1441449" cy="276999"/>
          </a:xfrm>
          <a:prstGeom prst="rect">
            <a:avLst/>
          </a:prstGeom>
          <a:noFill/>
        </p:spPr>
        <p:txBody>
          <a:bodyPr wrap="square" rtlCol="0">
            <a:spAutoFit/>
          </a:bodyPr>
          <a:lstStyle/>
          <a:p>
            <a:pPr algn="ctr"/>
            <a:r>
              <a:rPr lang="en-US" sz="1200" dirty="0"/>
              <a:t>true positives</a:t>
            </a:r>
          </a:p>
        </p:txBody>
      </p:sp>
      <p:sp>
        <p:nvSpPr>
          <p:cNvPr id="25" name="TextBox 57">
            <a:extLst>
              <a:ext uri="{FF2B5EF4-FFF2-40B4-BE49-F238E27FC236}">
                <a16:creationId xmlns:a16="http://schemas.microsoft.com/office/drawing/2014/main" id="{4C6ADD23-5354-4423-99A2-00F80AC27A50}"/>
              </a:ext>
            </a:extLst>
          </p:cNvPr>
          <p:cNvSpPr txBox="1"/>
          <p:nvPr/>
        </p:nvSpPr>
        <p:spPr>
          <a:xfrm>
            <a:off x="6172200" y="4629150"/>
            <a:ext cx="1752601" cy="276999"/>
          </a:xfrm>
          <a:prstGeom prst="rect">
            <a:avLst/>
          </a:prstGeom>
          <a:noFill/>
        </p:spPr>
        <p:txBody>
          <a:bodyPr wrap="square" rtlCol="0">
            <a:spAutoFit/>
          </a:bodyPr>
          <a:lstStyle/>
          <a:p>
            <a:pPr algn="ctr"/>
            <a:r>
              <a:rPr lang="en-US" sz="1200" dirty="0"/>
              <a:t>no. of actual positive</a:t>
            </a:r>
          </a:p>
        </p:txBody>
      </p:sp>
    </p:spTree>
    <p:extLst>
      <p:ext uri="{BB962C8B-B14F-4D97-AF65-F5344CB8AC3E}">
        <p14:creationId xmlns:p14="http://schemas.microsoft.com/office/powerpoint/2010/main" val="145651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1957478" y="1889186"/>
          <a:ext cx="4958751" cy="1789479"/>
        </p:xfrm>
        <a:graphic>
          <a:graphicData uri="http://schemas.openxmlformats.org/drawingml/2006/table">
            <a:tbl>
              <a:tblPr firstRow="1" bandRow="1">
                <a:tableStyleId>{5940675A-B579-460E-94D1-54222C63F5DA}</a:tableStyleId>
              </a:tblPr>
              <a:tblGrid>
                <a:gridCol w="1652917">
                  <a:extLst>
                    <a:ext uri="{9D8B030D-6E8A-4147-A177-3AD203B41FA5}">
                      <a16:colId xmlns:a16="http://schemas.microsoft.com/office/drawing/2014/main" val="20000"/>
                    </a:ext>
                  </a:extLst>
                </a:gridCol>
                <a:gridCol w="1652917">
                  <a:extLst>
                    <a:ext uri="{9D8B030D-6E8A-4147-A177-3AD203B41FA5}">
                      <a16:colId xmlns:a16="http://schemas.microsoft.com/office/drawing/2014/main" val="20001"/>
                    </a:ext>
                  </a:extLst>
                </a:gridCol>
                <a:gridCol w="1652917">
                  <a:extLst>
                    <a:ext uri="{9D8B030D-6E8A-4147-A177-3AD203B41FA5}">
                      <a16:colId xmlns:a16="http://schemas.microsoft.com/office/drawing/2014/main" val="20002"/>
                    </a:ext>
                  </a:extLst>
                </a:gridCol>
              </a:tblGrid>
              <a:tr h="407597">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endParaRPr lang="zh-CN" altLang="en-US" sz="1400" dirty="0"/>
                    </a:p>
                  </a:txBody>
                  <a:tcPr marL="68580" marR="68580" marT="34290" marB="34290"/>
                </a:tc>
                <a:extLst>
                  <a:ext uri="{0D108BD9-81ED-4DB2-BD59-A6C34878D82A}">
                    <a16:rowId xmlns:a16="http://schemas.microsoft.com/office/drawing/2014/main" val="10001"/>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5" name="矩形 4"/>
              <p:cNvSpPr/>
              <p:nvPr/>
            </p:nvSpPr>
            <p:spPr>
              <a:xfrm>
                <a:off x="3190890" y="4048973"/>
                <a:ext cx="2735942"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350"/>
                        <m:t>a</m:t>
                      </m:r>
                      <m:r>
                        <a:rPr lang="zh-CN" altLang="en-US" sz="1350" i="1">
                          <a:latin typeface="Cambria Math" panose="02040503050406030204" pitchFamily="18" charset="0"/>
                        </a:rPr>
                        <m:t>𝑐𝑐𝑢𝑟𝑎𝑐𝑦</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r>
                            <a:rPr lang="zh-CN" altLang="en-US" sz="1350">
                              <a:latin typeface="Cambria Math" panose="02040503050406030204" pitchFamily="18" charset="0"/>
                            </a:rPr>
                            <m:t>+</m:t>
                          </m:r>
                          <m:r>
                            <a:rPr lang="zh-CN" altLang="en-US" sz="1350" i="1">
                              <a:latin typeface="Cambria Math" panose="02040503050406030204" pitchFamily="18" charset="0"/>
                            </a:rPr>
                            <m:t>𝐹𝑃</m:t>
                          </m:r>
                          <m:r>
                            <a:rPr lang="zh-CN" altLang="en-US" sz="1350">
                              <a:latin typeface="Cambria Math" panose="02040503050406030204" pitchFamily="18" charset="0"/>
                            </a:rPr>
                            <m:t>+</m:t>
                          </m:r>
                          <m:r>
                            <a:rPr lang="zh-CN" altLang="en-US" sz="1350" i="1">
                              <a:latin typeface="Cambria Math" panose="02040503050406030204" pitchFamily="18" charset="0"/>
                            </a:rPr>
                            <m:t>𝐹𝑁</m:t>
                          </m:r>
                        </m:den>
                      </m:f>
                    </m:oMath>
                  </m:oMathPara>
                </a14:m>
                <a:endParaRPr lang="zh-CN" altLang="en-US" sz="1350" dirty="0"/>
              </a:p>
            </p:txBody>
          </p:sp>
        </mc:Choice>
        <mc:Fallback>
          <p:sp>
            <p:nvSpPr>
              <p:cNvPr id="5" name="矩形 4"/>
              <p:cNvSpPr>
                <a:spLocks noRot="1" noChangeAspect="1" noMove="1" noResize="1" noEditPoints="1" noAdjustHandles="1" noChangeArrowheads="1" noChangeShapeType="1" noTextEdit="1"/>
              </p:cNvSpPr>
              <p:nvPr/>
            </p:nvSpPr>
            <p:spPr>
              <a:xfrm>
                <a:off x="3190890" y="4048973"/>
                <a:ext cx="2735942" cy="484748"/>
              </a:xfrm>
              <a:prstGeom prst="rect">
                <a:avLst/>
              </a:prstGeom>
              <a:blipFill>
                <a:blip r:embed="rId2"/>
                <a:stretch>
                  <a:fillRect b="-1250"/>
                </a:stretch>
              </a:blipFill>
            </p:spPr>
            <p:txBody>
              <a:bodyPr/>
              <a:lstStyle/>
              <a:p>
                <a:r>
                  <a:rPr lang="zh-CN" altLang="en-US">
                    <a:noFill/>
                  </a:rPr>
                  <a:t> </a:t>
                </a:r>
              </a:p>
            </p:txBody>
          </p:sp>
        </mc:Fallback>
      </mc:AlternateContent>
      <p:sp>
        <p:nvSpPr>
          <p:cNvPr id="6" name="文本框 5"/>
          <p:cNvSpPr txBox="1"/>
          <p:nvPr/>
        </p:nvSpPr>
        <p:spPr>
          <a:xfrm>
            <a:off x="84988" y="168216"/>
            <a:ext cx="8901581" cy="1477328"/>
          </a:xfrm>
          <a:prstGeom prst="rect">
            <a:avLst/>
          </a:prstGeom>
          <a:noFill/>
        </p:spPr>
        <p:txBody>
          <a:bodyPr wrap="square" rtlCol="0">
            <a:spAutoFit/>
          </a:bodyPr>
          <a:lstStyle/>
          <a:p>
            <a:r>
              <a:rPr lang="zh-CN" altLang="en-US" dirty="0">
                <a:solidFill>
                  <a:srgbClr val="FF0000"/>
                </a:solidFill>
              </a:rPr>
              <a:t>实际问题</a:t>
            </a:r>
            <a:r>
              <a:rPr lang="zh-CN" altLang="en-US" dirty="0"/>
              <a:t>：假设你是一个三甲医院的肿瘤科主任，你想花</a:t>
            </a:r>
            <a:r>
              <a:rPr lang="en-US" altLang="zh-CN" dirty="0"/>
              <a:t>500</a:t>
            </a:r>
            <a:r>
              <a:rPr lang="zh-CN" altLang="en-US" dirty="0"/>
              <a:t>万聘请一个公司来做一个基于人工智能算法的分类器，来判断患者是否有患有肿瘤，该肿瘤的发病率较低。现在有一家公司找到你说，按照下面的表格和精确率的计算，他们公司可以做到</a:t>
            </a:r>
            <a:r>
              <a:rPr lang="en-US" altLang="zh-CN" dirty="0"/>
              <a:t>99%</a:t>
            </a:r>
            <a:r>
              <a:rPr lang="zh-CN" altLang="en-US" dirty="0"/>
              <a:t>以上的分类准确结果。请问，你作为主任，可以单纯凭借这个指标来定夺是否聘请这家公司吗？（人生实难，做主任尤难，会治病还不行，机器学习也得懂！）</a:t>
            </a:r>
          </a:p>
        </p:txBody>
      </p:sp>
      <p:sp>
        <p:nvSpPr>
          <p:cNvPr id="2" name="矩形 1"/>
          <p:cNvSpPr/>
          <p:nvPr/>
        </p:nvSpPr>
        <p:spPr>
          <a:xfrm>
            <a:off x="6002871" y="4014324"/>
            <a:ext cx="1366244" cy="553998"/>
          </a:xfrm>
          <a:prstGeom prst="rect">
            <a:avLst/>
          </a:prstGeom>
        </p:spPr>
        <p:txBody>
          <a:bodyPr wrap="square">
            <a:spAutoFit/>
          </a:bodyPr>
          <a:lstStyle/>
          <a:p>
            <a:r>
              <a:rPr lang="en-US" altLang="zh-CN" sz="3000" dirty="0">
                <a:solidFill>
                  <a:srgbClr val="FF0000"/>
                </a:solidFill>
              </a:rPr>
              <a:t>99%</a:t>
            </a:r>
            <a:r>
              <a:rPr lang="zh-CN" altLang="en-US" sz="3000" dirty="0">
                <a:solidFill>
                  <a:srgbClr val="FF0000"/>
                </a:solidFill>
              </a:rPr>
              <a:t>！！</a:t>
            </a:r>
          </a:p>
        </p:txBody>
      </p:sp>
    </p:spTree>
    <p:extLst>
      <p:ext uri="{BB962C8B-B14F-4D97-AF65-F5344CB8AC3E}">
        <p14:creationId xmlns:p14="http://schemas.microsoft.com/office/powerpoint/2010/main" val="2815144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3190890" y="4048973"/>
                <a:ext cx="2735942"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350"/>
                        <m:t>a</m:t>
                      </m:r>
                      <m:r>
                        <a:rPr lang="zh-CN" altLang="en-US" sz="1350" i="1">
                          <a:latin typeface="Cambria Math" panose="02040503050406030204" pitchFamily="18" charset="0"/>
                        </a:rPr>
                        <m:t>𝑐𝑐𝑢𝑟𝑎𝑐𝑦</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r>
                            <a:rPr lang="zh-CN" altLang="en-US" sz="1350">
                              <a:latin typeface="Cambria Math" panose="02040503050406030204" pitchFamily="18" charset="0"/>
                            </a:rPr>
                            <m:t>+</m:t>
                          </m:r>
                          <m:r>
                            <a:rPr lang="zh-CN" altLang="en-US" sz="1350" i="1">
                              <a:latin typeface="Cambria Math" panose="02040503050406030204" pitchFamily="18" charset="0"/>
                            </a:rPr>
                            <m:t>𝐹𝑃</m:t>
                          </m:r>
                          <m:r>
                            <a:rPr lang="zh-CN" altLang="en-US" sz="1350">
                              <a:latin typeface="Cambria Math" panose="02040503050406030204" pitchFamily="18" charset="0"/>
                            </a:rPr>
                            <m:t>+</m:t>
                          </m:r>
                          <m:r>
                            <a:rPr lang="zh-CN" altLang="en-US" sz="1350" i="1">
                              <a:latin typeface="Cambria Math" panose="02040503050406030204" pitchFamily="18" charset="0"/>
                            </a:rPr>
                            <m:t>𝐹𝑁</m:t>
                          </m:r>
                        </m:den>
                      </m:f>
                    </m:oMath>
                  </m:oMathPara>
                </a14:m>
                <a:endParaRPr lang="zh-CN" altLang="en-US" sz="1350" dirty="0"/>
              </a:p>
            </p:txBody>
          </p:sp>
        </mc:Choice>
        <mc:Fallback>
          <p:sp>
            <p:nvSpPr>
              <p:cNvPr id="5" name="矩形 4"/>
              <p:cNvSpPr>
                <a:spLocks noRot="1" noChangeAspect="1" noMove="1" noResize="1" noEditPoints="1" noAdjustHandles="1" noChangeArrowheads="1" noChangeShapeType="1" noTextEdit="1"/>
              </p:cNvSpPr>
              <p:nvPr/>
            </p:nvSpPr>
            <p:spPr>
              <a:xfrm>
                <a:off x="3190890" y="4048973"/>
                <a:ext cx="2735942" cy="484748"/>
              </a:xfrm>
              <a:prstGeom prst="rect">
                <a:avLst/>
              </a:prstGeom>
              <a:blipFill>
                <a:blip r:embed="rId2"/>
                <a:stretch>
                  <a:fillRect b="-1250"/>
                </a:stretch>
              </a:blipFill>
            </p:spPr>
            <p:txBody>
              <a:bodyPr/>
              <a:lstStyle/>
              <a:p>
                <a:r>
                  <a:rPr lang="zh-CN" altLang="en-US">
                    <a:noFill/>
                  </a:rPr>
                  <a:t> </a:t>
                </a:r>
              </a:p>
            </p:txBody>
          </p:sp>
        </mc:Fallback>
      </mc:AlternateContent>
      <p:sp>
        <p:nvSpPr>
          <p:cNvPr id="6" name="文本框 5"/>
          <p:cNvSpPr txBox="1"/>
          <p:nvPr/>
        </p:nvSpPr>
        <p:spPr>
          <a:xfrm>
            <a:off x="242420" y="711680"/>
            <a:ext cx="8752494" cy="646331"/>
          </a:xfrm>
          <a:prstGeom prst="rect">
            <a:avLst/>
          </a:prstGeom>
          <a:noFill/>
          <a:ln>
            <a:solidFill>
              <a:srgbClr val="FF0000"/>
            </a:solidFill>
          </a:ln>
        </p:spPr>
        <p:txBody>
          <a:bodyPr wrap="square" rtlCol="0">
            <a:spAutoFit/>
          </a:bodyPr>
          <a:lstStyle/>
          <a:p>
            <a:r>
              <a:rPr lang="zh-CN" altLang="en-US" dirty="0"/>
              <a:t>准备坑你的公司可以这么做：假如他统计了</a:t>
            </a:r>
            <a:r>
              <a:rPr lang="en-US" altLang="zh-CN" dirty="0"/>
              <a:t>10000</a:t>
            </a:r>
            <a:r>
              <a:rPr lang="zh-CN" altLang="en-US" dirty="0"/>
              <a:t>个病人，然后他通通预测为没有肿瘤！实际的情况是，这个里面只有十个人是真的患有肿瘤。</a:t>
            </a:r>
          </a:p>
        </p:txBody>
      </p:sp>
      <p:graphicFrame>
        <p:nvGraphicFramePr>
          <p:cNvPr id="7" name="表格 6"/>
          <p:cNvGraphicFramePr>
            <a:graphicFrameLocks noGrp="1"/>
          </p:cNvGraphicFramePr>
          <p:nvPr/>
        </p:nvGraphicFramePr>
        <p:xfrm>
          <a:off x="1957478" y="1889186"/>
          <a:ext cx="4958751" cy="1789479"/>
        </p:xfrm>
        <a:graphic>
          <a:graphicData uri="http://schemas.openxmlformats.org/drawingml/2006/table">
            <a:tbl>
              <a:tblPr firstRow="1" bandRow="1">
                <a:tableStyleId>{5940675A-B579-460E-94D1-54222C63F5DA}</a:tableStyleId>
              </a:tblPr>
              <a:tblGrid>
                <a:gridCol w="1652917">
                  <a:extLst>
                    <a:ext uri="{9D8B030D-6E8A-4147-A177-3AD203B41FA5}">
                      <a16:colId xmlns:a16="http://schemas.microsoft.com/office/drawing/2014/main" val="20000"/>
                    </a:ext>
                  </a:extLst>
                </a:gridCol>
                <a:gridCol w="1652917">
                  <a:extLst>
                    <a:ext uri="{9D8B030D-6E8A-4147-A177-3AD203B41FA5}">
                      <a16:colId xmlns:a16="http://schemas.microsoft.com/office/drawing/2014/main" val="20001"/>
                    </a:ext>
                  </a:extLst>
                </a:gridCol>
                <a:gridCol w="1652917">
                  <a:extLst>
                    <a:ext uri="{9D8B030D-6E8A-4147-A177-3AD203B41FA5}">
                      <a16:colId xmlns:a16="http://schemas.microsoft.com/office/drawing/2014/main" val="20002"/>
                    </a:ext>
                  </a:extLst>
                </a:gridCol>
              </a:tblGrid>
              <a:tr h="407597">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0</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10</a:t>
                      </a:r>
                      <a:endParaRPr lang="zh-CN" altLang="en-US" sz="1400" dirty="0"/>
                    </a:p>
                  </a:txBody>
                  <a:tcPr marL="68580" marR="68580" marT="34290" marB="34290"/>
                </a:tc>
                <a:extLst>
                  <a:ext uri="{0D108BD9-81ED-4DB2-BD59-A6C34878D82A}">
                    <a16:rowId xmlns:a16="http://schemas.microsoft.com/office/drawing/2014/main" val="10001"/>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0</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9990</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p:sp>
        <p:nvSpPr>
          <p:cNvPr id="8" name="矩形 7"/>
          <p:cNvSpPr/>
          <p:nvPr/>
        </p:nvSpPr>
        <p:spPr>
          <a:xfrm>
            <a:off x="6002871" y="4014324"/>
            <a:ext cx="1851481" cy="553998"/>
          </a:xfrm>
          <a:prstGeom prst="rect">
            <a:avLst/>
          </a:prstGeom>
        </p:spPr>
        <p:txBody>
          <a:bodyPr wrap="square">
            <a:spAutoFit/>
          </a:bodyPr>
          <a:lstStyle/>
          <a:p>
            <a:r>
              <a:rPr lang="en-US" altLang="zh-CN" sz="3000" dirty="0">
                <a:solidFill>
                  <a:srgbClr val="FF0000"/>
                </a:solidFill>
              </a:rPr>
              <a:t>99.9%</a:t>
            </a:r>
            <a:r>
              <a:rPr lang="zh-CN" altLang="en-US" sz="3000" dirty="0">
                <a:solidFill>
                  <a:srgbClr val="FF0000"/>
                </a:solidFill>
              </a:rPr>
              <a:t>！！</a:t>
            </a:r>
          </a:p>
        </p:txBody>
      </p:sp>
      <p:sp>
        <p:nvSpPr>
          <p:cNvPr id="9" name="文本框 8"/>
          <p:cNvSpPr txBox="1"/>
          <p:nvPr/>
        </p:nvSpPr>
        <p:spPr>
          <a:xfrm>
            <a:off x="242419" y="261426"/>
            <a:ext cx="6075702" cy="369332"/>
          </a:xfrm>
          <a:prstGeom prst="rect">
            <a:avLst/>
          </a:prstGeom>
          <a:noFill/>
        </p:spPr>
        <p:txBody>
          <a:bodyPr wrap="none" rtlCol="0">
            <a:spAutoFit/>
          </a:bodyPr>
          <a:lstStyle/>
          <a:p>
            <a:r>
              <a:rPr lang="zh-CN" altLang="en-US" i="1" dirty="0">
                <a:solidFill>
                  <a:srgbClr val="00B0F0"/>
                </a:solidFill>
              </a:rPr>
              <a:t>要是上当了，你就准备拿自己的工资填这个</a:t>
            </a:r>
            <a:r>
              <a:rPr lang="en-US" altLang="zh-CN" i="1" dirty="0">
                <a:solidFill>
                  <a:srgbClr val="00B0F0"/>
                </a:solidFill>
              </a:rPr>
              <a:t>500</a:t>
            </a:r>
            <a:r>
              <a:rPr lang="zh-CN" altLang="en-US" i="1" dirty="0">
                <a:solidFill>
                  <a:srgbClr val="00B0F0"/>
                </a:solidFill>
              </a:rPr>
              <a:t>万的坑吧</a:t>
            </a:r>
            <a:r>
              <a:rPr lang="en-US" altLang="zh-CN" i="1" dirty="0">
                <a:solidFill>
                  <a:srgbClr val="00B0F0"/>
                </a:solidFill>
              </a:rPr>
              <a:t>~~</a:t>
            </a:r>
            <a:endParaRPr lang="zh-CN" altLang="en-US" i="1" dirty="0">
              <a:solidFill>
                <a:srgbClr val="00B0F0"/>
              </a:solidFill>
            </a:endParaRPr>
          </a:p>
        </p:txBody>
      </p:sp>
    </p:spTree>
    <p:extLst>
      <p:ext uri="{BB962C8B-B14F-4D97-AF65-F5344CB8AC3E}">
        <p14:creationId xmlns:p14="http://schemas.microsoft.com/office/powerpoint/2010/main" val="203381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337399" y="2866217"/>
                <a:ext cx="2735942"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sz="1350"/>
                        <m:t>a</m:t>
                      </m:r>
                      <m:r>
                        <a:rPr lang="zh-CN" altLang="en-US" sz="1350" i="1">
                          <a:latin typeface="Cambria Math" panose="02040503050406030204" pitchFamily="18" charset="0"/>
                        </a:rPr>
                        <m:t>𝑐𝑐𝑢𝑟𝑎𝑐𝑦</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𝑇𝑁</m:t>
                          </m:r>
                          <m:r>
                            <a:rPr lang="zh-CN" altLang="en-US" sz="1350">
                              <a:latin typeface="Cambria Math" panose="02040503050406030204" pitchFamily="18" charset="0"/>
                            </a:rPr>
                            <m:t>+</m:t>
                          </m:r>
                          <m:r>
                            <a:rPr lang="zh-CN" altLang="en-US" sz="1350" i="1">
                              <a:latin typeface="Cambria Math" panose="02040503050406030204" pitchFamily="18" charset="0"/>
                            </a:rPr>
                            <m:t>𝐹𝑃</m:t>
                          </m:r>
                          <m:r>
                            <a:rPr lang="zh-CN" altLang="en-US" sz="1350">
                              <a:latin typeface="Cambria Math" panose="02040503050406030204" pitchFamily="18" charset="0"/>
                            </a:rPr>
                            <m:t>+</m:t>
                          </m:r>
                          <m:r>
                            <a:rPr lang="zh-CN" altLang="en-US" sz="1350" i="1">
                              <a:latin typeface="Cambria Math" panose="02040503050406030204" pitchFamily="18" charset="0"/>
                            </a:rPr>
                            <m:t>𝐹𝑁</m:t>
                          </m:r>
                        </m:den>
                      </m:f>
                    </m:oMath>
                  </m:oMathPara>
                </a14:m>
                <a:endParaRPr lang="zh-CN" altLang="en-US" sz="1350" dirty="0"/>
              </a:p>
            </p:txBody>
          </p:sp>
        </mc:Choice>
        <mc:Fallback>
          <p:sp>
            <p:nvSpPr>
              <p:cNvPr id="5" name="矩形 4"/>
              <p:cNvSpPr>
                <a:spLocks noRot="1" noChangeAspect="1" noMove="1" noResize="1" noEditPoints="1" noAdjustHandles="1" noChangeArrowheads="1" noChangeShapeType="1" noTextEdit="1"/>
              </p:cNvSpPr>
              <p:nvPr/>
            </p:nvSpPr>
            <p:spPr>
              <a:xfrm>
                <a:off x="337399" y="2866217"/>
                <a:ext cx="2735942" cy="484748"/>
              </a:xfrm>
              <a:prstGeom prst="rect">
                <a:avLst/>
              </a:prstGeom>
              <a:blipFill>
                <a:blip r:embed="rId2"/>
                <a:stretch>
                  <a:fillRect b="-1250"/>
                </a:stretch>
              </a:blipFill>
            </p:spPr>
            <p:txBody>
              <a:bodyPr/>
              <a:lstStyle/>
              <a:p>
                <a:r>
                  <a:rPr lang="zh-CN" altLang="en-US">
                    <a:noFill/>
                  </a:rPr>
                  <a:t> </a:t>
                </a:r>
              </a:p>
            </p:txBody>
          </p:sp>
        </mc:Fallback>
      </mc:AlternateContent>
      <p:graphicFrame>
        <p:nvGraphicFramePr>
          <p:cNvPr id="7" name="表格 6"/>
          <p:cNvGraphicFramePr>
            <a:graphicFrameLocks noGrp="1"/>
          </p:cNvGraphicFramePr>
          <p:nvPr/>
        </p:nvGraphicFramePr>
        <p:xfrm>
          <a:off x="337399" y="766064"/>
          <a:ext cx="4958751" cy="1789479"/>
        </p:xfrm>
        <a:graphic>
          <a:graphicData uri="http://schemas.openxmlformats.org/drawingml/2006/table">
            <a:tbl>
              <a:tblPr firstRow="1" bandRow="1">
                <a:tableStyleId>{5940675A-B579-460E-94D1-54222C63F5DA}</a:tableStyleId>
              </a:tblPr>
              <a:tblGrid>
                <a:gridCol w="1652917">
                  <a:extLst>
                    <a:ext uri="{9D8B030D-6E8A-4147-A177-3AD203B41FA5}">
                      <a16:colId xmlns:a16="http://schemas.microsoft.com/office/drawing/2014/main" val="20000"/>
                    </a:ext>
                  </a:extLst>
                </a:gridCol>
                <a:gridCol w="1652917">
                  <a:extLst>
                    <a:ext uri="{9D8B030D-6E8A-4147-A177-3AD203B41FA5}">
                      <a16:colId xmlns:a16="http://schemas.microsoft.com/office/drawing/2014/main" val="20001"/>
                    </a:ext>
                  </a:extLst>
                </a:gridCol>
                <a:gridCol w="1652917">
                  <a:extLst>
                    <a:ext uri="{9D8B030D-6E8A-4147-A177-3AD203B41FA5}">
                      <a16:colId xmlns:a16="http://schemas.microsoft.com/office/drawing/2014/main" val="20002"/>
                    </a:ext>
                  </a:extLst>
                </a:gridCol>
              </a:tblGrid>
              <a:tr h="407597">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9</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1</a:t>
                      </a:r>
                      <a:endParaRPr lang="zh-CN" altLang="en-US" sz="1400" dirty="0"/>
                    </a:p>
                  </a:txBody>
                  <a:tcPr marL="68580" marR="68580" marT="34290" marB="34290"/>
                </a:tc>
                <a:extLst>
                  <a:ext uri="{0D108BD9-81ED-4DB2-BD59-A6C34878D82A}">
                    <a16:rowId xmlns:a16="http://schemas.microsoft.com/office/drawing/2014/main" val="10001"/>
                  </a:ext>
                </a:extLst>
              </a:tr>
              <a:tr h="690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91</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9990</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p:sp>
        <p:nvSpPr>
          <p:cNvPr id="9" name="文本框 8"/>
          <p:cNvSpPr txBox="1"/>
          <p:nvPr/>
        </p:nvSpPr>
        <p:spPr>
          <a:xfrm>
            <a:off x="242419" y="261426"/>
            <a:ext cx="6965497" cy="369332"/>
          </a:xfrm>
          <a:prstGeom prst="rect">
            <a:avLst/>
          </a:prstGeom>
          <a:noFill/>
        </p:spPr>
        <p:txBody>
          <a:bodyPr wrap="none" rtlCol="0">
            <a:spAutoFit/>
          </a:bodyPr>
          <a:lstStyle/>
          <a:p>
            <a:r>
              <a:rPr lang="zh-CN" altLang="en-US" dirty="0"/>
              <a:t>准确率（</a:t>
            </a:r>
            <a:r>
              <a:rPr lang="en-US" altLang="zh-CN" dirty="0"/>
              <a:t>accuracy</a:t>
            </a:r>
            <a:r>
              <a:rPr lang="zh-CN" altLang="en-US" dirty="0"/>
              <a:t>），精确率（</a:t>
            </a:r>
            <a:r>
              <a:rPr lang="en-US" altLang="zh-CN" dirty="0"/>
              <a:t>precision</a:t>
            </a:r>
            <a:r>
              <a:rPr lang="zh-CN" altLang="en-US" dirty="0"/>
              <a:t>），召回率（</a:t>
            </a:r>
            <a:r>
              <a:rPr lang="en-US" altLang="zh-CN" dirty="0"/>
              <a:t>recall</a:t>
            </a:r>
            <a:r>
              <a:rPr lang="zh-CN" altLang="en-US" dirty="0"/>
              <a:t>），</a:t>
            </a:r>
            <a:r>
              <a:rPr lang="en-US" altLang="zh-CN" dirty="0"/>
              <a:t>F1</a:t>
            </a:r>
            <a:r>
              <a:rPr lang="zh-CN" altLang="en-US" dirty="0"/>
              <a:t>值</a:t>
            </a:r>
          </a:p>
        </p:txBody>
      </p:sp>
      <mc:AlternateContent xmlns:mc="http://schemas.openxmlformats.org/markup-compatibility/2006">
        <mc:Choice xmlns:a14="http://schemas.microsoft.com/office/drawing/2010/main" Requires="a14">
          <p:sp>
            <p:nvSpPr>
              <p:cNvPr id="4" name="矩形 3"/>
              <p:cNvSpPr/>
              <p:nvPr/>
            </p:nvSpPr>
            <p:spPr>
              <a:xfrm>
                <a:off x="337399" y="3483941"/>
                <a:ext cx="1881092"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𝑝𝑟𝑒𝑐𝑖𝑠𝑖𝑜𝑛</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𝐹𝑃</m:t>
                          </m:r>
                        </m:den>
                      </m:f>
                    </m:oMath>
                  </m:oMathPara>
                </a14:m>
                <a:endParaRPr lang="zh-CN" altLang="en-US" sz="1350" dirty="0"/>
              </a:p>
            </p:txBody>
          </p:sp>
        </mc:Choice>
        <mc:Fallback>
          <p:sp>
            <p:nvSpPr>
              <p:cNvPr id="4" name="矩形 3"/>
              <p:cNvSpPr>
                <a:spLocks noRot="1" noChangeAspect="1" noMove="1" noResize="1" noEditPoints="1" noAdjustHandles="1" noChangeArrowheads="1" noChangeShapeType="1" noTextEdit="1"/>
              </p:cNvSpPr>
              <p:nvPr/>
            </p:nvSpPr>
            <p:spPr>
              <a:xfrm>
                <a:off x="337399" y="3483941"/>
                <a:ext cx="1881092" cy="484748"/>
              </a:xfrm>
              <a:prstGeom prst="rect">
                <a:avLst/>
              </a:prstGeom>
              <a:blipFill>
                <a:blip r:embed="rId3"/>
                <a:stretch>
                  <a:fillRect b="-2532"/>
                </a:stretch>
              </a:blipFill>
            </p:spPr>
            <p:txBody>
              <a:bodyPr/>
              <a:lstStyle/>
              <a:p>
                <a:r>
                  <a:rPr lang="zh-CN" altLang="en-US">
                    <a:noFill/>
                  </a:rPr>
                  <a:t> </a:t>
                </a:r>
              </a:p>
            </p:txBody>
          </p:sp>
        </mc:Fallback>
      </mc:AlternateContent>
      <p:sp>
        <p:nvSpPr>
          <p:cNvPr id="10" name="矩形 9"/>
          <p:cNvSpPr/>
          <p:nvPr/>
        </p:nvSpPr>
        <p:spPr>
          <a:xfrm>
            <a:off x="2196549" y="3668560"/>
            <a:ext cx="6947452" cy="300082"/>
          </a:xfrm>
          <a:prstGeom prst="rect">
            <a:avLst/>
          </a:prstGeom>
        </p:spPr>
        <p:txBody>
          <a:bodyPr wrap="square">
            <a:spAutoFit/>
          </a:bodyPr>
          <a:lstStyle/>
          <a:p>
            <a:r>
              <a:rPr lang="zh-CN" altLang="en-US" sz="1350" b="1" dirty="0">
                <a:solidFill>
                  <a:srgbClr val="FF0000"/>
                </a:solidFill>
                <a:latin typeface="-apple-system"/>
              </a:rPr>
              <a:t>精确率</a:t>
            </a:r>
            <a:r>
              <a:rPr lang="zh-CN" altLang="en-US" sz="1350" dirty="0">
                <a:solidFill>
                  <a:srgbClr val="FF0000"/>
                </a:solidFill>
                <a:latin typeface="-apple-system"/>
              </a:rPr>
              <a:t>是针对我们</a:t>
            </a:r>
            <a:r>
              <a:rPr lang="zh-CN" altLang="en-US" sz="1350" b="1" dirty="0">
                <a:solidFill>
                  <a:srgbClr val="FF0000"/>
                </a:solidFill>
                <a:latin typeface="-apple-system"/>
              </a:rPr>
              <a:t>预测结果</a:t>
            </a:r>
            <a:r>
              <a:rPr lang="zh-CN" altLang="en-US" sz="1350" dirty="0">
                <a:solidFill>
                  <a:srgbClr val="FF0000"/>
                </a:solidFill>
                <a:latin typeface="-apple-system"/>
              </a:rPr>
              <a:t>而言的，它表示的是预测为正的样本中有多少是真正的正样本</a:t>
            </a:r>
            <a:endParaRPr lang="zh-CN" altLang="en-US" sz="1350" dirty="0">
              <a:solidFill>
                <a:srgbClr val="FF0000"/>
              </a:solidFill>
            </a:endParaRPr>
          </a:p>
        </p:txBody>
      </p:sp>
      <mc:AlternateContent xmlns:mc="http://schemas.openxmlformats.org/markup-compatibility/2006">
        <mc:Choice xmlns:a14="http://schemas.microsoft.com/office/drawing/2010/main" Requires="a14">
          <p:sp>
            <p:nvSpPr>
              <p:cNvPr id="11" name="矩形 10"/>
              <p:cNvSpPr/>
              <p:nvPr/>
            </p:nvSpPr>
            <p:spPr>
              <a:xfrm>
                <a:off x="337399" y="4269133"/>
                <a:ext cx="1627818"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𝑟𝑒𝑐𝑎𝑙𝑙</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𝐹𝑁</m:t>
                          </m:r>
                        </m:den>
                      </m:f>
                    </m:oMath>
                  </m:oMathPara>
                </a14:m>
                <a:endParaRPr lang="zh-CN" altLang="en-US" sz="1350" dirty="0"/>
              </a:p>
            </p:txBody>
          </p:sp>
        </mc:Choice>
        <mc:Fallback>
          <p:sp>
            <p:nvSpPr>
              <p:cNvPr id="11" name="矩形 10"/>
              <p:cNvSpPr>
                <a:spLocks noRot="1" noChangeAspect="1" noMove="1" noResize="1" noEditPoints="1" noAdjustHandles="1" noChangeArrowheads="1" noChangeShapeType="1" noTextEdit="1"/>
              </p:cNvSpPr>
              <p:nvPr/>
            </p:nvSpPr>
            <p:spPr>
              <a:xfrm>
                <a:off x="337399" y="4269133"/>
                <a:ext cx="1627818" cy="484748"/>
              </a:xfrm>
              <a:prstGeom prst="rect">
                <a:avLst/>
              </a:prstGeom>
              <a:blipFill>
                <a:blip r:embed="rId4"/>
                <a:stretch>
                  <a:fillRect b="-1250"/>
                </a:stretch>
              </a:blipFill>
            </p:spPr>
            <p:txBody>
              <a:bodyPr/>
              <a:lstStyle/>
              <a:p>
                <a:r>
                  <a:rPr lang="zh-CN" altLang="en-US">
                    <a:noFill/>
                  </a:rPr>
                  <a:t> </a:t>
                </a:r>
              </a:p>
            </p:txBody>
          </p:sp>
        </mc:Fallback>
      </mc:AlternateContent>
      <p:sp>
        <p:nvSpPr>
          <p:cNvPr id="12" name="矩形 11"/>
          <p:cNvSpPr/>
          <p:nvPr/>
        </p:nvSpPr>
        <p:spPr>
          <a:xfrm>
            <a:off x="2097156" y="4440850"/>
            <a:ext cx="6728791" cy="300082"/>
          </a:xfrm>
          <a:prstGeom prst="rect">
            <a:avLst/>
          </a:prstGeom>
        </p:spPr>
        <p:txBody>
          <a:bodyPr wrap="square">
            <a:spAutoFit/>
          </a:bodyPr>
          <a:lstStyle/>
          <a:p>
            <a:r>
              <a:rPr lang="zh-CN" altLang="en-US" sz="1350" b="1" dirty="0">
                <a:solidFill>
                  <a:srgbClr val="FF0000"/>
                </a:solidFill>
                <a:latin typeface="-apple-system"/>
              </a:rPr>
              <a:t>召回率</a:t>
            </a:r>
            <a:r>
              <a:rPr lang="zh-CN" altLang="en-US" sz="1350" dirty="0">
                <a:solidFill>
                  <a:srgbClr val="FF0000"/>
                </a:solidFill>
                <a:latin typeface="-apple-system"/>
              </a:rPr>
              <a:t>是针对我们原来的</a:t>
            </a:r>
            <a:r>
              <a:rPr lang="zh-CN" altLang="en-US" sz="1350" b="1" dirty="0">
                <a:solidFill>
                  <a:srgbClr val="FF0000"/>
                </a:solidFill>
                <a:latin typeface="-apple-system"/>
              </a:rPr>
              <a:t>样本</a:t>
            </a:r>
            <a:r>
              <a:rPr lang="zh-CN" altLang="en-US" sz="1350" dirty="0">
                <a:solidFill>
                  <a:srgbClr val="FF0000"/>
                </a:solidFill>
                <a:latin typeface="-apple-system"/>
              </a:rPr>
              <a:t>而言的，它表示的是样本中的正例有多少被预测正确了</a:t>
            </a:r>
            <a:endParaRPr lang="zh-CN" altLang="en-US" sz="1350" dirty="0">
              <a:solidFill>
                <a:srgbClr val="FF0000"/>
              </a:solidFill>
            </a:endParaRPr>
          </a:p>
        </p:txBody>
      </p:sp>
    </p:spTree>
    <p:extLst>
      <p:ext uri="{BB962C8B-B14F-4D97-AF65-F5344CB8AC3E}">
        <p14:creationId xmlns:p14="http://schemas.microsoft.com/office/powerpoint/2010/main" val="113436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37400" y="766064"/>
          <a:ext cx="3415092" cy="1912620"/>
        </p:xfrm>
        <a:graphic>
          <a:graphicData uri="http://schemas.openxmlformats.org/drawingml/2006/table">
            <a:tbl>
              <a:tblPr firstRow="1" bandRow="1">
                <a:tableStyleId>{5940675A-B579-460E-94D1-54222C63F5DA}</a:tableStyleId>
              </a:tblPr>
              <a:tblGrid>
                <a:gridCol w="1138364">
                  <a:extLst>
                    <a:ext uri="{9D8B030D-6E8A-4147-A177-3AD203B41FA5}">
                      <a16:colId xmlns:a16="http://schemas.microsoft.com/office/drawing/2014/main" val="20000"/>
                    </a:ext>
                  </a:extLst>
                </a:gridCol>
                <a:gridCol w="1138364">
                  <a:extLst>
                    <a:ext uri="{9D8B030D-6E8A-4147-A177-3AD203B41FA5}">
                      <a16:colId xmlns:a16="http://schemas.microsoft.com/office/drawing/2014/main" val="20001"/>
                    </a:ext>
                  </a:extLst>
                </a:gridCol>
                <a:gridCol w="1138364">
                  <a:extLst>
                    <a:ext uri="{9D8B030D-6E8A-4147-A177-3AD203B41FA5}">
                      <a16:colId xmlns:a16="http://schemas.microsoft.com/office/drawing/2014/main" val="20002"/>
                    </a:ext>
                  </a:extLst>
                </a:gridCol>
              </a:tblGrid>
              <a:tr h="480060">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1</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9</a:t>
                      </a:r>
                      <a:endParaRPr lang="zh-CN" altLang="en-US" sz="1400" dirty="0"/>
                    </a:p>
                  </a:txBody>
                  <a:tcPr marL="68580" marR="68580" marT="34290" marB="34290"/>
                </a:tc>
                <a:extLst>
                  <a:ext uri="{0D108BD9-81ED-4DB2-BD59-A6C34878D82A}">
                    <a16:rowId xmlns:a16="http://schemas.microsoft.com/office/drawing/2014/main" val="10001"/>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0</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9990</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p:sp>
        <p:nvSpPr>
          <p:cNvPr id="9" name="文本框 8"/>
          <p:cNvSpPr txBox="1"/>
          <p:nvPr/>
        </p:nvSpPr>
        <p:spPr>
          <a:xfrm>
            <a:off x="242419" y="261426"/>
            <a:ext cx="6965497" cy="369332"/>
          </a:xfrm>
          <a:prstGeom prst="rect">
            <a:avLst/>
          </a:prstGeom>
          <a:noFill/>
        </p:spPr>
        <p:txBody>
          <a:bodyPr wrap="none" rtlCol="0">
            <a:spAutoFit/>
          </a:bodyPr>
          <a:lstStyle/>
          <a:p>
            <a:r>
              <a:rPr lang="zh-CN" altLang="en-US" dirty="0"/>
              <a:t>准确率（</a:t>
            </a:r>
            <a:r>
              <a:rPr lang="en-US" altLang="zh-CN" dirty="0"/>
              <a:t>accuracy</a:t>
            </a:r>
            <a:r>
              <a:rPr lang="zh-CN" altLang="en-US" dirty="0"/>
              <a:t>），精确率（</a:t>
            </a:r>
            <a:r>
              <a:rPr lang="en-US" altLang="zh-CN" dirty="0"/>
              <a:t>precision</a:t>
            </a:r>
            <a:r>
              <a:rPr lang="zh-CN" altLang="en-US" dirty="0"/>
              <a:t>），召回率（</a:t>
            </a:r>
            <a:r>
              <a:rPr lang="en-US" altLang="zh-CN" dirty="0"/>
              <a:t>recall</a:t>
            </a:r>
            <a:r>
              <a:rPr lang="zh-CN" altLang="en-US" dirty="0"/>
              <a:t>），</a:t>
            </a:r>
            <a:r>
              <a:rPr lang="en-US" altLang="zh-CN" dirty="0"/>
              <a:t>F1</a:t>
            </a:r>
            <a:r>
              <a:rPr lang="zh-CN" altLang="en-US" dirty="0"/>
              <a:t>值</a:t>
            </a:r>
          </a:p>
        </p:txBody>
      </p:sp>
      <mc:AlternateContent xmlns:mc="http://schemas.openxmlformats.org/markup-compatibility/2006">
        <mc:Choice xmlns:a14="http://schemas.microsoft.com/office/drawing/2010/main" Requires="a14">
          <p:sp>
            <p:nvSpPr>
              <p:cNvPr id="4" name="矩形 3"/>
              <p:cNvSpPr/>
              <p:nvPr/>
            </p:nvSpPr>
            <p:spPr>
              <a:xfrm>
                <a:off x="123895" y="2713932"/>
                <a:ext cx="1881092"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𝑝𝑟𝑒𝑐𝑖𝑠𝑖𝑜𝑛</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𝐹𝑃</m:t>
                          </m:r>
                        </m:den>
                      </m:f>
                    </m:oMath>
                  </m:oMathPara>
                </a14:m>
                <a:endParaRPr lang="zh-CN" altLang="en-US" sz="1350" dirty="0"/>
              </a:p>
            </p:txBody>
          </p:sp>
        </mc:Choice>
        <mc:Fallback>
          <p:sp>
            <p:nvSpPr>
              <p:cNvPr id="4" name="矩形 3"/>
              <p:cNvSpPr>
                <a:spLocks noRot="1" noChangeAspect="1" noMove="1" noResize="1" noEditPoints="1" noAdjustHandles="1" noChangeArrowheads="1" noChangeShapeType="1" noTextEdit="1"/>
              </p:cNvSpPr>
              <p:nvPr/>
            </p:nvSpPr>
            <p:spPr>
              <a:xfrm>
                <a:off x="123895" y="2713932"/>
                <a:ext cx="1881092" cy="484748"/>
              </a:xfrm>
              <a:prstGeom prst="rect">
                <a:avLst/>
              </a:prstGeom>
              <a:blipFill>
                <a:blip r:embed="rId2"/>
                <a:stretch>
                  <a:fillRect b="-1250"/>
                </a:stretch>
              </a:blipFill>
            </p:spPr>
            <p:txBody>
              <a:bodyPr/>
              <a:lstStyle/>
              <a:p>
                <a:r>
                  <a:rPr lang="zh-CN" altLang="en-US">
                    <a:noFill/>
                  </a:rPr>
                  <a:t> </a:t>
                </a:r>
              </a:p>
            </p:txBody>
          </p:sp>
        </mc:Fallback>
      </mc:AlternateContent>
      <p:sp>
        <p:nvSpPr>
          <p:cNvPr id="10" name="矩形 9"/>
          <p:cNvSpPr/>
          <p:nvPr/>
        </p:nvSpPr>
        <p:spPr>
          <a:xfrm>
            <a:off x="1983045" y="2898550"/>
            <a:ext cx="6947452" cy="300082"/>
          </a:xfrm>
          <a:prstGeom prst="rect">
            <a:avLst/>
          </a:prstGeom>
        </p:spPr>
        <p:txBody>
          <a:bodyPr wrap="square">
            <a:spAutoFit/>
          </a:bodyPr>
          <a:lstStyle/>
          <a:p>
            <a:r>
              <a:rPr lang="zh-CN" altLang="en-US" sz="1350" b="1" dirty="0">
                <a:solidFill>
                  <a:srgbClr val="FF0000"/>
                </a:solidFill>
                <a:latin typeface="-apple-system"/>
              </a:rPr>
              <a:t>有没有可能</a:t>
            </a:r>
            <a:r>
              <a:rPr lang="en-US" altLang="zh-CN" sz="1350" b="1" dirty="0">
                <a:solidFill>
                  <a:srgbClr val="FF0000"/>
                </a:solidFill>
                <a:latin typeface="-apple-system"/>
              </a:rPr>
              <a:t>precision</a:t>
            </a:r>
            <a:r>
              <a:rPr lang="zh-CN" altLang="en-US" sz="1350" b="1" dirty="0">
                <a:solidFill>
                  <a:srgbClr val="FF0000"/>
                </a:solidFill>
                <a:latin typeface="-apple-system"/>
              </a:rPr>
              <a:t>很高，但是</a:t>
            </a:r>
            <a:r>
              <a:rPr lang="en-US" altLang="zh-CN" sz="1350" b="1" dirty="0">
                <a:solidFill>
                  <a:srgbClr val="FF0000"/>
                </a:solidFill>
                <a:latin typeface="-apple-system"/>
              </a:rPr>
              <a:t>recall</a:t>
            </a:r>
            <a:r>
              <a:rPr lang="zh-CN" altLang="en-US" sz="1350" b="1" dirty="0">
                <a:solidFill>
                  <a:srgbClr val="FF0000"/>
                </a:solidFill>
                <a:latin typeface="-apple-system"/>
              </a:rPr>
              <a:t>很低的情况</a:t>
            </a:r>
            <a:endParaRPr lang="zh-CN" altLang="en-US" sz="1350" dirty="0">
              <a:solidFill>
                <a:srgbClr val="FF0000"/>
              </a:solidFill>
            </a:endParaRPr>
          </a:p>
        </p:txBody>
      </p:sp>
      <mc:AlternateContent xmlns:mc="http://schemas.openxmlformats.org/markup-compatibility/2006">
        <mc:Choice xmlns:a14="http://schemas.microsoft.com/office/drawing/2010/main" Requires="a14">
          <p:sp>
            <p:nvSpPr>
              <p:cNvPr id="11" name="矩形 10"/>
              <p:cNvSpPr/>
              <p:nvPr/>
            </p:nvSpPr>
            <p:spPr>
              <a:xfrm>
                <a:off x="188593" y="3739845"/>
                <a:ext cx="1627818" cy="484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1350" i="1">
                          <a:latin typeface="Cambria Math" panose="02040503050406030204" pitchFamily="18" charset="0"/>
                        </a:rPr>
                        <m:t>𝑟𝑒𝑐𝑎𝑙𝑙</m:t>
                      </m:r>
                      <m:r>
                        <m:rPr>
                          <m:nor/>
                        </m:rPr>
                        <a:rPr lang="zh-CN" altLang="en-US" sz="1350" i="1">
                          <a:latin typeface="Cambria Math" panose="02040503050406030204" pitchFamily="18" charset="0"/>
                        </a:rPr>
                        <m:t>  </m:t>
                      </m:r>
                      <m:r>
                        <a:rPr lang="zh-CN" altLang="en-US" sz="1350">
                          <a:latin typeface="Cambria Math" panose="02040503050406030204" pitchFamily="18" charset="0"/>
                        </a:rPr>
                        <m:t>=</m:t>
                      </m:r>
                      <m:r>
                        <m:rPr>
                          <m:nor/>
                        </m:rPr>
                        <a:rPr lang="zh-CN" altLang="en-US" sz="1350" i="1">
                          <a:latin typeface="Cambria Math" panose="02040503050406030204" pitchFamily="18" charset="0"/>
                        </a:rPr>
                        <m:t>  </m:t>
                      </m:r>
                      <m:f>
                        <m:fPr>
                          <m:ctrlPr>
                            <a:rPr lang="zh-CN" altLang="en-US" sz="1350" i="1">
                              <a:latin typeface="Cambria Math" panose="02040503050406030204" pitchFamily="18" charset="0"/>
                            </a:rPr>
                          </m:ctrlPr>
                        </m:fPr>
                        <m:num>
                          <m:r>
                            <a:rPr lang="zh-CN" altLang="en-US" sz="1350" i="1">
                              <a:latin typeface="Cambria Math" panose="02040503050406030204" pitchFamily="18" charset="0"/>
                            </a:rPr>
                            <m:t>𝑇𝑃</m:t>
                          </m:r>
                        </m:num>
                        <m:den>
                          <m:r>
                            <a:rPr lang="zh-CN" altLang="en-US" sz="1350" i="1">
                              <a:latin typeface="Cambria Math" panose="02040503050406030204" pitchFamily="18" charset="0"/>
                            </a:rPr>
                            <m:t>𝑇𝑃</m:t>
                          </m:r>
                          <m:r>
                            <a:rPr lang="zh-CN" altLang="en-US" sz="1350">
                              <a:latin typeface="Cambria Math" panose="02040503050406030204" pitchFamily="18" charset="0"/>
                            </a:rPr>
                            <m:t>+</m:t>
                          </m:r>
                          <m:r>
                            <a:rPr lang="zh-CN" altLang="en-US" sz="1350" i="1">
                              <a:latin typeface="Cambria Math" panose="02040503050406030204" pitchFamily="18" charset="0"/>
                            </a:rPr>
                            <m:t>𝐹𝑁</m:t>
                          </m:r>
                        </m:den>
                      </m:f>
                    </m:oMath>
                  </m:oMathPara>
                </a14:m>
                <a:endParaRPr lang="zh-CN" altLang="en-US" sz="1350" dirty="0"/>
              </a:p>
            </p:txBody>
          </p:sp>
        </mc:Choice>
        <mc:Fallback>
          <p:sp>
            <p:nvSpPr>
              <p:cNvPr id="11" name="矩形 10"/>
              <p:cNvSpPr>
                <a:spLocks noRot="1" noChangeAspect="1" noMove="1" noResize="1" noEditPoints="1" noAdjustHandles="1" noChangeArrowheads="1" noChangeShapeType="1" noTextEdit="1"/>
              </p:cNvSpPr>
              <p:nvPr/>
            </p:nvSpPr>
            <p:spPr>
              <a:xfrm>
                <a:off x="188593" y="3739845"/>
                <a:ext cx="1627818" cy="484748"/>
              </a:xfrm>
              <a:prstGeom prst="rect">
                <a:avLst/>
              </a:prstGeom>
              <a:blipFill>
                <a:blip r:embed="rId3"/>
                <a:stretch>
                  <a:fillRect b="-1250"/>
                </a:stretch>
              </a:blipFill>
            </p:spPr>
            <p:txBody>
              <a:bodyPr/>
              <a:lstStyle/>
              <a:p>
                <a:r>
                  <a:rPr lang="zh-CN" altLang="en-US">
                    <a:noFill/>
                  </a:rPr>
                  <a:t> </a:t>
                </a:r>
              </a:p>
            </p:txBody>
          </p:sp>
        </mc:Fallback>
      </mc:AlternateContent>
      <p:sp>
        <p:nvSpPr>
          <p:cNvPr id="12" name="矩形 11"/>
          <p:cNvSpPr/>
          <p:nvPr/>
        </p:nvSpPr>
        <p:spPr>
          <a:xfrm>
            <a:off x="1883652" y="3942350"/>
            <a:ext cx="6728791" cy="300082"/>
          </a:xfrm>
          <a:prstGeom prst="rect">
            <a:avLst/>
          </a:prstGeom>
        </p:spPr>
        <p:txBody>
          <a:bodyPr wrap="square">
            <a:spAutoFit/>
          </a:bodyPr>
          <a:lstStyle/>
          <a:p>
            <a:r>
              <a:rPr lang="zh-CN" altLang="en-US" sz="1350" b="1" dirty="0">
                <a:solidFill>
                  <a:srgbClr val="FF0000"/>
                </a:solidFill>
                <a:latin typeface="-apple-system"/>
              </a:rPr>
              <a:t>有没有可能</a:t>
            </a:r>
            <a:r>
              <a:rPr lang="en-US" altLang="zh-CN" sz="1350" b="1" dirty="0">
                <a:solidFill>
                  <a:srgbClr val="FF0000"/>
                </a:solidFill>
                <a:latin typeface="-apple-system"/>
              </a:rPr>
              <a:t>recall</a:t>
            </a:r>
            <a:r>
              <a:rPr lang="zh-CN" altLang="en-US" sz="1350" b="1" dirty="0">
                <a:solidFill>
                  <a:srgbClr val="FF0000"/>
                </a:solidFill>
                <a:latin typeface="-apple-system"/>
              </a:rPr>
              <a:t>很高，但是</a:t>
            </a:r>
            <a:r>
              <a:rPr lang="en-US" altLang="zh-CN" sz="1350" b="1" dirty="0">
                <a:solidFill>
                  <a:srgbClr val="FF0000"/>
                </a:solidFill>
                <a:latin typeface="-apple-system"/>
              </a:rPr>
              <a:t>precision</a:t>
            </a:r>
            <a:r>
              <a:rPr lang="zh-CN" altLang="en-US" sz="1350" b="1" dirty="0">
                <a:solidFill>
                  <a:srgbClr val="FF0000"/>
                </a:solidFill>
                <a:latin typeface="-apple-system"/>
              </a:rPr>
              <a:t>很低的情况</a:t>
            </a:r>
            <a:endParaRPr lang="zh-CN" altLang="en-US" sz="1350" dirty="0">
              <a:solidFill>
                <a:srgbClr val="FF0000"/>
              </a:solidFill>
            </a:endParaRPr>
          </a:p>
        </p:txBody>
      </p:sp>
      <p:graphicFrame>
        <p:nvGraphicFramePr>
          <p:cNvPr id="13" name="表格 12"/>
          <p:cNvGraphicFramePr>
            <a:graphicFrameLocks noGrp="1"/>
          </p:cNvGraphicFramePr>
          <p:nvPr/>
        </p:nvGraphicFramePr>
        <p:xfrm>
          <a:off x="4249479" y="766064"/>
          <a:ext cx="3415092" cy="1912620"/>
        </p:xfrm>
        <a:graphic>
          <a:graphicData uri="http://schemas.openxmlformats.org/drawingml/2006/table">
            <a:tbl>
              <a:tblPr firstRow="1" bandRow="1">
                <a:tableStyleId>{5940675A-B579-460E-94D1-54222C63F5DA}</a:tableStyleId>
              </a:tblPr>
              <a:tblGrid>
                <a:gridCol w="1138364">
                  <a:extLst>
                    <a:ext uri="{9D8B030D-6E8A-4147-A177-3AD203B41FA5}">
                      <a16:colId xmlns:a16="http://schemas.microsoft.com/office/drawing/2014/main" val="20000"/>
                    </a:ext>
                  </a:extLst>
                </a:gridCol>
                <a:gridCol w="1138364">
                  <a:extLst>
                    <a:ext uri="{9D8B030D-6E8A-4147-A177-3AD203B41FA5}">
                      <a16:colId xmlns:a16="http://schemas.microsoft.com/office/drawing/2014/main" val="20001"/>
                    </a:ext>
                  </a:extLst>
                </a:gridCol>
                <a:gridCol w="1138364">
                  <a:extLst>
                    <a:ext uri="{9D8B030D-6E8A-4147-A177-3AD203B41FA5}">
                      <a16:colId xmlns:a16="http://schemas.microsoft.com/office/drawing/2014/main" val="20002"/>
                    </a:ext>
                  </a:extLst>
                </a:gridCol>
              </a:tblGrid>
              <a:tr h="480060">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9</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1</a:t>
                      </a:r>
                      <a:endParaRPr lang="zh-CN" altLang="en-US" sz="1400" dirty="0"/>
                    </a:p>
                  </a:txBody>
                  <a:tcPr marL="68580" marR="68580" marT="34290" marB="34290"/>
                </a:tc>
                <a:extLst>
                  <a:ext uri="{0D108BD9-81ED-4DB2-BD59-A6C34878D82A}">
                    <a16:rowId xmlns:a16="http://schemas.microsoft.com/office/drawing/2014/main" val="10001"/>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91</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9899</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p:sp>
        <p:nvSpPr>
          <p:cNvPr id="2" name="文本框 1"/>
          <p:cNvSpPr txBox="1"/>
          <p:nvPr/>
        </p:nvSpPr>
        <p:spPr>
          <a:xfrm>
            <a:off x="123895" y="3232056"/>
            <a:ext cx="7539243" cy="507831"/>
          </a:xfrm>
          <a:prstGeom prst="rect">
            <a:avLst/>
          </a:prstGeom>
          <a:noFill/>
        </p:spPr>
        <p:txBody>
          <a:bodyPr wrap="none" rtlCol="0">
            <a:spAutoFit/>
          </a:bodyPr>
          <a:lstStyle/>
          <a:p>
            <a:r>
              <a:rPr lang="en-US" altLang="zh-CN" sz="1350" dirty="0"/>
              <a:t>a</a:t>
            </a:r>
            <a:r>
              <a:rPr lang="zh-CN" altLang="en-US" sz="1350" dirty="0"/>
              <a:t>、谨慎的预测：如同和长辈聚会吃饭，只敢吃眼前菜，虽然能吃饱，但是无法品尝到其它的菜！</a:t>
            </a:r>
            <a:endParaRPr lang="en-US" altLang="zh-CN" sz="1350" dirty="0"/>
          </a:p>
          <a:p>
            <a:r>
              <a:rPr lang="en-US" altLang="zh-CN" sz="1350" dirty="0"/>
              <a:t>b</a:t>
            </a:r>
            <a:r>
              <a:rPr lang="zh-CN" altLang="en-US" sz="1350" dirty="0"/>
              <a:t>、对应肿瘤预测，呵呵，人家本来有肿瘤，您没预测出来！！</a:t>
            </a:r>
          </a:p>
        </p:txBody>
      </p:sp>
      <p:sp>
        <p:nvSpPr>
          <p:cNvPr id="15" name="文本框 14"/>
          <p:cNvSpPr txBox="1"/>
          <p:nvPr/>
        </p:nvSpPr>
        <p:spPr>
          <a:xfrm>
            <a:off x="123895" y="4281613"/>
            <a:ext cx="8363725" cy="715581"/>
          </a:xfrm>
          <a:prstGeom prst="rect">
            <a:avLst/>
          </a:prstGeom>
          <a:noFill/>
        </p:spPr>
        <p:txBody>
          <a:bodyPr wrap="square" rtlCol="0">
            <a:spAutoFit/>
          </a:bodyPr>
          <a:lstStyle/>
          <a:p>
            <a:r>
              <a:rPr lang="en-US" altLang="zh-CN" sz="1350" dirty="0"/>
              <a:t>a</a:t>
            </a:r>
            <a:r>
              <a:rPr lang="zh-CN" altLang="en-US" sz="1350" dirty="0"/>
              <a:t>、大胆的预测：如同和长辈聚会吃饭，虽然都吃到了，但是如此满桌子张牙舞爪，长辈可能就会觉得这孩子估计是饿死鬼转世！</a:t>
            </a:r>
            <a:endParaRPr lang="en-US" altLang="zh-CN" sz="1350" dirty="0"/>
          </a:p>
          <a:p>
            <a:r>
              <a:rPr lang="en-US" altLang="zh-CN" sz="1350" dirty="0"/>
              <a:t>b</a:t>
            </a:r>
            <a:r>
              <a:rPr lang="zh-CN" altLang="en-US" sz="1350" dirty="0"/>
              <a:t>、对应肿瘤预测更惨，呵呵，人家本来没有肿瘤，你动不动就和人家说你可能有肿瘤！</a:t>
            </a:r>
          </a:p>
        </p:txBody>
      </p:sp>
      <p:sp>
        <p:nvSpPr>
          <p:cNvPr id="3" name="矩形 2"/>
          <p:cNvSpPr/>
          <p:nvPr/>
        </p:nvSpPr>
        <p:spPr>
          <a:xfrm>
            <a:off x="77638" y="2713933"/>
            <a:ext cx="7586934" cy="10259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nvSpPr>
        <p:spPr>
          <a:xfrm>
            <a:off x="77638" y="3773309"/>
            <a:ext cx="8294297" cy="13054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3057686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a:graphicFrameLocks noGrp="1"/>
          </p:cNvGraphicFramePr>
          <p:nvPr/>
        </p:nvGraphicFramePr>
        <p:xfrm>
          <a:off x="337400" y="766064"/>
          <a:ext cx="3415092" cy="1912620"/>
        </p:xfrm>
        <a:graphic>
          <a:graphicData uri="http://schemas.openxmlformats.org/drawingml/2006/table">
            <a:tbl>
              <a:tblPr firstRow="1" bandRow="1">
                <a:tableStyleId>{5940675A-B579-460E-94D1-54222C63F5DA}</a:tableStyleId>
              </a:tblPr>
              <a:tblGrid>
                <a:gridCol w="1138364">
                  <a:extLst>
                    <a:ext uri="{9D8B030D-6E8A-4147-A177-3AD203B41FA5}">
                      <a16:colId xmlns:a16="http://schemas.microsoft.com/office/drawing/2014/main" val="20000"/>
                    </a:ext>
                  </a:extLst>
                </a:gridCol>
                <a:gridCol w="1138364">
                  <a:extLst>
                    <a:ext uri="{9D8B030D-6E8A-4147-A177-3AD203B41FA5}">
                      <a16:colId xmlns:a16="http://schemas.microsoft.com/office/drawing/2014/main" val="20001"/>
                    </a:ext>
                  </a:extLst>
                </a:gridCol>
                <a:gridCol w="1138364">
                  <a:extLst>
                    <a:ext uri="{9D8B030D-6E8A-4147-A177-3AD203B41FA5}">
                      <a16:colId xmlns:a16="http://schemas.microsoft.com/office/drawing/2014/main" val="20002"/>
                    </a:ext>
                  </a:extLst>
                </a:gridCol>
              </a:tblGrid>
              <a:tr h="480060">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1</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9</a:t>
                      </a:r>
                      <a:endParaRPr lang="zh-CN" altLang="en-US" sz="1400" dirty="0"/>
                    </a:p>
                  </a:txBody>
                  <a:tcPr marL="68580" marR="68580" marT="34290" marB="34290"/>
                </a:tc>
                <a:extLst>
                  <a:ext uri="{0D108BD9-81ED-4DB2-BD59-A6C34878D82A}">
                    <a16:rowId xmlns:a16="http://schemas.microsoft.com/office/drawing/2014/main" val="10001"/>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0</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9990</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p:sp>
        <p:nvSpPr>
          <p:cNvPr id="9" name="文本框 8"/>
          <p:cNvSpPr txBox="1"/>
          <p:nvPr/>
        </p:nvSpPr>
        <p:spPr>
          <a:xfrm>
            <a:off x="242419" y="261426"/>
            <a:ext cx="6965497" cy="369332"/>
          </a:xfrm>
          <a:prstGeom prst="rect">
            <a:avLst/>
          </a:prstGeom>
          <a:noFill/>
        </p:spPr>
        <p:txBody>
          <a:bodyPr wrap="none" rtlCol="0">
            <a:spAutoFit/>
          </a:bodyPr>
          <a:lstStyle/>
          <a:p>
            <a:r>
              <a:rPr lang="zh-CN" altLang="en-US" dirty="0"/>
              <a:t>准确率（</a:t>
            </a:r>
            <a:r>
              <a:rPr lang="en-US" altLang="zh-CN" dirty="0"/>
              <a:t>accuracy</a:t>
            </a:r>
            <a:r>
              <a:rPr lang="zh-CN" altLang="en-US" dirty="0"/>
              <a:t>），精确率（</a:t>
            </a:r>
            <a:r>
              <a:rPr lang="en-US" altLang="zh-CN" dirty="0"/>
              <a:t>precision</a:t>
            </a:r>
            <a:r>
              <a:rPr lang="zh-CN" altLang="en-US" dirty="0"/>
              <a:t>），召回率（</a:t>
            </a:r>
            <a:r>
              <a:rPr lang="en-US" altLang="zh-CN" dirty="0"/>
              <a:t>recall</a:t>
            </a:r>
            <a:r>
              <a:rPr lang="zh-CN" altLang="en-US" dirty="0"/>
              <a:t>），</a:t>
            </a:r>
            <a:r>
              <a:rPr lang="en-US" altLang="zh-CN" dirty="0"/>
              <a:t>F1</a:t>
            </a:r>
            <a:r>
              <a:rPr lang="zh-CN" altLang="en-US" dirty="0"/>
              <a:t>值</a:t>
            </a:r>
          </a:p>
        </p:txBody>
      </p:sp>
      <p:graphicFrame>
        <p:nvGraphicFramePr>
          <p:cNvPr id="13" name="表格 12"/>
          <p:cNvGraphicFramePr>
            <a:graphicFrameLocks noGrp="1"/>
          </p:cNvGraphicFramePr>
          <p:nvPr/>
        </p:nvGraphicFramePr>
        <p:xfrm>
          <a:off x="4249479" y="766064"/>
          <a:ext cx="3415092" cy="1912620"/>
        </p:xfrm>
        <a:graphic>
          <a:graphicData uri="http://schemas.openxmlformats.org/drawingml/2006/table">
            <a:tbl>
              <a:tblPr firstRow="1" bandRow="1">
                <a:tableStyleId>{5940675A-B579-460E-94D1-54222C63F5DA}</a:tableStyleId>
              </a:tblPr>
              <a:tblGrid>
                <a:gridCol w="1138364">
                  <a:extLst>
                    <a:ext uri="{9D8B030D-6E8A-4147-A177-3AD203B41FA5}">
                      <a16:colId xmlns:a16="http://schemas.microsoft.com/office/drawing/2014/main" val="20000"/>
                    </a:ext>
                  </a:extLst>
                </a:gridCol>
                <a:gridCol w="1138364">
                  <a:extLst>
                    <a:ext uri="{9D8B030D-6E8A-4147-A177-3AD203B41FA5}">
                      <a16:colId xmlns:a16="http://schemas.microsoft.com/office/drawing/2014/main" val="20001"/>
                    </a:ext>
                  </a:extLst>
                </a:gridCol>
                <a:gridCol w="1138364">
                  <a:extLst>
                    <a:ext uri="{9D8B030D-6E8A-4147-A177-3AD203B41FA5}">
                      <a16:colId xmlns:a16="http://schemas.microsoft.com/office/drawing/2014/main" val="20002"/>
                    </a:ext>
                  </a:extLst>
                </a:gridCol>
              </a:tblGrid>
              <a:tr h="480060">
                <a:tc>
                  <a:txBody>
                    <a:bodyPr/>
                    <a:lstStyle/>
                    <a:p>
                      <a:endParaRPr lang="zh-CN" altLang="en-US" sz="1400" dirty="0"/>
                    </a:p>
                  </a:txBody>
                  <a:tcPr marL="68580" marR="68580" marT="34290" marB="34290"/>
                </a:tc>
                <a:tc>
                  <a:txBody>
                    <a:bodyPr/>
                    <a:lstStyle/>
                    <a:p>
                      <a:r>
                        <a:rPr lang="zh-CN" altLang="en-US" sz="1400" dirty="0"/>
                        <a:t>预测为正（有肿瘤）</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预测为负（无肿瘤）</a:t>
                      </a:r>
                    </a:p>
                  </a:txBody>
                  <a:tcPr marL="68580" marR="68580" marT="34290" marB="34290"/>
                </a:tc>
                <a:extLst>
                  <a:ext uri="{0D108BD9-81ED-4DB2-BD59-A6C34878D82A}">
                    <a16:rowId xmlns:a16="http://schemas.microsoft.com/office/drawing/2014/main" val="10000"/>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实际为正（有肿瘤）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r>
                        <a:rPr lang="en-US" altLang="zh-CN" sz="1400" dirty="0"/>
                        <a:t>True</a:t>
                      </a:r>
                      <a:r>
                        <a:rPr lang="en-US" altLang="zh-CN" sz="1400" baseline="0" dirty="0"/>
                        <a:t> Positive(</a:t>
                      </a:r>
                      <a:r>
                        <a:rPr lang="en-US" altLang="zh-CN" sz="1400" baseline="0" dirty="0">
                          <a:solidFill>
                            <a:srgbClr val="FF0000"/>
                          </a:solidFill>
                        </a:rPr>
                        <a:t>TP</a:t>
                      </a:r>
                      <a:r>
                        <a:rPr lang="en-US" altLang="zh-CN" sz="1400" baseline="0" dirty="0"/>
                        <a:t>)</a:t>
                      </a:r>
                    </a:p>
                    <a:p>
                      <a:r>
                        <a:rPr lang="en-US" altLang="zh-CN" sz="1400" baseline="0" dirty="0"/>
                        <a:t>9</a:t>
                      </a: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False</a:t>
                      </a:r>
                      <a:r>
                        <a:rPr lang="en-US" altLang="zh-CN" sz="1400" baseline="0" dirty="0"/>
                        <a:t> Negative(</a:t>
                      </a:r>
                      <a:r>
                        <a:rPr lang="en-US" altLang="zh-CN" sz="1400" baseline="0" dirty="0">
                          <a:solidFill>
                            <a:srgbClr val="FF0000"/>
                          </a:solidFill>
                        </a:rPr>
                        <a:t>FN</a:t>
                      </a:r>
                      <a:r>
                        <a:rPr lang="en-US" altLang="zh-CN" sz="1400" baseline="0" dirty="0"/>
                        <a:t>)</a:t>
                      </a:r>
                      <a:endParaRPr lang="zh-CN" altLang="en-US" sz="1400" dirty="0"/>
                    </a:p>
                    <a:p>
                      <a:r>
                        <a:rPr lang="en-US" altLang="zh-CN" sz="1400" dirty="0"/>
                        <a:t>1</a:t>
                      </a:r>
                      <a:endParaRPr lang="zh-CN" altLang="en-US" sz="1400" dirty="0"/>
                    </a:p>
                  </a:txBody>
                  <a:tcPr marL="68580" marR="68580" marT="34290" marB="34290"/>
                </a:tc>
                <a:extLst>
                  <a:ext uri="{0D108BD9-81ED-4DB2-BD59-A6C34878D82A}">
                    <a16:rowId xmlns:a16="http://schemas.microsoft.com/office/drawing/2014/main" val="10001"/>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实际为负（无肿瘤）</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aseline="0" dirty="0"/>
                        <a:t>False Positive(</a:t>
                      </a:r>
                      <a:r>
                        <a:rPr lang="en-US" altLang="zh-CN" sz="1400" baseline="0" dirty="0">
                          <a:solidFill>
                            <a:srgbClr val="FF0000"/>
                          </a:solidFill>
                        </a:rPr>
                        <a:t>FP</a:t>
                      </a:r>
                      <a:r>
                        <a:rPr lang="en-US" altLang="zh-CN" sz="1400" baseline="0" dirty="0"/>
                        <a:t>)</a:t>
                      </a:r>
                      <a:endParaRPr lang="zh-CN" altLang="en-US" sz="1400" dirty="0"/>
                    </a:p>
                    <a:p>
                      <a:r>
                        <a:rPr lang="en-US" altLang="zh-CN" sz="1400" dirty="0"/>
                        <a:t>91</a:t>
                      </a:r>
                      <a:endParaRPr lang="zh-CN" altLang="en-US" sz="1400" dirty="0"/>
                    </a:p>
                  </a:txBody>
                  <a:tcPr marL="68580" marR="68580" marT="34290" marB="34290"/>
                </a:tc>
                <a:tc>
                  <a:txBody>
                    <a:bodyPr/>
                    <a:lstStyle/>
                    <a:p>
                      <a:r>
                        <a:rPr lang="en-US" altLang="zh-CN" sz="1400" dirty="0"/>
                        <a:t>True</a:t>
                      </a:r>
                      <a:r>
                        <a:rPr lang="en-US" altLang="zh-CN" sz="1400" baseline="0" dirty="0"/>
                        <a:t> Negative(</a:t>
                      </a:r>
                      <a:r>
                        <a:rPr lang="en-US" altLang="zh-CN" sz="1400" baseline="0" dirty="0">
                          <a:solidFill>
                            <a:srgbClr val="FF0000"/>
                          </a:solidFill>
                        </a:rPr>
                        <a:t>TN</a:t>
                      </a:r>
                      <a:r>
                        <a:rPr lang="en-US" altLang="zh-CN" sz="1400" baseline="0" dirty="0"/>
                        <a:t>)</a:t>
                      </a:r>
                    </a:p>
                    <a:p>
                      <a:r>
                        <a:rPr lang="en-US" altLang="zh-CN" sz="1400" baseline="0" dirty="0"/>
                        <a:t>9899</a:t>
                      </a:r>
                      <a:endParaRPr lang="zh-CN" altLang="en-US" sz="1400" dirty="0"/>
                    </a:p>
                  </a:txBody>
                  <a:tcPr marL="68580" marR="68580" marT="34290" marB="34290"/>
                </a:tc>
                <a:extLst>
                  <a:ext uri="{0D108BD9-81ED-4DB2-BD59-A6C34878D82A}">
                    <a16:rowId xmlns:a16="http://schemas.microsoft.com/office/drawing/2014/main" val="10002"/>
                  </a:ext>
                </a:extLst>
              </a:tr>
            </a:tbl>
          </a:graphicData>
        </a:graphic>
      </p:graphicFrame>
      <mc:AlternateContent xmlns:mc="http://schemas.openxmlformats.org/markup-compatibility/2006">
        <mc:Choice xmlns:a14="http://schemas.microsoft.com/office/drawing/2010/main" Requires="a14">
          <p:sp>
            <p:nvSpPr>
              <p:cNvPr id="5" name="矩形 4"/>
              <p:cNvSpPr/>
              <p:nvPr/>
            </p:nvSpPr>
            <p:spPr>
              <a:xfrm>
                <a:off x="84108" y="3217591"/>
                <a:ext cx="4807070" cy="12781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700" i="1">
                          <a:latin typeface="Cambria Math" panose="02040503050406030204" pitchFamily="18" charset="0"/>
                        </a:rPr>
                        <m:t>𝐹</m:t>
                      </m:r>
                      <m:r>
                        <a:rPr lang="zh-CN" altLang="en-US" sz="2700">
                          <a:latin typeface="Cambria Math" panose="02040503050406030204" pitchFamily="18" charset="0"/>
                        </a:rPr>
                        <m:t>1=</m:t>
                      </m:r>
                      <m:r>
                        <m:rPr>
                          <m:nor/>
                        </m:rPr>
                        <a:rPr lang="zh-CN" altLang="en-US" sz="2700" i="1">
                          <a:latin typeface="Cambria Math" panose="02040503050406030204" pitchFamily="18" charset="0"/>
                        </a:rPr>
                        <m:t>  </m:t>
                      </m:r>
                      <m:r>
                        <a:rPr lang="zh-CN" altLang="en-US" sz="2700">
                          <a:latin typeface="Cambria Math" panose="02040503050406030204" pitchFamily="18" charset="0"/>
                        </a:rPr>
                        <m:t>2∗</m:t>
                      </m:r>
                      <m:f>
                        <m:fPr>
                          <m:ctrlPr>
                            <a:rPr lang="zh-CN" altLang="en-US" sz="2700" i="1">
                              <a:latin typeface="Cambria Math" panose="02040503050406030204" pitchFamily="18" charset="0"/>
                            </a:rPr>
                          </m:ctrlPr>
                        </m:fPr>
                        <m:num>
                          <m:r>
                            <a:rPr lang="zh-CN" altLang="en-US" sz="2700">
                              <a:latin typeface="Cambria Math" panose="02040503050406030204" pitchFamily="18" charset="0"/>
                            </a:rPr>
                            <m:t>1</m:t>
                          </m:r>
                        </m:num>
                        <m:den>
                          <m:f>
                            <m:fPr>
                              <m:ctrlPr>
                                <a:rPr lang="zh-CN" altLang="en-US" sz="2700" i="1">
                                  <a:latin typeface="Cambria Math" panose="02040503050406030204" pitchFamily="18" charset="0"/>
                                </a:rPr>
                              </m:ctrlPr>
                            </m:fPr>
                            <m:num>
                              <m:r>
                                <a:rPr lang="zh-CN" altLang="en-US" sz="2700">
                                  <a:latin typeface="Cambria Math" panose="02040503050406030204" pitchFamily="18" charset="0"/>
                                </a:rPr>
                                <m:t>1</m:t>
                              </m:r>
                            </m:num>
                            <m:den>
                              <m:r>
                                <a:rPr lang="zh-CN" altLang="en-US" sz="2700" i="1">
                                  <a:latin typeface="Cambria Math" panose="02040503050406030204" pitchFamily="18" charset="0"/>
                                </a:rPr>
                                <m:t>𝑝𝑟𝑒𝑐𝑖𝑠𝑖𝑜𝑛</m:t>
                              </m:r>
                            </m:den>
                          </m:f>
                          <m:r>
                            <a:rPr lang="zh-CN" altLang="en-US" sz="2700">
                              <a:latin typeface="Cambria Math" panose="02040503050406030204" pitchFamily="18" charset="0"/>
                            </a:rPr>
                            <m:t>+</m:t>
                          </m:r>
                          <m:f>
                            <m:fPr>
                              <m:ctrlPr>
                                <a:rPr lang="zh-CN" altLang="en-US" sz="2700" i="1">
                                  <a:latin typeface="Cambria Math" panose="02040503050406030204" pitchFamily="18" charset="0"/>
                                </a:rPr>
                              </m:ctrlPr>
                            </m:fPr>
                            <m:num>
                              <m:r>
                                <a:rPr lang="zh-CN" altLang="en-US" sz="2700">
                                  <a:latin typeface="Cambria Math" panose="02040503050406030204" pitchFamily="18" charset="0"/>
                                </a:rPr>
                                <m:t>1</m:t>
                              </m:r>
                            </m:num>
                            <m:den>
                              <m:r>
                                <a:rPr lang="zh-CN" altLang="en-US" sz="2700" i="1">
                                  <a:latin typeface="Cambria Math" panose="02040503050406030204" pitchFamily="18" charset="0"/>
                                </a:rPr>
                                <m:t>𝑟𝑒𝑐𝑎𝑙𝑙</m:t>
                              </m:r>
                            </m:den>
                          </m:f>
                        </m:den>
                      </m:f>
                    </m:oMath>
                  </m:oMathPara>
                </a14:m>
                <a:endParaRPr lang="zh-CN" altLang="en-US" sz="2700" dirty="0"/>
              </a:p>
            </p:txBody>
          </p:sp>
        </mc:Choice>
        <mc:Fallback>
          <p:sp>
            <p:nvSpPr>
              <p:cNvPr id="5" name="矩形 4"/>
              <p:cNvSpPr>
                <a:spLocks noRot="1" noChangeAspect="1" noMove="1" noResize="1" noEditPoints="1" noAdjustHandles="1" noChangeArrowheads="1" noChangeShapeType="1" noTextEdit="1"/>
              </p:cNvSpPr>
              <p:nvPr/>
            </p:nvSpPr>
            <p:spPr>
              <a:xfrm>
                <a:off x="84108" y="3217591"/>
                <a:ext cx="4807070" cy="1278107"/>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6185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68127"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Machine learning system design</a:t>
            </a:r>
          </a:p>
        </p:txBody>
      </p:sp>
      <p:cxnSp>
        <p:nvCxnSpPr>
          <p:cNvPr id="6" name="Straight Connector 5"/>
          <p:cNvCxnSpPr/>
          <p:nvPr/>
        </p:nvCxnSpPr>
        <p:spPr>
          <a:xfrm>
            <a:off x="2401992"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368127" y="2266950"/>
            <a:ext cx="4407745" cy="1676400"/>
          </a:xfrm>
        </p:spPr>
        <p:txBody>
          <a:bodyPr>
            <a:noAutofit/>
          </a:bodyPr>
          <a:lstStyle/>
          <a:p>
            <a:r>
              <a:rPr lang="en-US" sz="4000" dirty="0">
                <a:solidFill>
                  <a:schemeClr val="tx1">
                    <a:lumMod val="75000"/>
                    <a:lumOff val="25000"/>
                  </a:schemeClr>
                </a:solidFill>
              </a:rPr>
              <a:t>Trading off precision and recall</a:t>
            </a:r>
          </a:p>
        </p:txBody>
      </p:sp>
    </p:spTree>
    <p:extLst>
      <p:ext uri="{BB962C8B-B14F-4D97-AF65-F5344CB8AC3E}">
        <p14:creationId xmlns:p14="http://schemas.microsoft.com/office/powerpoint/2010/main" val="883933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a:t>Trading off precision and recall</a:t>
            </a:r>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a:t>Logistic regression:</a:t>
            </a:r>
          </a:p>
          <a:p>
            <a:r>
              <a:rPr lang="en-US" sz="2400" dirty="0"/>
              <a:t>Predict 1 if </a:t>
            </a:r>
          </a:p>
          <a:p>
            <a:r>
              <a:rPr lang="en-US" sz="2400" dirty="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a:t>Suppose we want to predict            (cancer)</a:t>
            </a:r>
          </a:p>
          <a:p>
            <a:r>
              <a:rPr lang="en-US" sz="2400" dirty="0"/>
              <a:t>only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spTree>
    <p:extLst>
      <p:ext uri="{BB962C8B-B14F-4D97-AF65-F5344CB8AC3E}">
        <p14:creationId xmlns:p14="http://schemas.microsoft.com/office/powerpoint/2010/main" val="409881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a:latin typeface="Courier New" pitchFamily="49" charset="0"/>
                <a:cs typeface="Courier New" pitchFamily="49" charset="0"/>
              </a:rPr>
              <a:t>From: cheapsales@buystufffromme.com</a:t>
            </a:r>
          </a:p>
          <a:p>
            <a:pPr>
              <a:tabLst>
                <a:tab pos="914400" algn="l"/>
              </a:tabLst>
            </a:pPr>
            <a:r>
              <a:rPr lang="en-US" sz="1400" b="1" dirty="0">
                <a:latin typeface="Courier New" pitchFamily="49" charset="0"/>
                <a:cs typeface="Courier New" pitchFamily="49" charset="0"/>
              </a:rPr>
              <a:t>To: ang@cs.stanford.edu</a:t>
            </a:r>
          </a:p>
          <a:p>
            <a:pPr>
              <a:tabLst>
                <a:tab pos="914400" algn="l"/>
              </a:tabLst>
            </a:pPr>
            <a:r>
              <a:rPr lang="en-US" sz="1400" b="1" dirty="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a:latin typeface="Courier New" pitchFamily="49" charset="0"/>
                <a:cs typeface="Courier New" pitchFamily="49" charset="0"/>
              </a:rPr>
              <a:t>Deal of the week! Buy now!</a:t>
            </a:r>
          </a:p>
          <a:p>
            <a:pPr>
              <a:tabLst>
                <a:tab pos="914400" algn="l"/>
              </a:tabLst>
            </a:pPr>
            <a:r>
              <a:rPr lang="en-US" sz="1600" b="1" dirty="0">
                <a:latin typeface="Courier New" pitchFamily="49" charset="0"/>
                <a:cs typeface="Courier New" pitchFamily="49" charset="0"/>
              </a:rPr>
              <a:t>Rolex w4tchs - $100</a:t>
            </a:r>
          </a:p>
          <a:p>
            <a:pPr>
              <a:tabLst>
                <a:tab pos="914400" algn="l"/>
              </a:tabLst>
            </a:pPr>
            <a:r>
              <a:rPr lang="en-US" sz="1600" b="1" dirty="0">
                <a:latin typeface="Courier New" pitchFamily="49" charset="0"/>
                <a:cs typeface="Courier New" pitchFamily="49" charset="0"/>
              </a:rPr>
              <a:t>Med1cine (any kind) - $50</a:t>
            </a:r>
          </a:p>
          <a:p>
            <a:pPr>
              <a:tabLst>
                <a:tab pos="914400" algn="l"/>
              </a:tabLst>
            </a:pPr>
            <a:r>
              <a:rPr lang="en-US" sz="1600" b="1" dirty="0">
                <a:latin typeface="Courier New" pitchFamily="49" charset="0"/>
                <a:cs typeface="Courier New" pitchFamily="49" charset="0"/>
              </a:rPr>
              <a:t>Also low cost M0rgages available</a:t>
            </a:r>
            <a:r>
              <a:rPr lang="en-US" sz="1400" b="1" dirty="0">
                <a:latin typeface="Courier New" pitchFamily="49" charset="0"/>
                <a:cs typeface="Courier New" pitchFamily="49" charset="0"/>
              </a:rPr>
              <a:t>.</a:t>
            </a: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a:latin typeface="Courier New" pitchFamily="49" charset="0"/>
                <a:cs typeface="Courier New" pitchFamily="49" charset="0"/>
              </a:rPr>
              <a:t>From: Alfred Ng</a:t>
            </a:r>
          </a:p>
          <a:p>
            <a:pPr>
              <a:tabLst>
                <a:tab pos="914400" algn="l"/>
              </a:tabLst>
            </a:pPr>
            <a:r>
              <a:rPr lang="en-US" sz="1400" b="1" dirty="0">
                <a:latin typeface="Courier New" pitchFamily="49" charset="0"/>
                <a:cs typeface="Courier New" pitchFamily="49" charset="0"/>
              </a:rPr>
              <a:t>To: ang@cs.stanford.edu</a:t>
            </a:r>
          </a:p>
          <a:p>
            <a:pPr>
              <a:tabLst>
                <a:tab pos="914400" algn="l"/>
              </a:tabLst>
            </a:pPr>
            <a:r>
              <a:rPr lang="en-US" sz="1400" b="1" dirty="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a:latin typeface="Courier New" pitchFamily="49" charset="0"/>
                <a:cs typeface="Courier New" pitchFamily="49" charset="0"/>
              </a:rPr>
              <a:t>Hey Andrew,</a:t>
            </a:r>
          </a:p>
          <a:p>
            <a:pPr>
              <a:tabLst>
                <a:tab pos="914400" algn="l"/>
              </a:tabLst>
            </a:pPr>
            <a:r>
              <a:rPr lang="en-US" sz="1600" b="1" dirty="0">
                <a:latin typeface="Courier New" pitchFamily="49" charset="0"/>
                <a:cs typeface="Courier New" pitchFamily="49" charset="0"/>
              </a:rPr>
              <a:t>Was talking to Mom about plans for Xmas. When do you get off work. Meet Dec 22?</a:t>
            </a:r>
          </a:p>
          <a:p>
            <a:pPr>
              <a:tabLst>
                <a:tab pos="914400" algn="l"/>
              </a:tabLst>
            </a:pPr>
            <a:r>
              <a:rPr lang="en-US" sz="1600" b="1" dirty="0">
                <a:latin typeface="Courier New" pitchFamily="49" charset="0"/>
                <a:cs typeface="Courier New" pitchFamily="49" charset="0"/>
              </a:rPr>
              <a:t>Alf</a:t>
            </a:r>
            <a:endParaRPr lang="en-US" sz="1400" b="1"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0000" y="2796840"/>
              <a:ext cx="7189560" cy="1624320"/>
            </p14:xfrm>
          </p:contentPart>
        </mc:Choice>
        <mc:Fallback xmlns="">
          <p:pic>
            <p:nvPicPr>
              <p:cNvPr id="2" name="Ink 1"/>
              <p:cNvPicPr/>
              <p:nvPr/>
            </p:nvPicPr>
            <p:blipFill>
              <a:blip r:embed="rId3"/>
              <a:stretch>
                <a:fillRect/>
              </a:stretch>
            </p:blipFill>
            <p:spPr>
              <a:xfrm>
                <a:off x="442440" y="2787480"/>
                <a:ext cx="7209720" cy="164304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Precision(P)</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Recall (R)</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Average</a:t>
                      </a: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F</a:t>
                      </a:r>
                      <a:r>
                        <a:rPr lang="en-US" baseline="-25000" dirty="0">
                          <a:solidFill>
                            <a:schemeClr val="tx1"/>
                          </a:solidFill>
                        </a:rPr>
                        <a:t>1</a:t>
                      </a:r>
                      <a:r>
                        <a:rPr lang="en-US" dirty="0">
                          <a:solidFill>
                            <a:schemeClr val="tx1"/>
                          </a:solidFill>
                        </a:rPr>
                        <a:t> Score</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Algorithm 1</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0.5</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0.4</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0.45</a:t>
                      </a: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0.444</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0.7</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0.4</a:t>
                      </a: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0.175</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0.02</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1.0</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0.51</a:t>
                      </a: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tx1"/>
                          </a:solidFill>
                        </a:rPr>
                        <a:t>0.0392</a:t>
                      </a: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F</a:t>
            </a:r>
            <a:r>
              <a:rPr lang="en-US" sz="2400" b="1" baseline="-25000" dirty="0"/>
              <a:t>1</a:t>
            </a:r>
            <a:r>
              <a:rPr lang="en-US" sz="2400" b="1" dirty="0"/>
              <a:t> Score (F score)</a:t>
            </a:r>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p:spTree>
    <p:extLst>
      <p:ext uri="{BB962C8B-B14F-4D97-AF65-F5344CB8AC3E}">
        <p14:creationId xmlns:p14="http://schemas.microsoft.com/office/powerpoint/2010/main" val="2317875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68127" y="5905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Machine learning system design</a:t>
            </a:r>
          </a:p>
        </p:txBody>
      </p:sp>
      <p:cxnSp>
        <p:nvCxnSpPr>
          <p:cNvPr id="6" name="Straight Connector 5"/>
          <p:cNvCxnSpPr/>
          <p:nvPr/>
        </p:nvCxnSpPr>
        <p:spPr>
          <a:xfrm>
            <a:off x="2401992" y="19981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368127" y="1962150"/>
            <a:ext cx="4407745" cy="1676400"/>
          </a:xfrm>
        </p:spPr>
        <p:txBody>
          <a:bodyPr>
            <a:noAutofit/>
          </a:bodyPr>
          <a:lstStyle/>
          <a:p>
            <a:r>
              <a:rPr lang="en-US" dirty="0">
                <a:solidFill>
                  <a:schemeClr val="tx1">
                    <a:lumMod val="75000"/>
                    <a:lumOff val="25000"/>
                  </a:schemeClr>
                </a:solidFill>
              </a:rPr>
              <a:t>Data for machine learning</a:t>
            </a:r>
          </a:p>
        </p:txBody>
      </p:sp>
    </p:spTree>
    <p:extLst>
      <p:ext uri="{BB962C8B-B14F-4D97-AF65-F5344CB8AC3E}">
        <p14:creationId xmlns:p14="http://schemas.microsoft.com/office/powerpoint/2010/main" val="3192144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a:t>Designing a high accuracy learning system</a:t>
            </a:r>
          </a:p>
        </p:txBody>
      </p:sp>
      <p:sp>
        <p:nvSpPr>
          <p:cNvPr id="19" name="TextBox 18"/>
          <p:cNvSpPr txBox="1"/>
          <p:nvPr/>
        </p:nvSpPr>
        <p:spPr>
          <a:xfrm>
            <a:off x="0" y="4781550"/>
            <a:ext cx="3428999" cy="297517"/>
          </a:xfrm>
          <a:prstGeom prst="rect">
            <a:avLst/>
          </a:prstGeom>
          <a:noFill/>
        </p:spPr>
        <p:txBody>
          <a:bodyPr wrap="square" rtlCol="0">
            <a:spAutoFit/>
          </a:bodyPr>
          <a:lstStyle/>
          <a:p>
            <a:r>
              <a:rPr lang="en-US" sz="2000" baseline="-25000" dirty="0">
                <a:solidFill>
                  <a:schemeClr val="tx1">
                    <a:lumMod val="65000"/>
                    <a:lumOff val="35000"/>
                  </a:schemeClr>
                </a:solidFill>
                <a:latin typeface="+mj-lt"/>
              </a:rPr>
              <a:t>[</a:t>
            </a:r>
            <a:r>
              <a:rPr lang="en-US" sz="2000" baseline="-25000" dirty="0" err="1">
                <a:solidFill>
                  <a:schemeClr val="tx1">
                    <a:lumMod val="65000"/>
                    <a:lumOff val="35000"/>
                  </a:schemeClr>
                </a:solidFill>
                <a:latin typeface="+mj-lt"/>
              </a:rPr>
              <a:t>Banko</a:t>
            </a:r>
            <a:r>
              <a:rPr lang="en-US" sz="2000" baseline="-25000" dirty="0">
                <a:solidFill>
                  <a:schemeClr val="tx1">
                    <a:lumMod val="65000"/>
                    <a:lumOff val="35000"/>
                  </a:schemeClr>
                </a:solidFill>
                <a:latin typeface="+mj-lt"/>
              </a:rPr>
              <a:t> and Brill, 2001]</a:t>
            </a:r>
          </a:p>
        </p:txBody>
      </p:sp>
      <p:sp>
        <p:nvSpPr>
          <p:cNvPr id="20" name="TextBox 19"/>
          <p:cNvSpPr txBox="1"/>
          <p:nvPr/>
        </p:nvSpPr>
        <p:spPr>
          <a:xfrm>
            <a:off x="381000" y="769263"/>
            <a:ext cx="5105400" cy="3139321"/>
          </a:xfrm>
          <a:prstGeom prst="rect">
            <a:avLst/>
          </a:prstGeom>
          <a:noFill/>
        </p:spPr>
        <p:txBody>
          <a:bodyPr wrap="square" rtlCol="0">
            <a:spAutoFit/>
          </a:bodyPr>
          <a:lstStyle/>
          <a:p>
            <a:pPr>
              <a:tabLst>
                <a:tab pos="509588" algn="l"/>
              </a:tabLst>
            </a:pPr>
            <a:r>
              <a:rPr lang="en-US" sz="2200" dirty="0"/>
              <a:t>E.g. 	Classify between confusable words.</a:t>
            </a:r>
          </a:p>
          <a:p>
            <a:pPr>
              <a:tabLst>
                <a:tab pos="509588" algn="l"/>
              </a:tabLst>
            </a:pPr>
            <a:r>
              <a:rPr lang="en-US" sz="2200" dirty="0"/>
              <a:t>	{to, two, too},  {then, than}</a:t>
            </a:r>
          </a:p>
          <a:p>
            <a:pPr>
              <a:tabLst>
                <a:tab pos="509588" algn="l"/>
              </a:tabLst>
            </a:pPr>
            <a:r>
              <a:rPr lang="en-US" sz="2200" dirty="0"/>
              <a:t>For breakfast I ate _____ eggs.</a:t>
            </a:r>
          </a:p>
          <a:p>
            <a:pPr>
              <a:tabLst>
                <a:tab pos="509588" algn="l"/>
              </a:tabLst>
            </a:pPr>
            <a:r>
              <a:rPr lang="en-US" sz="2200" dirty="0"/>
              <a:t>Algorithms</a:t>
            </a:r>
          </a:p>
          <a:p>
            <a:pPr marL="800100" lvl="1" indent="-342900">
              <a:buFontTx/>
              <a:buChar char="-"/>
              <a:tabLst>
                <a:tab pos="509588" algn="l"/>
              </a:tabLst>
            </a:pPr>
            <a:r>
              <a:rPr lang="en-US" sz="2200" dirty="0"/>
              <a:t>Perceptron (Logistic regression)</a:t>
            </a:r>
          </a:p>
          <a:p>
            <a:pPr marL="800100" lvl="1" indent="-342900">
              <a:buFontTx/>
              <a:buChar char="-"/>
              <a:tabLst>
                <a:tab pos="509588" algn="l"/>
              </a:tabLst>
            </a:pPr>
            <a:r>
              <a:rPr lang="en-US" sz="2200" dirty="0"/>
              <a:t>Winnow</a:t>
            </a:r>
          </a:p>
          <a:p>
            <a:pPr marL="800100" lvl="1" indent="-342900">
              <a:buFontTx/>
              <a:buChar char="-"/>
              <a:tabLst>
                <a:tab pos="509588" algn="l"/>
              </a:tabLst>
            </a:pPr>
            <a:r>
              <a:rPr lang="en-US" sz="2200" dirty="0"/>
              <a:t>Memory-based</a:t>
            </a:r>
          </a:p>
          <a:p>
            <a:pPr marL="800100" lvl="1" indent="-342900">
              <a:buFontTx/>
              <a:buChar char="-"/>
              <a:tabLst>
                <a:tab pos="509588" algn="l"/>
              </a:tabLst>
            </a:pPr>
            <a:r>
              <a:rPr lang="en-US" sz="2200" dirty="0"/>
              <a:t>Naïve Bayes</a:t>
            </a:r>
          </a:p>
          <a:p>
            <a:pPr lvl="1">
              <a:tabLst>
                <a:tab pos="509588" algn="l"/>
              </a:tabLst>
            </a:pPr>
            <a:endParaRPr lang="en-US" sz="2200" dirty="0"/>
          </a:p>
        </p:txBody>
      </p:sp>
      <p:sp>
        <p:nvSpPr>
          <p:cNvPr id="21" name="TextBox 20"/>
          <p:cNvSpPr txBox="1"/>
          <p:nvPr/>
        </p:nvSpPr>
        <p:spPr>
          <a:xfrm>
            <a:off x="914400" y="3859709"/>
            <a:ext cx="7315200" cy="769441"/>
          </a:xfrm>
          <a:prstGeom prst="rect">
            <a:avLst/>
          </a:prstGeom>
          <a:solidFill>
            <a:schemeClr val="bg1"/>
          </a:solidFill>
        </p:spPr>
        <p:txBody>
          <a:bodyPr wrap="square" rtlCol="0">
            <a:spAutoFit/>
          </a:bodyPr>
          <a:lstStyle/>
          <a:p>
            <a:r>
              <a:rPr lang="en-US" sz="2200" b="1" dirty="0"/>
              <a:t>“It’s not who has the best algorithm that wins. </a:t>
            </a:r>
          </a:p>
          <a:p>
            <a:r>
              <a:rPr lang="en-US" sz="2200" b="1" dirty="0"/>
              <a:t>				It’s who has the most data.”</a:t>
            </a:r>
          </a:p>
        </p:txBody>
      </p:sp>
      <p:grpSp>
        <p:nvGrpSpPr>
          <p:cNvPr id="4" name="Group 3"/>
          <p:cNvGrpSpPr/>
          <p:nvPr/>
        </p:nvGrpSpPr>
        <p:grpSpPr>
          <a:xfrm>
            <a:off x="5076738" y="716637"/>
            <a:ext cx="4067262" cy="2934237"/>
            <a:chOff x="5076738" y="716637"/>
            <a:chExt cx="4067262" cy="2934237"/>
          </a:xfrm>
        </p:grpSpPr>
        <p:grpSp>
          <p:nvGrpSpPr>
            <p:cNvPr id="11" name="Group 10"/>
            <p:cNvGrpSpPr/>
            <p:nvPr/>
          </p:nvGrpSpPr>
          <p:grpSpPr>
            <a:xfrm>
              <a:off x="5076738" y="716637"/>
              <a:ext cx="4067262" cy="2934237"/>
              <a:chOff x="4341570" y="785917"/>
              <a:chExt cx="4679657" cy="2934237"/>
            </a:xfrm>
          </p:grpSpPr>
          <p:pic>
            <p:nvPicPr>
              <p:cNvPr id="12" name="Picture 2" descr="C:\Users\ang\Desktop\Noname.png"/>
              <p:cNvPicPr>
                <a:picLocks noChangeAspect="1" noChangeArrowheads="1"/>
              </p:cNvPicPr>
              <p:nvPr/>
            </p:nvPicPr>
            <p:blipFill>
              <a:blip r:embed="rId2" cstate="print"/>
              <a:srcRect/>
              <a:stretch>
                <a:fillRect/>
              </a:stretch>
            </p:blipFill>
            <p:spPr bwMode="auto">
              <a:xfrm>
                <a:off x="4341570" y="785917"/>
                <a:ext cx="4679657" cy="2882769"/>
              </a:xfrm>
              <a:prstGeom prst="rect">
                <a:avLst/>
              </a:prstGeom>
              <a:noFill/>
            </p:spPr>
          </p:pic>
          <p:sp>
            <p:nvSpPr>
              <p:cNvPr id="13" name="TextBox 12"/>
              <p:cNvSpPr txBox="1"/>
              <p:nvPr/>
            </p:nvSpPr>
            <p:spPr>
              <a:xfrm>
                <a:off x="5626371" y="3504710"/>
                <a:ext cx="2247474" cy="215444"/>
              </a:xfrm>
              <a:prstGeom prst="rect">
                <a:avLst/>
              </a:prstGeom>
              <a:solidFill>
                <a:schemeClr val="bg1"/>
              </a:solidFill>
            </p:spPr>
            <p:txBody>
              <a:bodyPr wrap="none" tIns="0" bIns="0" rtlCol="0">
                <a:spAutoFit/>
              </a:bodyPr>
              <a:lstStyle/>
              <a:p>
                <a:r>
                  <a:rPr lang="en-US" sz="1400" dirty="0"/>
                  <a:t>Training set size (millions)</a:t>
                </a:r>
              </a:p>
            </p:txBody>
          </p:sp>
          <p:sp>
            <p:nvSpPr>
              <p:cNvPr id="14" name="TextBox 13"/>
              <p:cNvSpPr txBox="1"/>
              <p:nvPr/>
            </p:nvSpPr>
            <p:spPr>
              <a:xfrm rot="16200000">
                <a:off x="3754586" y="2023239"/>
                <a:ext cx="1409104" cy="215443"/>
              </a:xfrm>
              <a:prstGeom prst="rect">
                <a:avLst/>
              </a:prstGeom>
              <a:solidFill>
                <a:schemeClr val="bg1"/>
              </a:solidFill>
            </p:spPr>
            <p:txBody>
              <a:bodyPr wrap="none" tIns="0" bIns="0" rtlCol="0">
                <a:spAutoFit/>
              </a:bodyPr>
              <a:lstStyle/>
              <a:p>
                <a:r>
                  <a:rPr lang="en-US" sz="1400" dirty="0"/>
                  <a:t>     Accuracy     </a:t>
                </a: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42" y="2571750"/>
              <a:ext cx="1318080" cy="1839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18" y="3015096"/>
              <a:ext cx="1246909" cy="158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525" b="17071"/>
            <a:stretch/>
          </p:blipFill>
          <p:spPr bwMode="auto">
            <a:xfrm>
              <a:off x="7371642" y="2720690"/>
              <a:ext cx="1246909" cy="1359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 b="31574"/>
            <a:stretch/>
          </p:blipFill>
          <p:spPr bwMode="auto">
            <a:xfrm>
              <a:off x="7384512" y="2869704"/>
              <a:ext cx="1246909" cy="1307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15013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Large data rationale</a:t>
            </a:r>
          </a:p>
        </p:txBody>
      </p:sp>
      <p:sp>
        <p:nvSpPr>
          <p:cNvPr id="3" name="TextBox 2"/>
          <p:cNvSpPr txBox="1"/>
          <p:nvPr/>
        </p:nvSpPr>
        <p:spPr>
          <a:xfrm>
            <a:off x="381000" y="693063"/>
            <a:ext cx="8229600" cy="2554545"/>
          </a:xfrm>
          <a:prstGeom prst="rect">
            <a:avLst/>
          </a:prstGeom>
          <a:noFill/>
        </p:spPr>
        <p:txBody>
          <a:bodyPr wrap="square" rtlCol="0">
            <a:spAutoFit/>
          </a:bodyPr>
          <a:lstStyle/>
          <a:p>
            <a:r>
              <a:rPr lang="en-US" sz="2400" dirty="0"/>
              <a:t>Use a learning algorithm with many parameters (e.g. logistic regression/linear regression with many features; neural network with many hidden units). </a:t>
            </a:r>
          </a:p>
          <a:p>
            <a:endParaRPr lang="en-US" sz="2400" dirty="0"/>
          </a:p>
          <a:p>
            <a:endParaRPr lang="en-US" sz="2400" dirty="0"/>
          </a:p>
          <a:p>
            <a:endParaRPr lang="en-US" sz="1050" dirty="0"/>
          </a:p>
          <a:p>
            <a:r>
              <a:rPr lang="en-US" sz="2400" dirty="0"/>
              <a:t>Use a very large training set (unlikely to </a:t>
            </a:r>
            <a:r>
              <a:rPr lang="en-US" sz="2400" dirty="0" err="1"/>
              <a:t>overfit</a:t>
            </a:r>
            <a:r>
              <a:rPr lang="en-US" sz="2400" dirty="0"/>
              <a:t>)</a:t>
            </a:r>
          </a:p>
        </p:txBody>
      </p:sp>
    </p:spTree>
    <p:extLst>
      <p:ext uri="{BB962C8B-B14F-4D97-AF65-F5344CB8AC3E}">
        <p14:creationId xmlns:p14="http://schemas.microsoft.com/office/powerpoint/2010/main" val="66730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a:t>Supervised learning.           features of email.         spam (1) or not spam (0).</a:t>
            </a:r>
          </a:p>
          <a:p>
            <a:r>
              <a:rPr lang="en-US" sz="2000" dirty="0"/>
              <a:t>Features    : Choose 100 words indicative of spam/not spam.</a:t>
            </a:r>
          </a:p>
          <a:p>
            <a:endParaRPr lang="en-US" sz="2000" dirty="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a:latin typeface="Courier New" pitchFamily="49" charset="0"/>
                <a:cs typeface="Courier New" pitchFamily="49" charset="0"/>
              </a:rPr>
              <a:t>From: cheapsales@buystufffromme.com</a:t>
            </a:r>
          </a:p>
          <a:p>
            <a:pPr>
              <a:tabLst>
                <a:tab pos="914400" algn="l"/>
              </a:tabLst>
            </a:pPr>
            <a:r>
              <a:rPr lang="en-US" sz="1400" b="1" dirty="0">
                <a:latin typeface="Courier New" pitchFamily="49" charset="0"/>
                <a:cs typeface="Courier New" pitchFamily="49" charset="0"/>
              </a:rPr>
              <a:t>To: ang@cs.stanford.edu</a:t>
            </a:r>
          </a:p>
          <a:p>
            <a:pPr>
              <a:tabLst>
                <a:tab pos="914400" algn="l"/>
              </a:tabLst>
            </a:pPr>
            <a:r>
              <a:rPr lang="en-US" sz="1400" b="1" dirty="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685440" y="958320"/>
              <a:ext cx="8247600" cy="3183840"/>
            </p14:xfrm>
          </p:contentPart>
        </mc:Choice>
        <mc:Fallback xmlns="">
          <p:pic>
            <p:nvPicPr>
              <p:cNvPr id="3" name="Ink 2"/>
              <p:cNvPicPr/>
              <p:nvPr/>
            </p:nvPicPr>
            <p:blipFill>
              <a:blip r:embed="rId11"/>
              <a:stretch>
                <a:fillRect/>
              </a:stretch>
            </p:blipFill>
            <p:spPr>
              <a:xfrm>
                <a:off x="675360" y="949320"/>
                <a:ext cx="8267760" cy="3204000"/>
              </a:xfrm>
              <a:prstGeom prst="rect">
                <a:avLst/>
              </a:prstGeom>
            </p:spPr>
          </p:pic>
        </mc:Fallback>
      </mc:AlternateContent>
    </p:spTree>
    <p:extLst>
      <p:ext uri="{BB962C8B-B14F-4D97-AF65-F5344CB8AC3E}">
        <p14:creationId xmlns:p14="http://schemas.microsoft.com/office/powerpoint/2010/main" val="28188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a:t>How to spend your time to make it have low error?</a:t>
            </a:r>
          </a:p>
          <a:p>
            <a:pPr marL="800100" lvl="1" indent="-342900" algn="just">
              <a:buFontTx/>
              <a:buChar char="-"/>
            </a:pPr>
            <a:r>
              <a:rPr lang="en-US" sz="2200" dirty="0"/>
              <a:t>Collect lots of data</a:t>
            </a:r>
          </a:p>
          <a:p>
            <a:pPr marL="1257300" lvl="2" indent="-342900" algn="just">
              <a:buFontTx/>
              <a:buChar char="-"/>
            </a:pPr>
            <a:r>
              <a:rPr lang="en-US" sz="2200" dirty="0"/>
              <a:t>E.g. “honeypot” project.</a:t>
            </a:r>
          </a:p>
          <a:p>
            <a:pPr marL="800100" lvl="1" indent="-342900" algn="just">
              <a:buFontTx/>
              <a:buChar char="-"/>
            </a:pPr>
            <a:r>
              <a:rPr lang="en-US" sz="2200" dirty="0"/>
              <a:t>Develop sophisticated features based on email routing information (from email header).</a:t>
            </a:r>
          </a:p>
          <a:p>
            <a:pPr marL="800100" lvl="1" indent="-342900" algn="just">
              <a:buFontTx/>
              <a:buChar char="-"/>
            </a:pPr>
            <a:r>
              <a:rPr lang="en-US" sz="2200" dirty="0"/>
              <a:t>Develop sophisticated features for message body, e.g. should “discount” and “discounts” be treated as the same word? How about “deal” and “Dealer”? Features about punctuation?</a:t>
            </a:r>
          </a:p>
          <a:p>
            <a:pPr marL="800100" lvl="1" indent="-342900" algn="just">
              <a:buFontTx/>
              <a:buChar char="-"/>
            </a:pPr>
            <a:r>
              <a:rPr lang="en-US" sz="2200" dirty="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38400" y="8953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Machine learning system design</a:t>
            </a:r>
          </a:p>
        </p:txBody>
      </p:sp>
      <p:cxnSp>
        <p:nvCxnSpPr>
          <p:cNvPr id="6" name="Straight Connector 5"/>
          <p:cNvCxnSpPr/>
          <p:nvPr/>
        </p:nvCxnSpPr>
        <p:spPr>
          <a:xfrm>
            <a:off x="2472265" y="23029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438400" y="2038350"/>
            <a:ext cx="4407745" cy="1676400"/>
          </a:xfrm>
        </p:spPr>
        <p:txBody>
          <a:bodyPr>
            <a:noAutofit/>
          </a:bodyPr>
          <a:lstStyle/>
          <a:p>
            <a:r>
              <a:rPr lang="en-US" sz="6000" dirty="0">
                <a:solidFill>
                  <a:schemeClr val="tx1">
                    <a:lumMod val="75000"/>
                    <a:lumOff val="25000"/>
                  </a:schemeClr>
                </a:solidFill>
              </a:rPr>
              <a:t>Error analysis</a:t>
            </a:r>
          </a:p>
        </p:txBody>
      </p:sp>
    </p:spTree>
    <p:extLst>
      <p:ext uri="{BB962C8B-B14F-4D97-AF65-F5344CB8AC3E}">
        <p14:creationId xmlns:p14="http://schemas.microsoft.com/office/powerpoint/2010/main" val="359019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5331D2D-BE00-4616-A287-CA796705A8D3}"/>
              </a:ext>
            </a:extLst>
          </p:cNvPr>
          <p:cNvSpPr txBox="1"/>
          <p:nvPr/>
        </p:nvSpPr>
        <p:spPr>
          <a:xfrm>
            <a:off x="228600" y="133350"/>
            <a:ext cx="8610600" cy="1754326"/>
          </a:xfrm>
          <a:prstGeom prst="rect">
            <a:avLst/>
          </a:prstGeom>
          <a:noFill/>
        </p:spPr>
        <p:txBody>
          <a:bodyPr wrap="square">
            <a:spAutoFit/>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每当我研究机器学习的问题时，我最多只会花一天的时间，就是字面意义上的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小时，来试图很快的把结果搞出来，即便效果不好。坦白的说，就是根本没有用复杂的系统，但是只是很快的得到的结果。即便运行得不完美，但是也把它运行一遍，最后通过交叉验证来检验数据。一旦做完，你可以画出</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学习曲线</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，通过画出学习曲线，以及检验误差，来找出你的算法是否有</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高偏差和高方差的问题</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，或者别的问题。在这样分析之后，再来决定用更多的数据训练，或者加入更多的特征变量是否有用。</a:t>
            </a:r>
            <a:endParaRPr lang="zh-CN" altLang="en-US" dirty="0"/>
          </a:p>
        </p:txBody>
      </p:sp>
      <p:sp>
        <p:nvSpPr>
          <p:cNvPr id="7" name="文本框 6">
            <a:extLst>
              <a:ext uri="{FF2B5EF4-FFF2-40B4-BE49-F238E27FC236}">
                <a16:creationId xmlns:a16="http://schemas.microsoft.com/office/drawing/2014/main" id="{0F62D53B-5EE5-4F01-B118-1C4B012387AF}"/>
              </a:ext>
            </a:extLst>
          </p:cNvPr>
          <p:cNvSpPr txBox="1"/>
          <p:nvPr/>
        </p:nvSpPr>
        <p:spPr>
          <a:xfrm>
            <a:off x="232117" y="2101663"/>
            <a:ext cx="8759483" cy="2308324"/>
          </a:xfrm>
          <a:prstGeom prst="rect">
            <a:avLst/>
          </a:prstGeom>
          <a:noFill/>
        </p:spPr>
        <p:txBody>
          <a:bodyPr wrap="square">
            <a:spAutoFit/>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这么做的原因是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在你刚接触机器学习问题时是一个很好的方法，你并不能提前知道你是否需要复杂的特征变量，或者你是否需要更多的数据，还是别的什么。提前知道你应该做什么，是非常难的，因为你缺少证据，缺少学习曲线。因此，你很难知道你应该把时间花在什么地方来提高算法的表现。但是当你实践一个非常简单即便不完美的方法时，你可以通过画出学习曲线来做出进一步的选择。你可以用这种方式来避免一种电脑编程里的过早优化问题，这种理念是：</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我们必须用证据来领导我们的决策，怎样分配自己的时间来优化算法，而不是仅仅凭直觉，凭直觉得出的东西一般总是错误的。除了画出学习曲线之外，一件非常有用的事是误差分析</a:t>
            </a:r>
            <a:r>
              <a:rPr lang="zh-CN" altLang="en-US"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solidFill>
                <a:srgbClr val="FF0000"/>
              </a:solidFill>
            </a:endParaRPr>
          </a:p>
        </p:txBody>
      </p:sp>
    </p:spTree>
    <p:extLst>
      <p:ext uri="{BB962C8B-B14F-4D97-AF65-F5344CB8AC3E}">
        <p14:creationId xmlns:p14="http://schemas.microsoft.com/office/powerpoint/2010/main" val="64484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a:t>Start with a simple algorithm that you can implement quickly. Implement it and test it on your cross-validation data.</a:t>
            </a:r>
          </a:p>
          <a:p>
            <a:pPr marL="342900" indent="-342900">
              <a:buFontTx/>
              <a:buChar char="-"/>
            </a:pPr>
            <a:r>
              <a:rPr lang="en-US" sz="2400" dirty="0"/>
              <a:t>Plot learning curves to decide if more data, more features, etc. are likely to help.</a:t>
            </a:r>
          </a:p>
          <a:p>
            <a:pPr marL="342900" indent="-342900">
              <a:buFontTx/>
              <a:buChar char="-"/>
            </a:pPr>
            <a:r>
              <a:rPr lang="en-US" sz="2400" dirty="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136882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a:t>Should discount/discounts/discounted/discounting be treated as the same word? </a:t>
            </a:r>
          </a:p>
          <a:p>
            <a:r>
              <a:rPr lang="en-US" sz="2200" dirty="0"/>
              <a:t>Can use “stemming” software (E.g. “Porter stemmer”)</a:t>
            </a:r>
          </a:p>
          <a:p>
            <a:r>
              <a:rPr lang="en-US" sz="2200" dirty="0"/>
              <a:t>	universe/university.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a:t>Need numerical evaluation (e.g., cross validation error) of algorithm’s performance with and without stemming.</a:t>
            </a:r>
          </a:p>
          <a:p>
            <a:r>
              <a:rPr lang="en-US" sz="2200" dirty="0"/>
              <a:t>	Without stemming: 		With stemming:</a:t>
            </a:r>
          </a:p>
        </p:txBody>
      </p:sp>
      <p:sp>
        <p:nvSpPr>
          <p:cNvPr id="8" name="TextBox 7"/>
          <p:cNvSpPr txBox="1"/>
          <p:nvPr/>
        </p:nvSpPr>
        <p:spPr>
          <a:xfrm>
            <a:off x="1295400" y="3969663"/>
            <a:ext cx="6781800" cy="430887"/>
          </a:xfrm>
          <a:prstGeom prst="rect">
            <a:avLst/>
          </a:prstGeom>
          <a:noFill/>
        </p:spPr>
        <p:txBody>
          <a:bodyPr wrap="square" rtlCol="0">
            <a:spAutoFit/>
          </a:bodyPr>
          <a:lstStyle/>
          <a:p>
            <a:r>
              <a:rPr lang="en-US" sz="2200" dirty="0"/>
              <a:t>Distinguish upper vs. lower case (Mom/mom):</a:t>
            </a:r>
          </a:p>
        </p:txBody>
      </p:sp>
    </p:spTree>
    <p:extLst>
      <p:ext uri="{BB962C8B-B14F-4D97-AF65-F5344CB8AC3E}">
        <p14:creationId xmlns:p14="http://schemas.microsoft.com/office/powerpoint/2010/main" val="12661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5908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chemeClr val="tx1">
                    <a:lumMod val="75000"/>
                    <a:lumOff val="25000"/>
                  </a:schemeClr>
                </a:solidFill>
              </a:rPr>
              <a:t>Machine learning system design</a:t>
            </a:r>
          </a:p>
        </p:txBody>
      </p:sp>
      <p:cxnSp>
        <p:nvCxnSpPr>
          <p:cNvPr id="6" name="Straight Connector 5"/>
          <p:cNvCxnSpPr/>
          <p:nvPr/>
        </p:nvCxnSpPr>
        <p:spPr>
          <a:xfrm>
            <a:off x="26246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590800" y="2266950"/>
            <a:ext cx="4407745" cy="1676400"/>
          </a:xfrm>
        </p:spPr>
        <p:txBody>
          <a:bodyPr>
            <a:noAutofit/>
          </a:bodyPr>
          <a:lstStyle/>
          <a:p>
            <a:r>
              <a:rPr lang="en-US" dirty="0">
                <a:solidFill>
                  <a:schemeClr val="tx1">
                    <a:lumMod val="75000"/>
                    <a:lumOff val="25000"/>
                  </a:schemeClr>
                </a:solidFill>
              </a:rPr>
              <a:t>Error metrics for skewed classes</a:t>
            </a:r>
          </a:p>
        </p:txBody>
      </p:sp>
    </p:spTree>
    <p:extLst>
      <p:ext uri="{BB962C8B-B14F-4D97-AF65-F5344CB8AC3E}">
        <p14:creationId xmlns:p14="http://schemas.microsoft.com/office/powerpoint/2010/main" val="347063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54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4064</TotalTime>
  <Words>2119</Words>
  <Application>Microsoft Office PowerPoint</Application>
  <PresentationFormat>全屏显示(16:9)</PresentationFormat>
  <Paragraphs>238</Paragraphs>
  <Slides>23</Slides>
  <Notes>5</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23</vt:i4>
      </vt:variant>
    </vt:vector>
  </HeadingPairs>
  <TitlesOfParts>
    <vt:vector size="31" baseType="lpstr">
      <vt:lpstr>-apple-system</vt:lpstr>
      <vt:lpstr>Arial</vt:lpstr>
      <vt:lpstr>Calibri</vt:lpstr>
      <vt:lpstr>Cambria Math</vt:lpstr>
      <vt:lpstr>Courier New</vt:lpstr>
      <vt:lpstr>1_Lecture</vt:lpstr>
      <vt:lpstr>2_Office Theme</vt:lpstr>
      <vt:lpstr>3_Office Theme</vt:lpstr>
      <vt:lpstr>Prioritizing what to work on: Spam classification example</vt:lpstr>
      <vt:lpstr>PowerPoint 演示文稿</vt:lpstr>
      <vt:lpstr>PowerPoint 演示文稿</vt:lpstr>
      <vt:lpstr>PowerPoint 演示文稿</vt:lpstr>
      <vt:lpstr>Error analysis</vt:lpstr>
      <vt:lpstr>PowerPoint 演示文稿</vt:lpstr>
      <vt:lpstr>PowerPoint 演示文稿</vt:lpstr>
      <vt:lpstr>PowerPoint 演示文稿</vt:lpstr>
      <vt:lpstr>Error metrics for skewed classes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Trading off precision and recall</vt:lpstr>
      <vt:lpstr>PowerPoint 演示文稿</vt:lpstr>
      <vt:lpstr>PowerPoint 演示文稿</vt:lpstr>
      <vt:lpstr>Data for machine learning</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545</cp:revision>
  <dcterms:created xsi:type="dcterms:W3CDTF">2010-07-08T21:59:02Z</dcterms:created>
  <dcterms:modified xsi:type="dcterms:W3CDTF">2021-10-03T08:37:19Z</dcterms:modified>
</cp:coreProperties>
</file>