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rts/chart1.xml" ContentType="application/vnd.openxmlformats-officedocument.drawingml.chart+xml"/>
  <Override PartName="/ppt/ink/ink1.xml" ContentType="application/inkml+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charts/chart2.xml" ContentType="application/vnd.openxmlformats-officedocument.drawingml.chart+xml"/>
  <Override PartName="/ppt/ink/ink2.xml" ContentType="application/inkml+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ink/ink3.xml" ContentType="application/inkml+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6.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ink/ink4.xml" ContentType="application/inkml+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ink/ink5.xml" ContentType="application/inkml+xml"/>
  <Override PartName="/ppt/notesSlides/notesSlide7.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ink/ink6.xml" ContentType="application/inkml+xml"/>
  <Override PartName="/ppt/tags/tag9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Lst>
  <p:notesMasterIdLst>
    <p:notesMasterId r:id="rId32"/>
  </p:notesMasterIdLst>
  <p:sldIdLst>
    <p:sldId id="367" r:id="rId4"/>
    <p:sldId id="460" r:id="rId5"/>
    <p:sldId id="487" r:id="rId6"/>
    <p:sldId id="488" r:id="rId7"/>
    <p:sldId id="470" r:id="rId8"/>
    <p:sldId id="472" r:id="rId9"/>
    <p:sldId id="490" r:id="rId10"/>
    <p:sldId id="489" r:id="rId11"/>
    <p:sldId id="492" r:id="rId12"/>
    <p:sldId id="473" r:id="rId13"/>
    <p:sldId id="493" r:id="rId14"/>
    <p:sldId id="494" r:id="rId15"/>
    <p:sldId id="495" r:id="rId16"/>
    <p:sldId id="497" r:id="rId17"/>
    <p:sldId id="498" r:id="rId18"/>
    <p:sldId id="500" r:id="rId19"/>
    <p:sldId id="507" r:id="rId20"/>
    <p:sldId id="502" r:id="rId21"/>
    <p:sldId id="508" r:id="rId22"/>
    <p:sldId id="509" r:id="rId23"/>
    <p:sldId id="510" r:id="rId24"/>
    <p:sldId id="511" r:id="rId25"/>
    <p:sldId id="513" r:id="rId26"/>
    <p:sldId id="515" r:id="rId27"/>
    <p:sldId id="514" r:id="rId28"/>
    <p:sldId id="517" r:id="rId29"/>
    <p:sldId id="518" r:id="rId30"/>
    <p:sldId id="520" r:id="rId31"/>
  </p:sldIdLst>
  <p:sldSz cx="9144000" cy="5143500" type="screen16x9"/>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0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9822" autoAdjust="0"/>
  </p:normalViewPr>
  <p:slideViewPr>
    <p:cSldViewPr>
      <p:cViewPr varScale="1">
        <p:scale>
          <a:sx n="109" d="100"/>
          <a:sy n="109" d="100"/>
        </p:scale>
        <p:origin x="101" y="91"/>
      </p:cViewPr>
      <p:guideLst>
        <p:guide orient="horz"/>
        <p:guide pos="1056"/>
      </p:guideLst>
    </p:cSldViewPr>
  </p:slideViewPr>
  <p:outlineViewPr>
    <p:cViewPr>
      <p:scale>
        <a:sx n="33" d="100"/>
        <a:sy n="33" d="100"/>
      </p:scale>
      <p:origin x="0" y="1440"/>
    </p:cViewPr>
  </p:outlin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8389713585169E-2"/>
          <c:y val="0.138798827307994"/>
          <c:w val="0.89553472647783405"/>
          <c:h val="0.85567414802887798"/>
        </c:manualLayout>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BCCB-4B89-9860-AF367946E917}"/>
            </c:ext>
          </c:extLst>
        </c:ser>
        <c:dLbls>
          <c:showLegendKey val="0"/>
          <c:showVal val="0"/>
          <c:showCatName val="0"/>
          <c:showSerName val="0"/>
          <c:showPercent val="0"/>
          <c:showBubbleSize val="0"/>
        </c:dLbls>
        <c:axId val="450586392"/>
        <c:axId val="450588760"/>
      </c:scatterChart>
      <c:valAx>
        <c:axId val="450586392"/>
        <c:scaling>
          <c:orientation val="minMax"/>
          <c:max val="350"/>
          <c:min val="0"/>
        </c:scaling>
        <c:delete val="0"/>
        <c:axPos val="b"/>
        <c:numFmt formatCode="General" sourceLinked="1"/>
        <c:majorTickMark val="none"/>
        <c:minorTickMark val="none"/>
        <c:tickLblPos val="none"/>
        <c:crossAx val="450588760"/>
        <c:crosses val="autoZero"/>
        <c:crossBetween val="midCat"/>
      </c:valAx>
      <c:valAx>
        <c:axId val="450588760"/>
        <c:scaling>
          <c:orientation val="minMax"/>
        </c:scaling>
        <c:delete val="0"/>
        <c:axPos val="l"/>
        <c:numFmt formatCode="General" sourceLinked="1"/>
        <c:majorTickMark val="none"/>
        <c:minorTickMark val="none"/>
        <c:tickLblPos val="none"/>
        <c:crossAx val="450586392"/>
        <c:crossesAt val="0"/>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8389713585169E-2"/>
          <c:y val="0.138798827307994"/>
          <c:w val="0.89553472647783405"/>
          <c:h val="0.85567414802887798"/>
        </c:manualLayout>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DD1A-4FA8-9845-2240CE87156F}"/>
            </c:ext>
          </c:extLst>
        </c:ser>
        <c:dLbls>
          <c:showLegendKey val="0"/>
          <c:showVal val="0"/>
          <c:showCatName val="0"/>
          <c:showSerName val="0"/>
          <c:showPercent val="0"/>
          <c:showBubbleSize val="0"/>
        </c:dLbls>
        <c:axId val="451050776"/>
        <c:axId val="451055736"/>
      </c:scatterChart>
      <c:valAx>
        <c:axId val="451050776"/>
        <c:scaling>
          <c:orientation val="minMax"/>
          <c:max val="350"/>
          <c:min val="0"/>
        </c:scaling>
        <c:delete val="0"/>
        <c:axPos val="b"/>
        <c:numFmt formatCode="General" sourceLinked="1"/>
        <c:majorTickMark val="none"/>
        <c:minorTickMark val="none"/>
        <c:tickLblPos val="none"/>
        <c:crossAx val="451055736"/>
        <c:crosses val="autoZero"/>
        <c:crossBetween val="midCat"/>
      </c:valAx>
      <c:valAx>
        <c:axId val="451055736"/>
        <c:scaling>
          <c:orientation val="minMax"/>
        </c:scaling>
        <c:delete val="0"/>
        <c:axPos val="l"/>
        <c:numFmt formatCode="General" sourceLinked="1"/>
        <c:majorTickMark val="none"/>
        <c:minorTickMark val="none"/>
        <c:tickLblPos val="none"/>
        <c:crossAx val="451050776"/>
        <c:crossesAt val="0"/>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C714-4A7D-815A-47E0A1678682}"/>
            </c:ext>
          </c:extLst>
        </c:ser>
        <c:dLbls>
          <c:showLegendKey val="0"/>
          <c:showVal val="0"/>
          <c:showCatName val="0"/>
          <c:showSerName val="0"/>
          <c:showPercent val="0"/>
          <c:showBubbleSize val="0"/>
        </c:dLbls>
        <c:axId val="452147032"/>
        <c:axId val="452151976"/>
      </c:scatterChart>
      <c:valAx>
        <c:axId val="452147032"/>
        <c:scaling>
          <c:orientation val="minMax"/>
          <c:max val="350"/>
          <c:min val="0"/>
        </c:scaling>
        <c:delete val="0"/>
        <c:axPos val="b"/>
        <c:numFmt formatCode="General" sourceLinked="1"/>
        <c:majorTickMark val="none"/>
        <c:minorTickMark val="none"/>
        <c:tickLblPos val="none"/>
        <c:crossAx val="452151976"/>
        <c:crosses val="autoZero"/>
        <c:crossBetween val="midCat"/>
      </c:valAx>
      <c:valAx>
        <c:axId val="452151976"/>
        <c:scaling>
          <c:orientation val="minMax"/>
        </c:scaling>
        <c:delete val="0"/>
        <c:axPos val="l"/>
        <c:numFmt formatCode="General" sourceLinked="1"/>
        <c:majorTickMark val="none"/>
        <c:minorTickMark val="none"/>
        <c:tickLblPos val="none"/>
        <c:crossAx val="452147032"/>
        <c:crossesAt val="0"/>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A982-460C-BAC2-C8B9886FBE1F}"/>
            </c:ext>
          </c:extLst>
        </c:ser>
        <c:dLbls>
          <c:showLegendKey val="0"/>
          <c:showVal val="0"/>
          <c:showCatName val="0"/>
          <c:showSerName val="0"/>
          <c:showPercent val="0"/>
          <c:showBubbleSize val="0"/>
        </c:dLbls>
        <c:axId val="452177256"/>
        <c:axId val="452182216"/>
      </c:scatterChart>
      <c:valAx>
        <c:axId val="452177256"/>
        <c:scaling>
          <c:orientation val="minMax"/>
          <c:max val="350"/>
          <c:min val="0"/>
        </c:scaling>
        <c:delete val="0"/>
        <c:axPos val="b"/>
        <c:numFmt formatCode="General" sourceLinked="1"/>
        <c:majorTickMark val="none"/>
        <c:minorTickMark val="none"/>
        <c:tickLblPos val="none"/>
        <c:crossAx val="452182216"/>
        <c:crosses val="autoZero"/>
        <c:crossBetween val="midCat"/>
      </c:valAx>
      <c:valAx>
        <c:axId val="452182216"/>
        <c:scaling>
          <c:orientation val="minMax"/>
        </c:scaling>
        <c:delete val="0"/>
        <c:axPos val="l"/>
        <c:numFmt formatCode="General" sourceLinked="1"/>
        <c:majorTickMark val="none"/>
        <c:minorTickMark val="none"/>
        <c:tickLblPos val="none"/>
        <c:crossAx val="452177256"/>
        <c:crossesAt val="0"/>
        <c:crossBetween val="midCat"/>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2EB6-4E6F-8702-D886AFFDC59A}"/>
            </c:ext>
          </c:extLst>
        </c:ser>
        <c:dLbls>
          <c:showLegendKey val="0"/>
          <c:showVal val="0"/>
          <c:showCatName val="0"/>
          <c:showSerName val="0"/>
          <c:showPercent val="0"/>
          <c:showBubbleSize val="0"/>
        </c:dLbls>
        <c:axId val="452207560"/>
        <c:axId val="452212520"/>
      </c:scatterChart>
      <c:valAx>
        <c:axId val="452207560"/>
        <c:scaling>
          <c:orientation val="minMax"/>
          <c:max val="350"/>
          <c:min val="0"/>
        </c:scaling>
        <c:delete val="0"/>
        <c:axPos val="b"/>
        <c:numFmt formatCode="General" sourceLinked="1"/>
        <c:majorTickMark val="none"/>
        <c:minorTickMark val="none"/>
        <c:tickLblPos val="none"/>
        <c:crossAx val="452212520"/>
        <c:crosses val="autoZero"/>
        <c:crossBetween val="midCat"/>
      </c:valAx>
      <c:valAx>
        <c:axId val="452212520"/>
        <c:scaling>
          <c:orientation val="minMax"/>
        </c:scaling>
        <c:delete val="0"/>
        <c:axPos val="l"/>
        <c:numFmt formatCode="General" sourceLinked="1"/>
        <c:majorTickMark val="none"/>
        <c:minorTickMark val="none"/>
        <c:tickLblPos val="none"/>
        <c:crossAx val="452207560"/>
        <c:crossesAt val="0"/>
        <c:crossBetween val="midCat"/>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9F53-4320-8A9E-6EF554B6EBA0}"/>
            </c:ext>
          </c:extLst>
        </c:ser>
        <c:dLbls>
          <c:showLegendKey val="0"/>
          <c:showVal val="0"/>
          <c:showCatName val="0"/>
          <c:showSerName val="0"/>
          <c:showPercent val="0"/>
          <c:showBubbleSize val="0"/>
        </c:dLbls>
        <c:axId val="451218504"/>
        <c:axId val="451226184"/>
      </c:scatterChart>
      <c:valAx>
        <c:axId val="451218504"/>
        <c:scaling>
          <c:orientation val="minMax"/>
          <c:max val="350"/>
          <c:min val="0"/>
        </c:scaling>
        <c:delete val="0"/>
        <c:axPos val="b"/>
        <c:numFmt formatCode="General" sourceLinked="1"/>
        <c:majorTickMark val="none"/>
        <c:minorTickMark val="none"/>
        <c:tickLblPos val="none"/>
        <c:crossAx val="451226184"/>
        <c:crosses val="autoZero"/>
        <c:crossBetween val="midCat"/>
      </c:valAx>
      <c:valAx>
        <c:axId val="451226184"/>
        <c:scaling>
          <c:orientation val="minMax"/>
        </c:scaling>
        <c:delete val="0"/>
        <c:axPos val="l"/>
        <c:numFmt formatCode="General" sourceLinked="1"/>
        <c:majorTickMark val="none"/>
        <c:minorTickMark val="none"/>
        <c:tickLblPos val="none"/>
        <c:crossAx val="451218504"/>
        <c:crossesAt val="0"/>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81AE-4F1B-9976-82AF93CE4C89}"/>
            </c:ext>
          </c:extLst>
        </c:ser>
        <c:dLbls>
          <c:showLegendKey val="0"/>
          <c:showVal val="0"/>
          <c:showCatName val="0"/>
          <c:showSerName val="0"/>
          <c:showPercent val="0"/>
          <c:showBubbleSize val="0"/>
        </c:dLbls>
        <c:axId val="451352248"/>
        <c:axId val="451357208"/>
      </c:scatterChart>
      <c:valAx>
        <c:axId val="451352248"/>
        <c:scaling>
          <c:orientation val="minMax"/>
          <c:max val="350"/>
          <c:min val="0"/>
        </c:scaling>
        <c:delete val="0"/>
        <c:axPos val="b"/>
        <c:numFmt formatCode="General" sourceLinked="1"/>
        <c:majorTickMark val="none"/>
        <c:minorTickMark val="none"/>
        <c:tickLblPos val="none"/>
        <c:crossAx val="451357208"/>
        <c:crosses val="autoZero"/>
        <c:crossBetween val="midCat"/>
      </c:valAx>
      <c:valAx>
        <c:axId val="451357208"/>
        <c:scaling>
          <c:orientation val="minMax"/>
        </c:scaling>
        <c:delete val="0"/>
        <c:axPos val="l"/>
        <c:numFmt formatCode="General" sourceLinked="1"/>
        <c:majorTickMark val="none"/>
        <c:minorTickMark val="none"/>
        <c:tickLblPos val="none"/>
        <c:crossAx val="451352248"/>
        <c:crossesAt val="0"/>
        <c:crossBetween val="midCat"/>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EDB7-4765-8E00-047F32EDCCD6}"/>
            </c:ext>
          </c:extLst>
        </c:ser>
        <c:dLbls>
          <c:showLegendKey val="0"/>
          <c:showVal val="0"/>
          <c:showCatName val="0"/>
          <c:showSerName val="0"/>
          <c:showPercent val="0"/>
          <c:showBubbleSize val="0"/>
        </c:dLbls>
        <c:axId val="451382472"/>
        <c:axId val="451387416"/>
      </c:scatterChart>
      <c:valAx>
        <c:axId val="451382472"/>
        <c:scaling>
          <c:orientation val="minMax"/>
          <c:max val="350"/>
          <c:min val="0"/>
        </c:scaling>
        <c:delete val="0"/>
        <c:axPos val="b"/>
        <c:numFmt formatCode="General" sourceLinked="1"/>
        <c:majorTickMark val="none"/>
        <c:minorTickMark val="none"/>
        <c:tickLblPos val="none"/>
        <c:crossAx val="451387416"/>
        <c:crosses val="autoZero"/>
        <c:crossBetween val="midCat"/>
      </c:valAx>
      <c:valAx>
        <c:axId val="451387416"/>
        <c:scaling>
          <c:orientation val="minMax"/>
        </c:scaling>
        <c:delete val="0"/>
        <c:axPos val="l"/>
        <c:numFmt formatCode="General" sourceLinked="1"/>
        <c:majorTickMark val="none"/>
        <c:minorTickMark val="none"/>
        <c:tickLblPos val="none"/>
        <c:crossAx val="451382472"/>
        <c:crossesAt val="0"/>
        <c:crossBetween val="midCat"/>
      </c:valAx>
    </c:plotArea>
    <c:plotVisOnly val="1"/>
    <c:dispBlanksAs val="gap"/>
    <c:showDLblsOverMax val="0"/>
  </c:chart>
  <c:externalData r:id="rId1">
    <c:autoUpdate val="0"/>
  </c:externalData>
</c:chartSpace>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5:56:52.802"/>
    </inkml:context>
    <inkml:brush xml:id="br0">
      <inkml:brushProperty name="width" value="0.05292" units="cm"/>
      <inkml:brushProperty name="height" value="0.05292" units="cm"/>
      <inkml:brushProperty name="color" value="#0000FF"/>
    </inkml:brush>
  </inkml:definitions>
  <inkml:trace contextRef="#ctx0" brushRef="#br0">1726 6537 800,'-21'0'6534,"21"0"-5188,0 0-546,-20 0 1,20 0 545,0 0-65,0 0-641,0 0-447,0 0 127,0 0 288,0 0 65,0 0-96,0 20-257,0-20-32,20 20-128,1 0-64,-1 1 65,0-2-65,-2 0-32,-18 2 0,21 19 0,-1-21-32,0 21-32,0-20 64,-1 20-64,1-1 32,20 1-32,-20 0 32,-20-1 0,19 1 0,1 0-32,0 0 32,0 0 0,1 19-32,-1 0 0,-2 1 0,23-20 64,-21 19-64,0-19 0,-2-1 0,-18 2 32,21-1 64,-1-2-128,-20 3 96,20-1-128,0-1 224,-1 1-64,1-20 257,0 39 191,0-19-448,0 0-64,19-20-32,-39 20-32,20-1 64,0-19 33,1 20-130,-3-20 162,2 0-97,0 0 32,1-1-64,-1-19 32,-20 21 0,18-2 96,3 1 0,-1-20 0,-20 20-160,20 0-160,0-20 512,-1 20-288,-19 0 0,20-20 0,-20 19 0,20-19-32,-20 20 64,20-20-96,-20 21 128,20-2-96,-20-19 64,19 20-128,-19-20 160,20 0-96,-20 20 0,20-20 64,0 0-96,-20 19 0,0-19 128,20 0-64,-20 0 32,21 0-96,-21 0 64,18 0 0,-18 0 32,20 0-160,-20 0-1,20 0 33,-20-19 64,21 19-32,-21 0-64,0-20 128,20 20 32,-20 0-64,0-20 32,18 20 32,-18-19-128,0-2-96,0 21 128,21-20 32,-21 1-128,0 19 96,20-20 128,-20 0-160,0 20 96,0-20 96,0 0-192,0 20 96,0-20 0,0 1-161,0 19 33,0-21 128,0 21-64,0-19 64,0 19 32,0-20-32,0 20 0,0-20 0,0 20 0,0-20 0,0 20 0,0-20 0,0 20-64,0-20 32,0 0-64,0 20 96,0-19 32,0-1-64,0 20 64,0-21-32,0 21 0,0-19 64,0 19-64,0-20 32,0 20 32,0-20-64,0 20 0,0-20 128,0 0-256,0 20 128,0-20 0,0 1 0,0 19 32,0-20 32,0 20 0,0-20 0,0 20-31,0-20 31,0 0 32,0 20 0,0-20-192,0 20 96,20-19 64,-20 19-128,0-20 64,0 0 0,0 0 0,0 0 0,0-1 0,0 2 0,20 0 0,-20-2-32,0 2 32,19-2-257,-19-18 514,20 19-289,-20 0 96,0-20-64,20 20 0,-20 1 64,0-1-32,20 0-32,-20 0 0,0 0 96,20 0-32,-20-19-32,0 19 128,0 0-128,19 0-32,-19 1 0,0-2 32,20-19-64,-20 21 192,20-1-256,-20-20 192,20 20 0,-20 0-96,0 1 0,20-21 193,-20 20-193,0 0 32,19 0-161,-19 1 226,20-1-194,-20 0 194,20 0-97,-20 0 32,21 0-64,-21 1 32,20-2 0,-20 2 0,18-21 32,2 21 0,-20-2 0,0 1 32,21 0 64,-21 0-128,0 0 64,20 1 64,-20-21-192,0 20 96,0 0 0,20 0 32,-20 1-32,0-1-32,0-1 128,0 2-96,0-1-64,19 0 64,-19 1-32,0-22 32,0 22-64,0-2 64,0 2-64,20-1 64,-20 0-32,0 0-32,0 0 128,0 0-128,20 20 64,-20-20-32,0 1 0,0-1 96,0-20-64,20 20 33,-20 0-162,0 1 129,0-22-32,0 22 65,0-1-65,0 1 96,0-1-160,20-1 64,-20 1-32,0 1 64,0-1 0,0 1-32,0-2 0,0 1 96,0-20-160,0 21 32,0-1 64,19 0-32,-19 0-32,0 20 0,0-20 128,0 0-192,20 0 128,-20 1-32,0 19 128,0-20-192,20 0 32,-20-1 0,0 2 32,0-1 64,0 1-96,0-1 32,0 20 0,0-21 0,20 2 0,-20-1 0,0 20 0,0-20 0,0 20 0,0-19 0,0-2 32,20 1-32,-20 1 0,0-2-96,0 21 128,0-19 0,0-1-32,19 20 0,-19-20 0,0 20-96,0 0 192,0-20-128,0 20-32,0 0 128,20-20-32,-20 20-96,0-20 128,0 20-160,0-20 128,0 20-32,20-19 32,-20 19-32,0-20-193,0 20 322,0-20-226,0 20 386,20-20-289,-20 20-32,0-20 64,0 20-64,0-20 160,0 20-224,21 0 64,-21-19 64,0 19-32,0 0 0,0 0 64,20-20-128,-20 20 32,0 0 64,0 0-96,0-21 160,0 21-128,18 0 32,-18 0 0,0 0-96,0-19 160,0 19-64,0 0-32,0 0 96,20 0-192,-20-21 192,0 21-96,0 0 96,21-19-128,-21 19 96,0 0-96,0-20 160,0 20-128,0 0 0,20 0-32,-20-21 224,0 21-256,20 0 128,-20 0-64,0-19 160,0 19-192,0 0 64,0 0-64,0 0 0,0 0-1,0 0-63,0 0 0,19 0 160,-19 0-128,0 0 96,20 0-64,-20 0 64,0-20-32,0 20 64,20 0 32,-20 0-160,0 0 128,20 0-64,-20 0 96,0 0-160,0 0 32,0 0 0,20 0 32,-20 0 0,0 0 64,0 0-128,0 0 160,0 0-128,19 0 96,-19 0-64,0 0-64,0 0 96,0 0 0,0 0 32,0 0 0,20 0-64,-20 0 64,0 0-32,0 0-32,0 0 0,0 0 32,0 0 32,20 0 32,-20 0-128,0 0 32,0 0 128,0 0-192,0 0 32,0 0 96,0 0 0,20 0-96,-20 0 64,0 0-32,0 20 32,0-20-32,20 0 64,-20 0-96,0 0 64,0 0 0,19 0-32,-19 19 64,0-19-96,0 0 96,0 0-32,20 21 32,-20-21-161,0 0 322,0 0-257,0 20 32,20-20 0,-20 0-33,0 0 162,0 19-129,0-19 32,20 0 32,-20 0 0,0 0-96,0 21 64,21-21-65,-21 0 130,0 0-33,18 0 0,-18 19-64,0-19 0,20 0 32,-20 21 0,0-21 0,21 0 0,-21 0 0,20 20-65,-20-20 65,0 0 65,20 0-65,-20 19 32,0-19-32,18 0 0,-18 20 0,0-20 32,21 0 0,-21 0 0,20 0-64,-20 20 64,20-20-64,-20 0 96,20 20 32,-20-20-160,19 0 64,1 20 128,-20-20-513,20 0 706,-20 20-577,20-20 576,-20 0-480,20 19 160,-20-19-32,19 0 32,1 0 0,-20 20 0,20-20 0,-20 0 0,20 0 0,1 0 96,-21 0 64,20 0-96,-2 0-96,2 0 96,-20 20-64,21-20-64,-1 0 96,0 0 32,-20 0-64,18 0 0,3 0 0,-1 0 0,-20 0-64,20-20 128,-20 20-64,20 0 0,-20 0-64,19 0 32,-19 0 128,20 0-128,0 0 0,-20 0 32,20-20 32,0 20 32,-20 0-192,19 0 192,-19-19-32,20 19-128,0 0 192,-20 0-256,20-20 512,-20 20-704,21 0 640,-3 0-608,-18-20 704,20 20-768,0 0 704,1 0-416,-21-20 64,20 20 128,-2 0-192,-18-20 128,21 20-32,-1-20-32,0 20 96,-20-19-128,20-1 160,-1 20-64,-19-21 0,20 2 0,0 19-32,-20-21 64,20 2-64,-20 19 0,20-20 32,-1-1-64,-19 2 64,20 19-64,0-20 64,-20 0 0,20 1 0,-20-2 0,20 21-64,-20-19 64,21 19 64,-21-20-128,0 20 129,18-20-33,-18 20-64,0-20 0,20 20 64,-20-20-64,21 0 32,-21 20-96,20-19 256,-20 19-192,0-20-96,20 20 128,-20-20-32,18 20-32,-18-20 96,21 20-32,-21-20-96,20 0 128,-20 20-64,20-19 64,0-2-32,-20 21 0,0-19-64,19 19 64,1-21-32,-20 2 32,20 19-32,-20-20 0,20 0 0,0 0 0,-20 0-32,19 20 64,1-20-32,-20 1 0,20 19 64,0-21 0,-20 21-160,20-19 96,-1-1 0,1 0 0,0 1 96,1-2-160,-1 1 0,-2 1 192,2-1-96,1 0-64,-21 0 64,20 20 32,0-20-64,-20 20 32,19-20 0,-19 20-96,20-19 128,-20 19-128,20-21 160,0 21-96,-20-19 0,20 19-32,-1-20 64,1 20-96,-20-20 96,20 20 0,0 0-32,0-20-96,1 20 160,-21 0-64,18-20 0,2 20 32,0 0-128,1-20 96,-1 20 0,-2-20 0,-18 20-32,21 0 32,-1-19-32,0 19 64,0 0-32,-20 0 0,19-20 0,1 20-32,0 0 0,-20 0 96,20-21-32,0 21-64,-1 0 0,1 0 32,0 0-32,0 0 32,-20-19-64,20 19 32,-1 0 64,1 0-64,0 0 32,0 0-32,1 0 160,-21 0-256,18 0 128,2 0 0,1 0 64,-1 0 0,0 0-160,-20 0 96,18 0-32,3 0 32,-1 0 0,0 0 0,0 0 0,-1 0 32,1 0-32,-20 0-32,20 0 64,0 19-32,-20-19-32,20 0 64,0 0-32,-1 0-32,1 0 96,-20 0-96,20 0 0,1 0 64,-21 0-32,20 21-32,-2-21 64,-18 0-32,20 0 0,1 0 0,-21 0-32,20 20 64,0-20-64,-2 0 32,-18 0 64,21 0-96,-21 0 32,20 19-96,0-19 224,-20 0-192,20 0 32,-20 0 128,19 20-160,1-20 32,0 0 32,-20 0 0,20 20 32,0-20-96,-20 0 128,19 0-32,1 0-64,-20 20 32,20-20 32,-20 0-64,20 0 32,-20 0-64,21 0 128,-21 0-64,18 0 0,2 0 0,-20 20 32,20-20-32,1 0 0,-21 0-32,20 0 0,-20 20 32,18-20 32,3 0-64,-21 0 32,20 20 32,-20-20-32,20 19-32,-20-19 64,20 0-96,-20 21 64,19-21 32,-19 19-32,20 1 0,0-20-32,-20 20 32,20-20 32,-20 20-96,20 0 0,-20 0 64,20-20 0,-20 19 32,0 1-32,19-20 64,-19 21-224,20-21 224,-20 19-32,20-19-32,-20 20-128,20-20 224,-20 20-96,21-1 0,-21-19-32,18 21 64,-18-21 0,20 19-64,1 1 32,-21 0 0,20-20 0,0 20 0,-2 0 96,3 0-256,-1-1 224,0 2-64,0-2 32,-1 2-64,21-2 32,-20 1 0,0 0-32,19 0 64,-19 0-32,0 19-32,19-19 32,-19 0 64,0 0-64,1 0-32,17 0 64,-18-1-288,1 2-129,-1-2-95,0-19-449,-1 20-384,1-20-1858,-20 0-7752</inkml:trace>
  <inkml:trace contextRef="#ctx0" brushRef="#br0" timeOffset="5070.29">833 9737 448,'-21'0'9385,"21"20"-9545,0-20 160,0 0 96,0 0 801,0 19-33,21-19-319,-1 0-161,-2 0-95,23 0 63,-21 0 0,19 0-160,1 0-160,0 0-32,-1 0 32,1 0-32,-1 0-320,-19 0-256,0 0-289,0 0-384,-20 0-481,0 0-704,0 0-3556</inkml:trace>
  <inkml:trace contextRef="#ctx0" brushRef="#br0" timeOffset="5409.3">1090 9638 7527,'-20'0'288,"20"19"-320,20-19 64,0 0 480,0 0 674,0 0-226,-1 0-703,21 0-161,-20 0 0,21 20 64,-23-20 0,23 20-128,-21 0 64,0 0-160,-1-20 160,1 20-32,-20-1 193,20-19 223,-20 20-32,0-20 1,0 20 31,-20-20-95,0 20 159,20-20-31,-19 20-289,-21 0 64,19-20-256,-17 19-352,18 2-1410,-21-2-4900</inkml:trace>
  <inkml:trace contextRef="#ctx0" brushRef="#br0" timeOffset="36993.11">11671 5703 9064,'-20'0'416,"1"0"129,19 0 384,-20 0-737,20 0 96,-20-19-31,0 19-1,0-21 96,1 21 257,-1-20-65,0 0-63,-21 20-65,23 0-64,-2-20-95,-21 20-97,21 0-32,2 0-32,-3-19 0,1 19-32,0 0 0,20 0 96,0 0 1,-20 0-65,20 0 0,0 19-32,0 1-96,0 0 32,0 0 32,0 20-64,0-20 32,0 19 0,0-18 0,-19 18-32,19 0 64,0 2-32,-20-2 0,20 1-32,0 19 0,-20-19 32,20 20-96,0 0 96,-20 0 32,20-1-64,0 1 64,0-1-32,0 1 64,-20 19-64,20-19 0,0-1 0,20 1-64,-20 20 128,0-21-64,0 20 32,20 1 0,-20-1-64,0 1 32,0-1 32,0 1-64,0-1 32,-20 21 0,20-22 32,0 3-32,0 18 0,0 0-32,-20-20 64,20 21-32,0-1 0,0 1 0,-20-21 64,20 20 64,0 1 32,0-1-32,-19 1-128,19-1 0,0 1 32,-20-1-32,20-20 32,0 21-64,0-1 96,-20-20-128,20 20 192,0-18-64,0 18 97,-21 0-97,21 0 0,0-19-32,0 19-32,-20 1 64,20-21 0,0 21-32,0-21 96,0 21-32,0-1-32,0-19-32,0 19-32,0 0 0,-18-20 0,18 2 0,0 18 64,0-20-96,0 0 64,-20 1-32,20 0 0,0-1 0,-21-19 0,21 19 32,0 0-128,-20 1 96,20-20 0,0 19 0,-20-19 0,20-1-32,0 20 64,0-19-32,0 19 32,-19-19-64,19-21 32,0 2 32,0-2-64,0 1 0,0 20-32,0-21 32,0 21 0,0-20 32,0-1 0,0 21 0,0-21 0,0 2 0,0-1 0,0-1 0,0 1 0,19 0-64,-19-20 32,0-1 0,0 21 0,0-20 32,0 20 0,0-21 32,0 22-32,20-2-32,-20-19 32,0 20 32,0-20-32,0 20 0,0-21 0,0 1 0,0 0 32,-20 20 0,20-20 32,0 0-32,0-1 32,20-19-64,-20 20-32,0-20 96,0 0-32,20 20 32,-20-20 0,21 0-96,-21 0 160,20 0-96,18 0-64,-17 0 32,19 0-32,-1-20-416,1 20-481,0 0-801,19 0-1120</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6:16:08.767"/>
    </inkml:context>
    <inkml:brush xml:id="br0">
      <inkml:brushProperty name="width" value="0.05292" units="cm"/>
      <inkml:brushProperty name="height" value="0.05292" units="cm"/>
      <inkml:brushProperty name="color" value="#0000FF"/>
    </inkml:brush>
  </inkml:definitions>
  <inkml:trace contextRef="#ctx0" brushRef="#br0">1746 7114 3747,'-20'0'5189,"20"-21"-4356,-21 21 0,21 0-65,0 0 321,0 0-224,0 0-481,0 0-319,0 0 95,0 0 192,0 21 32,0-21-191,21 19-129,-1 21-96,-20-20 96,20 20 32,-2-1-32,3 21 0,-1-20 192,20 19-288,-21-19 64,21 19-32,0 2 32,-21-23-32,21 23 64,-20-2 0,21 1 128,-3 19-31,3-19 31,-3-21-128,-17 2-64,-1-22 32,0 21-32,19-20 64,-19 0-64,0 0 64,0 0-32,0-1-32,-1 2 96,1-2-32,0-19 32,0 20 0,-20-20-96,21 0 32,-3 20-32,-18-20 32,20 0 32,0 20-64,1-20 33,-1 0 31,-2 0 0,3 0-32,-1 0-32,0 20 0,0-20 32,-20 0-32,19 0 0,1-20 0,0 20 0,0 0 0,-20 0 0,20 0 0,-1 0 0,-19 0 0,20 0 0,-20-20-32,20 20 32,-20 0 0,0 0 32,20-20-32,-20 0 0,0 20 32,20-19-32,-20 19 0,0 0 0,0-21 0,21 2-32,-21 19 32,0-20-32,18 20-64,-18-20 32,0 0 31,0 20 33,20-20 0,-20 0-64,0 0 128,20 1-64,-20-1-96,21-1 0,-21 2-96,20-1 64,-20 0 0,0 0 64,18 0 0,-18 20 64,0-20-64,0 1 128,21-1-96,-21 0 32,0 0-32,0 0 32,20 0 32,-20 1 0,0 19-32,0-20 0,0 0 0,0 20 0,0-20 0,0 0 0,20-1-32,-20 21 64,0-19-32,0 0 0,0-2 0,20 2 0,-20-2 0,0 1 0,0 1 0,0-1 0,19 0 0,-19 0 0,0 0 0,20 0 0,-20-19 0,0 19 0,20 0 0,-20 0 32,0 0 0,0 1 32,20-1 0,-20 0-32,0 0 32,20 0 0,-20 1-32,0-2-32,19 2 64,-19-2 64,0 2-32,20-1 0,-20 0-63,0 0 31,20 0-32,-20 0 32,20 1-64,-20-1 0,0 0 32,20 0 32,-20 0-32,0 0 32,0 1-64,19-1 0,-19 0 32,20 0 0,-20 0 96,0 0-96,20 1 32,-20-2-288,0 2 512,21-2-288,-1 2 32,-20 0 32,18-2 32,-18 1-32,0 0 0,0 0 225,0 0-225,0 1 96,20-1-96,-20 0 32,0 0-96,21 0 128,-21 0-192,0 1 96,0-1-32,20-1 32,-20 2-32,0-1 32,0 0-32,20 1 128,-20-2-64,0 1 1,0 1-33,19-2-32,-19-18 0,0 19 32,20-20-64,-20 20 64,0 0-32,0-19 32,20 19-64,-20 0 0,0 0 32,0 0 128,0 1-128,0-1 0,0-1-32,0-18 128,20 20-160,-20-1 32,0-21 32,0 22 96,0-1 0,0 1-224,0-2 160,0 1-96,20 0 128,-20 0-32,0-19-64,0 19 32,19 0 32,-19 0-64,0-20 128,0 21-128,0-1 32,0 0-32,0-1 64,0-18-32,0 20-64,0-1 64,20-1 64,-20 2-64,0-21 0,0 21-32,0-2 64,0 1-64,0-20-32,0 21 96,0-1-96,20 0 96,-20 0-96,0 0 128,20 0-128,-20 0 128,0 1-64,20-1-32,-20 0-128,0 0 480,0 0-192,0 0-256,19 20 160,-19-19 0,0 19-96,0-20 32,20-1 96,-20 21-192,20-19 128,-20 19 0,20-21 64,-20 2-96,0 19 0,21-20 32,-21 20 64,20-21-32,-20 21-96,0 0 32,18 0-32,-18-19 96,20 19-128,-20 0 160,0 0-160,21 0 64,-21-20 64,20 20-32,-20 0 0,20 0-32,-20 0 32,0 0 0,19 0 32,-19 0-32,20 0-32,-20 0 128,20 0-160,-20 0 160,20 0-128,-20 20-32,20-20-65,-20 0 194,19 19-33,-19-19-64,20 0-33,-20 21 65,20-21 97,-20 0-129,20 20 96,-20-20-128,20 19-1,-20-19 130,19 0-130,-19 21 65,0-21-32,20 19 64,-20-19-32,20 21-32,-20-21 64,20 0-64,-20 20 193,0-20-290,21 19 129,-21-19-32,18 20 64,-18-20-32,20 20-64,1-20 96,-21 0-32,20 20 32,-20-20 97,20 20-578,-2-20 866,-18 20-802,21-20 802,-21 0-642,20 0 225,-20 19 0,20-19-32,0 0 64,-20 0-64,19 0 64,1 0 64,0 0-192,0 20 96,0-20 0,-20 0 0,19 0 96,1 0 1,0 0-194,-20 0 97,20 0 0,1 0 65,-21 0-130,20 0 130,-2-20-33,2 20-64,1 0 32,-21 0 0,20 0 0,0 0 32,-2-19-64,-18 19-33,21 0 65,-1-20-256,0 20 609,0 0-706,-20-20 706,19 20-802,1 0 898,0 0-546,0-20 194,0 20-194,-1 0 97,1-20-64,0 20 64,0-20-96,-20 20 96,21-19-64,-3 19 0,2-20 96,-20 20 0,20 0-64,1-21 96,-1 21-96,-20-19 0,18 19 64,3-21-32,-1 21 32,0-19-32,0 19 0,-20-20 0,19-1 0,1 21-32,0-19 64,0 19-32,0-20 0,-1 0 0,1 20 64,0-19-96,0-2 32,0 21 64,1-19-64,-21-1 64,18 20-64,-18-20-32,20 20 32,-20-20 64,21 20-64,-1-20-64,-20 0 96,20 20 65,-2-19-162,-18-1 194,21 20-193,-21-20 96,20 0-32,-20 0 96,20 20-96,0-20 32,-20 1 64,19 19-32,-19-21 0,20 2-128,0-2 64,-20 21 128,20-19-192,0-1 160,-1 0-128,-19 0-64,20 20 128,0-20-32,-20 0 0,20 20 0,0-19-32,-1-2 64,1 21-64,0-19-64,1-1 128,-1 0-32,-2 1 0,2 19 0,1-21 96,-1 1-160,0 1 32,-1 19 0,-19-20 96,20 20-160,0-20 96,0 20-64,0-20 160,-1 20-224,1 0 64,0-20 0,0 20-65,-20-20 129,20 20-64,1-19 96,-3 19-32,2 0 0,0-21 0,1 21 0,-1-19 64,-2 19-160,3-20 128,-1 20-64,0 0-32,0-20 160,-1 20-160,1-20 128,0 20-96,0 0 64,0 0-96,-1-20 96,1 20-96,0 0 96,0 0-64,0 0 32,-1-20-64,1 20-32,0 0 160,0 0 32,1 0-192,-3 0 160,2 0-128,-20 0 128,21-20-160,-1 20 192,0 0-160,-2 0-32,3 0 224,-1 0-160,0 0 0,-20 0 32,20 0-32,-1 20 64,1-20-64,0 0 96,0 0-160,-20 0 96,20 0 0,0 0-32,-1 0 64,1 0-32,-20 0-64,20 20 32,1-20 0,-1 0 32,-20 0 0,18 0 0,2 0 0,1 20-32,-1-20 32,-20 0-32,20 0 0,-2 0 32,-18 20-96,21-20 128,-1 0 0,-20 20-64,20-20 32,0 0 32,-1 0-64,-19 0 128,20 20-128,0-20 64,0 0-32,0 0 0,-1 0 64,1 19-32,-20-19-32,20 0 96,-20 21-32,20-21-32,1 0 64,-3 0 0,2 19 0,-20-19 1,20 0-65,1 0-32,-1 20 0,-2-20 0,-18 0 0,21 0 64,-1 20-160,-20-20 160,20 0-128,0 0 128,-20 20-64,19-20 32,1 0-64,0 20 64,0-20-64,0 0 64,0 20-96,-20-1 128,19-19-64,1 20 32,0 1-32,0-21 64,1 19-160,-21 1 96,18 0 0,2-1 0,1 2 0,-1-21 0,0 19-32,-2 1 32,3 0-64,-1 0-353,0-20-31,0 20-289,-1 0-1025,1-20-3587</inkml:trace>
  <inkml:trace contextRef="#ctx0" brushRef="#br0" timeOffset="16210.92">4605 10193 11530,'0'0'641,"0"-19"-609,20 19 128,-20 0 1089,18 0-31,2 0-674,1 0-288,-1 0-128,0 0 97,-2 0 127,23 0 0,-1 0-160,19 0-95,-19 0-97,-1 0-225,22 0-1152,-23-20-2274</inkml:trace>
  <inkml:trace contextRef="#ctx0" brushRef="#br0" timeOffset="16815.96">6253 10154 9224,'-21'0'1025,"21"0"-865,0 0 737,21 0 897,-3 0-705,2 0-320,21-20-353,-3 20-160,23 0-160,-22 20-64,1-20-544,0 20-2755</inkml:trace>
  <inkml:trace contextRef="#ctx0" brushRef="#br0" timeOffset="17313.99">8059 10115 15566,'20'0'481,"-2"-21"-385,3 21 1345,39 0-352,19 0-128,0-20-577,0 20-255,0 0-161,-38 20-1794,18-20-4228</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6:37:17.793"/>
    </inkml:context>
    <inkml:brush xml:id="br0">
      <inkml:brushProperty name="width" value="0.05292" units="cm"/>
      <inkml:brushProperty name="height" value="0.05292" units="cm"/>
      <inkml:brushProperty name="color" value="#0000FF"/>
    </inkml:brush>
  </inkml:definitions>
  <inkml:trace contextRef="#ctx0" brushRef="#br0">2440 7530 9865,'0'21'288,"-20"-21"32,20 0 33,0 0 800,0 0 641,0 0-609,0 0-929,0 0-32,0 0 257,0 0 191,20 0-95,-20-21-193,20 21-288,1-20 192,-3 20-63,2-19-65,0-1 0,1 20-96,17-20-32,-17 0 32,-1 0-96,20 0 128,-21 1-128,21-1 32,0 0 0,-1-20 32,1 20 0,-20-19 0,19-1-32,1 20 32,19-20 32,-18 0-96,18 1 64,-19-1 64,19 0 33,-19-19 31,19 19 0,2 1-32,-3-1 32,-17 0-128,18 1 64,-19-22-128,19 23 64,-19-3 96,19-19-32,-19 21 65,19-21-1,2 21 64,-22-21-64,21 20-96,-21 0 160,21-20-256,-21 21 128,21-21-160,-1 20 96,-18 1-64,18-1 129,1 0-97,-1 1 96,-19-21 0,19 21 64,2-2-64,-23-17-32,23 17-64,-2-18 32,0 19-32,1 0 0,-21 0-32,21 1 64,-1-2-32,2 2-64,-2 0 128,-19-1-96,19 0 0,0 0 64,1 1 0,-19-1-64,18 0 64,-19 0 0,19 0-32,0 1 0,-19-1-192,19 0 736,21-20-319,-21 20-97,0 1-64,22-1 32,-22-19-64,0 19-96,1 0 96,19-20 64,0 21-32,2-21 0,-22 0-96,20 20 160,-19 1 32,19-21 33,-20 21-33,2-1 32,-2 0-192,-19 21 96,-21-2-96,1 1-160,-20 20-481,0 0-960,-20 0-1442,1 0-4100</inkml:trace>
  <inkml:trace contextRef="#ctx0" brushRef="#br0" timeOffset="8738.49">16933 6816 11242,'-20'0'385,"20"0"31,0 0-352,0 0 545,20 0 640,-20 0-64,18 0-416,-18 0-193,21 0-192,-1 20 97,0-20-129,-20 19 65,20-19-97,-1 20-96,-19 0 64,20 0 1,0 0-97,0 0-96,0 19 0,-20-19-96,19 20 64,1-20-32,0 20 64,0 0-32,0-21 32,-1 21 33,1 0-65,0-1 32,1-19 0,-1 20 0,-2-1-64,2 1-64,21-20 128,-21 20-128,-1-1 32,1-18 128,0 19-96,0-21-32,0 0 32,-1 2 0,1 19 128,0-20-192,0 0 0,0-1 32,19-19 0,-19 20 32,0 0 0,1 0 0,-3-20-32,2 20 32,21-20 96,-21 20-224,0-20 128,19 0-128,-19 0 128,0 0-64,0 0 32,-1 0-96,1-20 96,0 20 0,0 0 0,0 0 0,-1-20 0,1 20 0,-20 0 0,20-20 0,-20 20 0,20 0-64,1-20 32,-21 20-64,18 0 0,-18-20 64,20 20 32,-20-19 0,21 19 0,-21 0 0,20-20 64,-20 20-96,20-20 128,-20 20-160,0-20 32,18 20 128,-18-20-224,21 20 128,-21-21 0,0 21-32,20-19 0,-20 19 32,20-19 0,-20 19 0,0-21 0,20 2 32,-20-2-96,19 21 128,-19-20 0,20 1-160,-20-1 128,0 0 0,20 0-32,-20 20 0,20-20 32,-20 0-32,0 1 0,20-1 0,-20 0 0,19 0-64,-19 0 128,20-19-96,-20 19 64,20 0-32,-20 0 0,0 0 0,20 1 96,-20-2-64,0 2 64,21-2-128,-21 2 64,0-1 96,0 0-192,0-20 64,18 20 32,-18 1-64,0-1 32,0 0 0,20 0 32,-20 0 0,0 20 0,0-20-32,20 1 0,-20-1 64,0 0-32,21 0-64,-21 20 64,0-20 0,0 0 0,20 1 33,-20-2-1,0 2 64,0-2 0,0 2-64,0 0 64,0-2-128,0 1 96,0 0-64,0 0-32,0 0 32,0 1 0,0-1-32,0-20 64,0 20-64,0 0 96,0 1 32,0-1 33,0-1 31,0 2-64,-20-21-32,20 21 32,0-2-192,0-18 96,0-1-64,0 20 64,0-20-32,0 20 32,0-20-32,0 21 0,0-1 64,0 0-96,0-20 160,0 20-32,0 1-128,0-22 96,0 22-64,0-20 0,-21 19 0,21-21 0,0 2 0,0-1 0,0 0 0,0 1-64,21 19 32,-21-20 96,0 20-64,0 0-32,20-19 32,-20 19 32,0 0-96,20-20 96,-20 1-32,19 19 0,-19-20-64,20 20 32,-20 0 32,0 1-32,20 19 64,-20-21-64,0 21 32,20-20-128,-20 20 64,20-19 96,-20 19-96,19-21 64,-19 21-32,20 0 32,-20 0-32,20-19 0,-20 19-96,0 0 128,20 0-32,0 0 0,-20 0 0,19 0 32,-19 0-96,20 0 192,-20 19-192,20-19 0,0 0 160,-20 0-64,21 0 32,-3 21-32,-18-21-64,20 0-33,0 19 97,-20-19 65,21 20-33,-1-20-96,-2 21 96,3-21 0,-1 19-64,-20-19 32,20 20 32,0-20-129,-1 20 194,-19-20-194,20 19 65,-20-19 129,20 21-162,0-21 65,0 20 0,-20-20-128,19 0 128,1 19 0,0 1-96,0-20 64,0 19-64,-20-19 32,19 21 0,1-21 64,0 0-96,1 20 0,-1-20 64,0 0 32,-2 0-32,3 0 64,-1 0-64,20 0 0,-21 0 128,1 0-96,0 0 0,0 0 0,0 0 32,-1-20 0,1 20-32,0 0 32,20-21-32,-21 21 64,1-19-64,0 19 32,1 0-32,-1-20 96,-2 20-160,2-19 32,1 19 64,-1 0 0,0-20-32,19 20 32,-19-21 32,0 21-32,0-19 64,-1-1 0,1 20-64,0-20 32,0 20 1,-20-19-65,20-2 0,-1 1 128,1 20-160,-20-19 64,20-2 0,0 2 0,1-1-64,-21 0 96,20 0 0,-20 20-64,18-20 128,-18 0-160,21 0 0,-21 20-32,20-19 160,-20-1-32,20 0-512,0 0 1056,-1 0-480,-19-19-128,20 19 0,0-1 0,-20 2 96,20-2-192,0 2 96,-20-1 96,19-1-192,-19 2 128,20-1 0,0 0-64,0 1 32,-20-2-32,20 2 128,-1-1-32,1 0-128,0 0 64,0 0 32,-20 0-64,21 1 96,-3-1-160,2 0 96,1 0 32,19 0-32,-22 0 32,3 1 0,-1-2-32,0 2 32,0-2 0,19 21-128,-19-19 64,0-1 32,19 20 64,-19-20-192,0 20 96,0-20 32,1 20 0,-21 0-32,20 0 0,-2 0 0,2 0 32,1 0-32,-1 0 32,0 0 64,19 0-96,-19 0-32,0 0 32,0 20-32,-1-20 0,1 0 64,0 20-32,0-20 32,19 20 0,-19-20 0,0 19 0,0-19-64,1 21 128,-3-21-64,2 19 0,0 2-64,1-21 32,-1 19 32,-2-19 0,3 20-64,-21 0 128,20 0 0,0 0-160,0 0 96,-1-1 32,1 1-64,0 0 64,0 0-64,0 0 32,-1 0-32,1-1 32,0 2 32,20-2-96,-19 21 128,-3-21-64,23 2-32,-21 18 64,18-18 0,-17 19-32,-1-20 0,20 19 64,-1 1-32,-19-20-160,20 19 352,-1 1-320,1-20 192,-1 20-96,1-20 64,-19 20-32,17-1-64,-18-18 64,21 18 0,-21-19 32,19 20-96,-19-20 160,0 19-160,19-20-96,-19 2 192,0-1-32,0 0-32,0-1 0,1 1-64,-3-20 160,2 20-96,0-20-96,1 0 32,-21 20-96,20-20 0,-2 0 96,3 20-32,-1-20 32,-20 0 96,0 0-321,0 0-31,0 0-513,20 0-256,-20 0-640,0-20-3172</inkml:trace>
  <inkml:trace contextRef="#ctx0" brushRef="#br0" timeOffset="13166.75">10183 8028 2850,'-21'-20'1794,"21"20"0,0 0-481,0 0 0,0 0-224,0 0-128,0 0-288,0-21-33,0 21 33,0 0 0,0-19-97,0 19-31,0 0-97,0-20-64,0 20-31,0-20-33,0 20-160,0-20-32,0 0-64,0 20 129,21-20-33,-21 1-32,0-1 0,0 20 32,20-20 0,-20 0 0,0 0 33,0 0-65,18 1 0,-18-1 64,0 20-64,21-20 32,-21 0-64,0 0 65,20-1-97,-20 2-32,0 0 32,0-2 96,0 2-32,0-2-64,20 1-96,-20 1 160,0-1-32,0 0 0,20 0-64,-20 0 96,0 0-64,0 1-31,19-1 31,-19 0-32,0 0-32,0 0 32,0 0 0,20-19 0,-20 19 0,0 0-32,20-19 128,-20 18-64,0 2 32,20-2-32,-20-18 96,0 19-160,20 0 64,-20-20-64,20 21 64,-20-1 32,19-20-64,-19 20 0,0 0 1,20-19 63,-20 19-96,20 0 64,0-20-96,-20 21 32,21-21 32,-3 19 32,-18-17-32,20 17 32,1-19-32,-21 20-32,20 0 32,-20-19 0,20 19-32,-2 0-32,-18-20 64,21 21-32,-1-1 96,0-1-192,-20-18 32,20 19 128,-1-20-128,1 20 128,0-20-64,0 21 0,0-21-32,-1 20 32,1-20 160,0 20-64,0 1-96,0-21 96,-1 20 32,1 0-96,0 0 64,1-19-64,-1 18 1,-2 2-33,2-1-65,-20 1 65,21-1 0,-1-1 65,19 1-33,-19 1 0,0-1 32,0 1-96,0-2 160,0 1-128,-1 0 32,1 0 32,0 1-128,0-1 96,1 0 0,-3 20-128,2-20 192,0 0-64,1 0-64,-1 0 96,-2 1-128,3 19 192,-1-20-128,0 0 0,0-1 32,-1 21-160,21-19 192,-20 19-96,0-20 64,-1 1-32,1 19-64,20-20 128,-20 20-64,-1-21 0,21 2 64,-20 19-128,19-20 64,-19 0 32,1 20 32,19-19-96,-22 19 32,3-21 0,19 21-32,-20-20 32,0 20 32,-1-19-32,21 19 0,-20-21-64,0 21 160,19-19-96,2 19-256,-21-20 608,18 20-448,-17-20 96,-1 20-96,0-20 160,-1 20-96,21 0 32,-20-20 0,0 20-32,19-20 64,-19 20 0,0-20-64,19 20 32,-19 0 0,0-19 0,0 19 32,19-20-32,-19 20-384,0-20 1088,21 20-1280,-23-20 1312,23 20-1472,-21-20 1248,20 20-448,-21 0-128,21-20 64,-20 20 32,19-19-32,-19 19 0,0 0 0,21-20 0,-3 20 0,-17-21 32,19 21-64,-1 0 128,1-19-96,-1 19-96,-19 0 192,20-21-128,-1 21 64,1-19 0,1 19 96,-3 0-192,-18-20 64,21 20 32,-3 0-64,3 0-64,-21-21 192,19 21-96,1 0 32,19 0-96,-19 0 64,1 0 32,-3-19 97,23 19-258,-22 0 193,21-20-128,-21 20 128,21 0-128,-1 0 128,0 0-96,2-20 97,-3 20-65,-17 0 64,18-19-32,1 19 64,-1 0 0,-19-21-96,19 21 192,-18 0-96,-3 0-96,3 0 0,-21 0 64,0 0-96,-1 0-64,-19 0-256,20 0-193,-20-19-288,0 19-832,-20 0-1154,-19 0-10185</inkml:trace>
  <inkml:trace contextRef="#ctx0" brushRef="#br0" timeOffset="16886.96">11810 12002 14029,'-20'0'64,"-20"-20"64,21 20 32,-21 0 224,20 0-287,-19 0-97,19 40 0,0-20-64,0 19 160,0 1 192,20 0-128,0-1-32,0-19-64,20 0 32,0-20 96,0 20 193,0-20 95,-1-20-159,21-20-97,-20 21-64,19-21-128,-19 0 96,-20-19-128,20-1-32,-20 1 320,0-1-352,0 0 128,-20-19-32,20 39-160,-20-19 224,1 39-192,-1 0 128,0 20 96,20 20 33,0 20 31,0-1 128,0 41 0,20-21 65,-20 20-1,39 1-352,-19-40 96,20 19-224,-1-19 128,2-20-224,-1 0-385,-1 0-544,1-20-768,0 0-2211</inkml:trace>
  <inkml:trace contextRef="#ctx0" brushRef="#br0" timeOffset="17067.97">12207 11823 16431,'0'20'961,"0"-20"-1121,21 0 672,-1-20 802,-2 20-514,2 0-768,21-20-288,-21 20-705,-1 0-736,1 20-1763,-20 0-5893</inkml:trace>
  <inkml:trace contextRef="#ctx0" brushRef="#br0" timeOffset="17196.98">12266 11982 13773,'-18'0'32,"36"0"256,2 0 1345,1-21-319,-1 21-1058,19 0-288,-19 0-929,20 0-1666,-20 0-4611</inkml:trace>
  <inkml:trace contextRef="#ctx0" brushRef="#br0" timeOffset="17536">12624 11625 16463,'21'-20'-64,"-3"20"737,22-20 288,1 20-97,18 0-607,-19 0-65,-1 20-96,1 0-128,-20 0 160,-20 19-128,0 21 0,-20-21-32,0 21 32,0-20 32,-19 0-32,19-2 288,20-17 161,0-1-65,0 0-96,0-20-224,0 0 65,40 20 319,-1-20-384,1 0-64,19 0 0,2 0-384,-2 0-801,-19 20-513,-1-20-1665,-19 0-10987</inkml:trace>
  <inkml:trace contextRef="#ctx0" brushRef="#br0" timeOffset="18518.05">4068 12697 352,'20'-20'14478,"-40"20"-14767,20 0 642,-20 0 704,0 0 128,-19 0-417,19 0-383,-20 20-289,21-20 0,-1 20-96,0 0-64,-1 0-32,1 19 0,20-18-289,0 18-31,0-19-32,20-1-97,1 22 33,-1-41 191,0 0 97,-1 0 96,21-20 96,-20-20 128,0 1 96,-1-2 96,1 2 65,-20-1 31,0-20-32,0 21-223,0-1-65,0-20-64,0 21 128,-20-21 384,1 20 65,19 21-257,-20-2-256,20 21-96,0 21 64,-20-2 32,20 1 128,0 0 97,20 20-65,-20 0-128,20 0-32,-1-1-96,21 1-288,-20-1 448,19 1-448,-19-20-609,0 0-801,21 0-2306</inkml:trace>
  <inkml:trace contextRef="#ctx0" brushRef="#br0" timeOffset="18677.06">4325 12479 15470,'0'0'1249,"0"0"-2210,0 0 1058,21 0 255,-1 0-256,0 0-673,0 0-2530,-1 20-3747</inkml:trace>
  <inkml:trace contextRef="#ctx0" brushRef="#br0" timeOffset="18814.07">4406 12558 12011,'-20'40'2050,"20"-20"-1922,20-20 448,-20 20 898,39-20-705,-19 0-769,20 0-641,-21 0-1377,21 0-4708</inkml:trace>
  <inkml:trace contextRef="#ctx0" brushRef="#br0" timeOffset="19031.08">4763 12260 18225,'0'40'32,"0"-21"32,0 1 1858,0 20 288,0 0-1345,0 0-641,0 19-160,20-19-128,-20 20-993,0-21-385,20 1-864,-20 0-2626</inkml:trace>
  <inkml:trace contextRef="#ctx0" brushRef="#br0" timeOffset="19946.14">20347 12757 11402,'0'-20'641,"0"0"352,-20 20 1121,20-20-577,0 20-800,-21 0-449,21 0-64,-18 20-63,-2-20-33,-1 20-128,1 19 32,0-19 32,0 21-128,1-22 96,-1 20-64,20-18-192,20-1 544,-20 0-192,19-20 64,1 0 0,0 0-96,0-20 33,1-21-65,17 22 96,-38-20 64,21-2-128,-1-18-32,0-1-224,-20 1-224,0-41-65,20 20 417,-20 21 128,0 19 96,-20 40 97,20 0-33,0 40 417,0 0 191,0 0-191,0 0-160,0 0-129,20 19-192,-1-19-64,1 19-64,0 1-192,20-21-320,-21 2-129,21-22-800,-20 1-545,0-1-1986</inkml:trace>
  <inkml:trace contextRef="#ctx0" brushRef="#br0" timeOffset="20097.14">20644 12618 16783,'0'-40'833,"20"40"-833,-20 0 705,21 0 64,-3 0-641,23-20-641,-21 20-1248,0 0-1635,-2 0-5220</inkml:trace>
  <inkml:trace contextRef="#ctx0" brushRef="#br0" timeOffset="20228.15">20723 12618 12716,'-38'39'128,"38"-39"64,0 20 1441,0-20-159,18 20-834,23-20-672,-1 0-288,-1 0-609,21 0-3203</inkml:trace>
  <inkml:trace contextRef="#ctx0" brushRef="#br0" timeOffset="20508.17">21260 12379 15598,'20'0'1153,"-20"-19"-448,20 19 384,-20 19-480,-20 1-417,20 0-160,-20-1 32,20 2 32,0-1 0,-20 0 128,20 20 1,0-1 159,20-19 0,0 0-95,0 0 31,19-20-192,1 19-96,19-19-32,-19 0-288,19-19-673,-18 19-513,-21-20-672,-2 20-1889</inkml:trace>
  <inkml:trace contextRef="#ctx0" brushRef="#br0" timeOffset="20689.18">21478 12419 15310,'-20'40'801,"20"-20"-417,0 19 833,-20 1 865,20 0-736,0 0-1058,0-1-160,20 21-160,-20-21-545,0 22-832,0-22-769,0 21-1986</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7:42:28.562"/>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brush xml:id="br3">
      <inkml:brushProperty name="width" value="0.05292" units="cm"/>
      <inkml:brushProperty name="height" value="0.05292" units="cm"/>
    </inkml:brush>
  </inkml:definitions>
  <inkml:trace contextRef="#ctx0" brushRef="#br0">17945 1570 2754,'-20'0'-128,"20"0"224,0 0 32,0 0 1698,0 19 736,0-19-1216,0 0-962,0 0-96,0 0 1,0-19-65,20 19-32,-20 0-192,0 0 0,0 0-32,0 0-64,0-20 32,0 20 96,0 0-32,0 0 32,0 0 0,0 0 160,0 0 64,0 0 33,0 20-65,0-20 96,0 0-32,0-20 1,0 20 63,0 0 128,0 0 1,19 0-65,-19 0-95,20 0-1,0 0-96,0 0-96,0 20 96,19-20-63,1 0-97,19 0 0,-18 0-32,18 0-32,1 0 64,19 0-64,0 0 0,0 0 0,21 0 0,-1 0 0,0 0 32,20 0 32,1 19-64,-1-19 64,0 0-32,1 0 160,-2 0 192,1 0 161,-20-19-33,21 19-191,-1 0-33,-20 0-96,0 19-160,-19-19 96,-1 0-32,1 0-63,-21 0-1,-19 20-32,-1-20-65,-19 0-63,0 0-320,-20 0-801,0 0-3556</inkml:trace>
  <inkml:trace contextRef="#ctx0" brushRef="#br0" timeOffset="6142.35">15463 6160 864,'-20'19'8328,"20"2"-8360,-20-21-32,20 0-96,20 0 576,-20 0 769,20 0-416,-20-21-352,20 21-65,0-19 353,-1 19 127,1-20-159,0 0-289,0 0 1,19 0-33,2 0-160,-21 0-96,18 1 0,3-1-31,-1 0 127,19 0-64,-19-20 0,19 21 64,-18-22-32,17 22 161,3-20-97,-2-2-96,-19 21-96,19-19 64,0-1-96,-19 0 64,19 20 32,2-19-224,18-21 256,-20 20 0,1 1 97,-1-2-65,1 2 64,-1 0 96,2-1-224,-2 0 32,0 0-64,1 1 33,-1-1-97,1 0 96,-1 0-96,0 0 192,2 1-32,-2-1-320,1 0 800,-1 1-383,-19-1-321,-1 19 192,22-18-160,-23 18 128,3-18-64,18 0 128,-19-1-64,19 20 0,1-20-32,-21 0-64,21 1 96,-21-1-128,22 0 96,-23 0-64,3 21 0,-1-21 0,19 0 0,-19 20 0,19-20 0,0 0 0,-19 1 0,21 19 32,-22-20-32,21 1 0,-21 19 64,1-20-128,19 0 32,2 0 32,-3 1-64,1 19 64,2-20-32,-2 0 0,1 1-64,-1-1 128,0 0-96,2 0 32,-3 1 32,3-1 0,-2 0-96,1 1 64,-1-1 64,20 0-32,0 0 0,2-19-32,18 18 64,-20 2-32,0-21 0,0 21 32,2-21-64,18 20 32,-20-19-32,20-2 64,-19 23-128,19-23 160,0 22 64,0 0-64,-20-21-32,2 20-64,-22 0 160,0 1-320,-19 19-96,0-20-257,-21 21-159,1 19-385,-20-21-705,-20 21-3811</inkml:trace>
  <inkml:trace contextRef="#ctx0" brushRef="#br0" timeOffset="25358.45">15522 12499 2210,'0'0'1441,"0"19"385,0-19 480,0 0-480,0 0-321,0 0-64,0 0-127,0 0-225,0 0-225,0 0-95,0 0-32,0 0-32,0 0-161,0 0 33,20 0-97,-20 0-160,0 0-63,0 0-1,20 0-64,-20-19 0,20 19-32,1-20-31,-3 0-1,2 20 0,21-21-192,-21 2 160,-2-1-96,3 0 0,19 1 64,-20-2-64,19-18-32,1 19 64,-20 0-32,19 0 0,-19 0 0,21-19 0,-3 19 0,-18 0 64,21 0-64,-3-20 32,-17 21-64,19-21-96,-1 0 384,1 19-256,0-17 64,-1 17 64,-19-18-128,21 19 0,-3-20 96,3 20-128,-3-19 128,3-1-96,-1 20 96,-1-19-192,21-1 192,-21 20-64,1-20 97,-20 21-33,19-21-64,2 19 224,-21-19-160,18 21 0,3-21 0,-1 20 0,19-20-192,-19 1 192,19-1-64,-19 20-64,19-19 96,0-1-64,-18 0-64,-1 0 64,-1 20 32,21-20-64,-21 21 0,1-21 64,19 20-96,-19-20 64,19 20 64,-18-19-64,-1 19-96,-1-20 64,21 20-128,-21 1 160,1-22 0,19 22 0,-19-21-64,-1 21-64,2-22 192,17 22-32,-17-21-64,18 0 0,1 0 32,-1 21-96,2-21 0,-23 20 0,3-20 0,-1 20 96,-1 0-97,1 1 97,-1-1 32,21-1-32,-21-18 33,1 19-98,19-20 130,2 20-130,-2-19 1,-19 19 64,19-20-64,-19 20-160,19-19 32,-19 18 96,-1-18-32,1 19 224,21-20-224,-22 20 64,1-19 64,19-1 96,-19 20-192,-1-19 128,1 18-32,0-18-64,-1 19 64,2 0 32,-3-1-64,3-18 0,-1 19 64,-1 1-32,21-22-32,-21 22 64,21-21-32,-21 20 64,1-20 0,19 21-64,-18-21 96,-1 20 0,-1-20-128,1 20 96,19-20-64,-19 21 0,-1-21 32,21 20-64,-21-20 96,22 0-96,-23 21 128,3-1-32,-1-20 32,-1 20-96,1-19 0,-1 19 64,-19 0-64,20 0-32,1-20 32,-3 21 0,-17-2-32,19 2 64,-21-2 32,1 21-128,-20-19 64,20 19-32,-20 0-160,0 0-352,0 0-930,0 0-1793,-20 0-5990</inkml:trace>
  <inkml:trace contextRef="#ctx0" brushRef="#br0" timeOffset="82539.72">3592 2820 1153,'0'0'1825,"0"0"-1088,0 0 384,0 0 256,0 0 417,0 0-545,0 0 65,0 0-354,0 0-351,0 0-129,0 0 1,0 0-33,19 0-159,-19 0-33,0 21-32,0-21 32,0 0 33,0 0-161,0 20 0,0-20-32,0 20-96,0-20 96,0 0-64,0 20 0,20-20 32,-20 20 32,0-20 0,20 19-96,-20-19 64,0 0-32,0 20-32,0-20 32,0 0-32,20 20 0,-20-20 32,0 20-32,0-20 0,0 20 0,20-20 0,-20 20 0,19-20 32,-19 19-32,0-19 0,0 20 0,0-20 33,20 20-33,-20 1 32,0-21 0,0 19-32,20-19 32,-20 0-32,0 20 0,20-20 32,-20 19-32,0-19 0,0 21 0,0-21 0,21 20 0,-21-20 0,0 20 64,20-20-64,-20 20 0,0-20 0,0 19-64,18-19 128,-18 20-128,0-20 64,20 20 0,-20 0 0,0-20 0,0 20 64,21 0-64,-21-20 0,0 20 32,20-20-32,-20 19 32,0 1 0,20-20 32,-20 20 32,19 0 0,-19 0 96,20-20 129,-20 20-161,20-1-64,-20 1 0,20 1-32,0-2-32,-20 1 32,19 0-32,1-20-32,-20 19 0,20 2 64,-20-1-32,20-1-32,0 1 0,-20 0 64,19-20 0,1 20 0,-20 0 0,20 0-128,0 0 256,1-1-256,-3 2 193,-18-21-97,20 19 0,1 1 32,-1 0-96,0-20 96,-2 20 32,-18 0-64,21 0 0,-1-1-64,0-19 128,0 20-160,-1 1 128,1-21-32,0 19 64,0 1-192,0 0 160,-20-20 32,19 19-256,1 2 256,0-21-96,0 19 160,1 1-64,-21-20-160,20 20 64,-2-20 32,2 20 0,-20 0-32,21-20 0,-1 0 32,-20 20 96,20-20-192,-2 19 64,-18-19 96,21 0-192,-1 21 96,-20-21 96,20 19-192,0-19 128,-20 0-64,19 21 32,-19-21 0,20 0 64,0 19-128,-20-19 64,20 0 32,-20 20-32,20-20 32,-20 0-64,19 0 32,-19 20-32,20-20 96,-20 0-128,20 0 128,0 20-64,-20-20 32,21 0-128,-3 20 128,-18-20-64,20 0 128,0 0-128,-20 20 64,21-20-32,-1 0-96,-2 0 321,-18 19-289,21-19 64,-1 0-65,0 0 130,0 0-130,-1 20 130,1-20-65,-20 0 0,40 0-65,-20 0 162,-1 20-65,-19-20-96,20 0 64,20 0 64,-20 20-128,1-20 96,-3 0-32,2 0 32,1 0-64,-1 20 64,0-20-32,-2 0 0,3 0 0,-1 0-32,0 20 128,0-20-160,-1 0 128,21 0-160,-20 19 96,0-19 32,-1 0-32,1 0 64,0 21-128,20-21 128,-21 0-32,1 0-96,0 0 192,1 19-256,17-19 160,-18 0-32,1 0 0,19 20 64,-21-20-96,21 0 0,-20 0 64,0 0 0,19 20-64,-19-20 32,0 0 32,21 0 0,-23 0-32,2 19 0,0-19 0,21 0 0,-23 0 0,3 0-32,-1 0 64,0 0-32,0 21-32,-1-21 64,1 0 0,20 0-96,-20 0 96,-1 20 64,1-20-192,0 0 96,0 0 0,19 0 0,-19 0 32,0 19 32,0-19-160,1 0 64,-3 0 160,2 0-224,1 21-96,-1-21 384,0 0-160,-2 0-64,23 0 32,-21 0 64,0 19-96,-1-19 32,1 0 0,0 0 0,0 0 0,0 0-32,0 0 128,-1 0-160,1 0 96,0 21-32,1-21-64,-21 0 160,20 0-128,-2 0 32,2 0 0,1 0-64,-1 0 128,0 0-64,-2 0 0,3 0 32,-1 0-96,0 0 128,0 0-64,-1 0-32,1 0 64,0 0-64,0 0-32,0 0 32,-1 0-64,1 0 128,20 0-96,-19 0 64,-3 20-32,2-20 32,0 0-97,1 0 97,-1 19 129,19-19-161,-19 0 64,0 0 32,0 20-128,-1-20 64,1 0 0,0 0 96,0 0-192,0 0 128,0 0 64,-1 0-224,1 0-97,0 0 482,0 20-225,1-20 0,-3 0-64,2 0 0,1 0 0,-1 0 64,0 0-32,-2 0 32,3 20-128,19-20 288,-20 0-416,-1 0 448,1 0-609,0 0 834,20 0-737,-21 0 512,1 0-513,0 0 578,0 0-674,0 0 802,-1 0-770,21 0 674,-19 0-642,-1 0 706,18 0-802,-17 0 834,-1 0-770,19 0 450,-19 0-194,0 0 450,0 0-706,0 0 738,0 0-770,19 0 738,-19 0-706,0 0 738,1 0-770,17 0 770,-18 0-770,21 0 802,-23 0-705,23 0 576,-21 0-576,0 0 640,19 0-640,-19 0 512,20 0-512,-21 0 672,21 0-736,-20-20 576,19 20-32,1 0-480,-20 0 512,19 0-32,2 0-480,-21 0 704,18 0-384,3 0 96,-21 0-96,20 0 0,-21 0-64,1 0-160,20 0 481,-20 0-514,19 20 417,2-20-127,-21 0 31,18 0-192,-17 0 256,19 0-513,-21 0 802,1 0-834,20 0 866,-20 0-705,19 0 512,-19 0-512,20 0 800,-21 0-992,21 0 832,-20 0-736,19 0 704,-19 0-800,21 0 928,-3 0-1024,-17 0 928,19 20-800,-20-20 896,19 0-896,-19 0 897,20 0-866,-20 0 834,19 0-930,-19 0 673,0 0-384,19 0 609,-19 0-898,21 0 898,-21 0-802,19 0 546,-19 0-289,20 0 352,-1 0-320,-19 20 512,20-20-800,-21 0 800,21 0-544,-20 0 256,19 0-128,1 0 64,-19 0-32,17 0 33,3 0 95,-1 0-192,-21 0 32,21 0-64,-20 0 64,20 0-96,-21 0 64,-19 0-192,0 0-97,20 0-95,-20 0-289,-20 0-1088,1 0-3236</inkml:trace>
  <inkml:trace contextRef="#ctx0" brushRef="#br1" timeOffset="84799.85">3969 2861 12716,'0'20'1633,"0"-20"-1601,0 0 224,0-20 225,20 0 544,0-1-224,-1 2-673,21 0-64,0-21 96,-1 0 64,1 0 321,-1 0-129,22-19 64,-23 19-191,23 20-225,-41-19 0,-1 19-64,1 0-128,0 20-385,-20 0-191,0-20 31,0 20-192,0-19-384,-20 19-224,0 0-1186,1 19-3523</inkml:trace>
  <inkml:trace contextRef="#ctx0" brushRef="#br1" timeOffset="85223.87">4068 2503 5124,'20'-20'3908,"-20"20"-3972,0-19 576,20 19 1026,-20 0 736,0 0-512,0 0-1090,-20 0-447,20 19-257,0 1 0,-20 20 64,0-20 0,0 19-32,20 2 32,-19-2 32,-1 0-64,0 2 64,20-2 32,0-20 0,0 2 64,20-21 160,0 20 65,-1-20-97,21 0-64,-20 0 32,19 0-159,1 0 31,-20 0-160,1 0 64,17 0-224,-17 0-321,-1 0-1537,0 0-3235</inkml:trace>
  <inkml:trace contextRef="#ctx0" brushRef="#br1" timeOffset="92410.28">5716 4371 4900,'0'0'1954,"-20"0"-320,20 0-289,0 0 384,0 0 1,0 0-257,0 0-319,0 0-482,0 0-448,0 0 33,0 0 63,20-19-160,-20 19-32,20-21 32,-1 2-64,21-2 97,0 2-193,-1-21 0,2 0 96,-3 1-32,3 18-64,-1-18 32,-1 0-64,-19 18 32,20-18-64,-21 19-96,1 0-65,0 0-63,-20 20-224,0 0-289,0 0 96,0 0-384,0 0-448,-20 0-898,20 0-1088</inkml:trace>
  <inkml:trace contextRef="#ctx0" brushRef="#br1" timeOffset="92908.31">5716 4054 1057,'0'-21'6181,"0"21"-5380,20 0 128,-20 0-833,0 0 0,0 21 160,0-2-63,0 1-33,-20 0-160,20 20 64,0-21 64,-20 21 352,20-20 321,0 0-96,0 0-225,0-1-191,0 2-33,0-2 32,0-19-96,20 21 0,-20-21 129,20 0 95,-1 0-128,21 0 1,-20 0-1,19 0 128,1-21 33,1 21-161,-3-19-256,3-2-96,-2 21-1409,1 0-2755</inkml:trace>
  <inkml:trace contextRef="#ctx0" brushRef="#br1" timeOffset="97971.6">10699 4630 10025,'-40'19'1281,"19"1"513,21-20-609,-18 0 224,18 0-63,0 0-450,0 0-351,0 0-129,18 0 65,-18-20-65,21 1-95,-1-21-129,20 0-64,-21 0-96,21 1 32,0-21 160,-1 1-32,1-2-64,-20 22-63,19-21-33,2 21 0,-21-1-64,-2 20-33,-18 0-383,0 20-193,0 0-448,-18 0-864,-2 20-1250,-1 0-2114</inkml:trace>
  <inkml:trace contextRef="#ctx0" brushRef="#br1" timeOffset="98390.62">10539 4371 9641,'-18'0'448,"18"20"833,0-20-288,-21 20-288,21 0 32,0 0-161,21 0-224,-21 19-191,0-19-97,0 20-64,0-20 192,18-1 192,-18 2 129,20-21-33,1 0-128,-1 0 1,18 0-33,-17 0-224,19-21 64,-1 2-64,1 19 65,0-20 63,-1 0-32,1 0-192,-20 20 32,-1-20-352,1 20-1154,-20 0-2946</inkml:trace>
  <inkml:trace contextRef="#ctx0" brushRef="#br0" timeOffset="107485.14">11770 4371 8872,'-39'-19'865,"19"19"1601,20 0-704,-20-21-257,20 21 33,0 0-449,0 0-897,20 0-96,0 0 192,19 0-96,1 0-31,-1 0-97,22-19-32,-2 19 0,-19-21-160,0 21-289,-1-19-31,-19 19-161,0 0-352,-20 0-128,0 0 64,-20 0-192,0 0 512,-19 19 545,19 2 64,0-2 32,0 2 64,20 18 32,0-19 0,0 0 32,0 20 96,20-21-64,0 1-31,19 0-33,-19 0-32,0 0 64,0 0 96,-20-20 128,0 19 192,-20-19 225,0 21-128,0-21-193,-19 19-128,-1-19-224,20 20-64,-19-20-544,19 0-1090,0 20-1409</inkml:trace>
  <inkml:trace contextRef="#ctx0" brushRef="#br0" timeOffset="107746.16">12386 4570 11787,'-20'-20'640,"1"20"-95,-1 20 159,-21-20-447,21 20 383,2-1-383,18 21-257,0-20-65,0 0-159,18-1-160,2 2-257,21-1-159,-21-20 31,19 0 256,1 0 1,-20-20-641,-1 20-1410,1-21-4163</inkml:trace>
  <inkml:trace contextRef="#ctx0" brushRef="#br0" timeOffset="107984.17">12525 4609 3843,'0'0'4420,"-20"21"-3651,20-21 833,0 19-1,20 1 193,-20 0-705,20-1-577,-1 2-287,1-1-129,0-20-64,0 19 160,1-19-64,-21 0 96,18 0 128,2-19 129,-20-1-33,20-1-31,-20 2-321,0-1 64,-20 0-352,20 1-385,0 19-448,0 0-897,0-21-1665,0 21-2242</inkml:trace>
  <inkml:trace contextRef="#ctx0" brushRef="#br0" timeOffset="108316.19">12902 4212 10249,'0'-20'-96,"-20"20"288,20 20-224,-19-20 256,19 40 417,-20-20-545,20 20-96,0 19 96,0 1-64,0-20 128,0 19 193,20-19-225,-1-1-128,1 1-192,20-20-609,-20 19-224,19-39-416,-19 0-3716</inkml:trace>
  <inkml:trace contextRef="#ctx0" brushRef="#br0" timeOffset="108755.22">13179 4312 12619,'-18'19'0,"-2"-19"385,20 21 63,-20 18 65,20 1 63,0 0-352,0-1-191,20 1-1,18 0-97,-17-21-63,19 2 32,-1-2 128,1 1 160,-20-40 225,19 20 31,1-19 225,-20-21 128,1 20-257,-21-20-159,18 20-161,-36-19-192,-3-1-192,1 0-161,-20 20-63,1 1 128,-1-2 96,1 21 128,-1 0-32,20 21 31,-1-2 98,21 1-33,0 0 0,21 20 0,19-20 0,-20-1-192,39-19-33,-19 20-255,-21-20-129,21 0-223,-20 0-1154,1-20-1506,-3 1-4771</inkml:trace>
  <inkml:trace contextRef="#ctx0" brushRef="#br0" timeOffset="108958.23">13398 4132 6854,'61'21'5541,"-23"18"-4067,3 1 704,-3-20-96,3 40-737,-1-20-704,-20 19-513,-1-19-128,-19 19-225,0 1-159,0 0-385,-39-21-1377,19 21-3683</inkml:trace>
  <inkml:trace contextRef="#ctx0" brushRef="#br1" timeOffset="119653.84">18818 4570 12299,'0'0'545,"20"20"-673,-20-20 416,20 40 577,-1-21 640,1 21-96,20 0-448,-19 20-352,17-20-193,3-1-127,-21 1-129,19-20 160,-19 20-480,0-21 192,0 1-64,-1-20-32,-19 20-128,20-20-353,-20 0-192,0 0-512,0 0-801,0 0-2306</inkml:trace>
  <inkml:trace contextRef="#ctx0" brushRef="#br1" timeOffset="120006.86">18739 5007 7206,'-40'0'5830,"40"0"-5190,0 0-127,0 0-161,0-20 225,0 1 224,0-21-513,20-20 384,-20 21-383,20-22 95,-20 1 65,0 1-161,0 19-192,0-19 0,0-1-192,0 41 256,0-1-128,0 0-32,0 20 32,20 0 96,-1 20 64,1 0 129,20-1-129,-1 21 0,1-20-64,19 0-64,2 0 0,-2-1-64,-19 2-32,-1-21-416,1 19-865,-20-19-1826,-20 0-5317</inkml:trace>
  <inkml:trace contextRef="#ctx0" brushRef="#br2" timeOffset="130161.44">3512 8186 64,'0'0'1185,"0"0"-513,0 0-191,0 0 416,0 0-193,0 0-223,0 0-161,0 0 64,0 0 193,0 0-193,0 0-191,0 0-97,0 0-32,0 0-64,0 0-32,0 0-289,0 0-543,0 0-674,0 0-1249</inkml:trace>
  <inkml:trace contextRef="#ctx0" brushRef="#br2" timeOffset="132432.57">3374 8186 352,'0'0'416,"0"0"1538,0 0 192,0 0-1089,0 0-320,0 0 384,0 0 64,0 0-96,0 0-160,0 0 0,0 0-225,0 0-191,0 0-129,0 0-31,0 0-33,0-19-64,0 19-64,0 0-64,0-20-31,0 20-1,20 0 32,-20-20 32,0 20 32,0-20-32,0 20-96,18-20 0,-18 20-32,0-20-32,20 20 32,-20-20-32,0 1 32,21 19 1,-21-20-1,0 20 0,20-21-32,-20 21 32,0-19 64,0 19-32,20-20 32,-20 20-96,0-20 96,19 0-96,-19 20 96,0-20-32,0 20 0,0-20-32,20 20 32,-20-19 0,0 19-32,0-20 0,20 0 32,-20 20 0,0-20-31,20 0-1,-20 20 0,0-20-32,20 1 64,-20-1-32,0 20-32,0-20 32,19 0 0,-19 20 64,0-20-32,0-1 32,0 21 0,20-19 32,-20 19-32,0-19 32,0-2-32,0 21-128,20-19 32,-20-2-32,0 1 96,20 1-96,-20-1 64,0 20-64,20-20 64,-20 0 1,0 0-33,19 0 128,-19 1-192,0-1 64,20 0 64,-20 0-32,0 20-96,20-20 128,-20 0-64,0 1 0,20-1 32,-20 0 0,21 0-96,-21 0 224,0 1-288,20-2 192,-20 21-64,0-19 32,18-2 0,-18 2-32,0-1-32,20 20 32,-20-20 32,21 0-32,-21 0 32,20 0-32,0 1 64,-20-1-32,19 0 224,-19 0-96,20 0-32,-20 0 1,20 1-33,-20-1 32,20-20 0,0 20-160,-1-19 32,-19 18 96,20-19 32,0 21-32,0-21-32,-20 20-64,20-20 32,-1 20 0,1-19 32,0 19 32,0 0 65,-20 0-129,21 0 64,-3-19-32,-18 18-32,20 2-32,1-1 32,-1 0-32,0 1 0,-20-22 32,18 22-32,3-2 0,-21 2 0,20 19 0,-20-20-160,0 0-161,20 20-95,-20-20-321,0 20-576,0 0-801,0-20-2050</inkml:trace>
  <inkml:trace contextRef="#ctx0" brushRef="#br2" timeOffset="135959.77">4386 6140 1249,'0'0'1313,"0"0"481,0 0 320,0 0-128,0 0-481,0-20-384,0 20-224,0 0-160,0 0-193,0 0-128,0-20-159,0 20 31,0 0 0,20-20-32,-20 20-63,0-20-33,0 20 64,19-20-32,-19 20 96,0-19-63,20 19-97,-20-20-32,0 20-32,20-20 32,-20 20-32,20-20 32,-20 20 64,20-20-32,-20 0 33,19 20-65,-19-19 0,20 19-32,-20 0-64,20-20 64,-20 20-32,20-21-32,-20 21-64,21-19 160,-1 19-96,-20-20 32,18 20-32,2-19 0,1-1 0,-21 20 64,20-21-64,-20 1 32,20 20-32,-2-19 64,3-1-32,-21 20 64,20-19-96,-20 19 96,20-21-96,0 1 0,-20 20 0,19-20 0,1 20 32,0-20-64,-20 20 64,20-19-32,0 19-32,-1-20 128,1 0-63,-20 20-66,20-20 33,0 20-32,1-20 64,-21 20-96,18-20 64,2 20 64,0 0-64,-20-20 0,21 1 0,-1 19 0,-2-20 0,-18 20 0,21 0 65,-1-20-65,0 20 0,0-21-32,-20 21 96,19 0-32,1-19 32,-20 19-96,20-20 64,0 20-32,0 0 0,-1-19 32,1 19-64,20-20-64,-40 20 192,20 0-96,1-21 0,-3 21 0,2 0 0,-20-19-32,21 19 64,-1 0-64,0 0 32,-2-20 32,3 20-96,-21 0 128,20-20-128,0 20 96,0 0 32,-20 0 0,19-19-96,1 19 64,0-21-64,0 21 0,0 0 96,-1-20-64,1 20 0,0 0 0,-20 0 0,20 0 0,-20-19 0,20 19-32,-20 0 32,19 0 32,1 0-32,-20 0-32,20-21 96,1 21-64,-21 0 32,20 0-32,-2-19-32,2 19 32,-20 0 0,21 0-32,-1 0 96,0-20-64,-20 20-32,19 0 64,1 0-96,-20 0 64,20 0 0,0-20-32,0 20 96,-20 0-32,19 0-32,1 0-32,-20 0 32,20 0-32,0-20 96,0 20-128,1 0 128,-3 0-64,2 0 32,0 0-64,21-20 64,-41 20-96,18 0 128,3 0-96,-1 0 32,0 0 0,0 0 0,-1-20-64,1 20 160,0 0-64,-20 0-160,20 0 224,0 0-192,-1 0 96,1 0 32,0 0-32,0 0-32,0 0 128,-1 0-192,1 0 96,-20 0 0,20 0 32,0 0-64,1 0 32,-3 0 0,-18 0 32,20 0-64,1 0 32,-1 0 0,0 0 0,-2 20 0,3-20 96,-1 0-192,0 0 64,0 0 32,-1 0-64,1 0 128,0 0-160,20 0 96,-20 0 32,-1 0-64,1 0 64,0 0-32,1 0 0,-21 0 96,20-20-192,-2 20 192,2 0-192,1 0 64,-1 0 64,0 0-32,-2 0 0,3 0 0,-1 0 0,0 0-64,0 0 64,-1 0 64,1 0-96,0 0 0,0 0 96,0 0-353,-1 0 578,1 0-289,0 0 0,0 0-96,-20 0 96,21 0 0,-3 0-32,2 0-65,0 0 65,1 0 32,-21 0-32,20 0-256,-2 0 576,-18 0-256,21 0-96,-1 0 0,0 0 224,-20 0-224,20 0 96,-1 0 0,1 0-64,0 0 0,-20 0 32,20 0-288,0 0 608,0 0-320,-20 0 0,19 0-32,-19 0 32,20 0 0,-20 0-96,20 20 160,0-20-160,-20 0 0,21 0 192,-3 0-256,2 0 128,-20 0-64,21 0 0,-1 0 32,-20 0-32,20 0 96,-2 0 0,3 0 0,-1 0 0,0 20 0,-20-20-32,20 0 64,-1 0-32,-19 0 0,20 0 0,0 0 0,0 0-32,-20 0 64,20 0-32,-1 0-32,1 0 32,0 0 0,0 0-32,0 0 64,-1 0-32,1 0 0,21 0 64,-21 0-64,-2 0 64,2 0-32,1 0 64,-1 0-64,0 0 32,-1 0-32,1 0-32,0 0 32,0 0 32,0 0-96,19 0 128,-19 20-320,0-20 448,0 0-64,1 0-288,-3 0 128,22 0 32,-19 0-64,-1 0 128,-2 0-64,23 0 97,-21 0-65,0 0-64,19 0 64,-19 0-32,0 0 64,0 0 0,19 0-96,-19 0 160,0 0-224,0 0 128,-1 0-64,1 0-64,20 0 32,-19 20 32,-3-20 64,2 0-96,1 0 32,-1 0 0,18 0 64,-17 0-64,-1 0 0,20 0 0,-20 0 0,-1 20 0,21-20 0,-20 0 0,0 0 0,19 0 0,-19 0-96,21 0 160,-23 0-32,2 0-32,21 19 0,-21-19 96,19 0 0,-19 0 0,0 0 161,19 0-161,-19 0 160,20 0-256,-20 0 160,-1 0-128,21 0 0,-20 0 0,1 0-64,-3 0 96,22 0-96,-19 0 96,17 0-32,-17 0 64,19 0-96,-20 0 64,19 0 96,-19 0-160,20 0 97,-20 0-161,19 0 160,-19 0-160,21 0 192,-23 0-192,23 0 64,-1 0 32,-1 0-64,21 0 96,-21 0-32,-19 0-96,20 0 160,-1 0-96,-19 0 64,0 0-32,19 0-64,-19 0 32,0 0 0,1 0-256,-1 0 480,-20 0-192,18 0-32,-18 0-321,20 0-287,-20 0-609,0 0-1121,-20 0-2851</inkml:trace>
  <inkml:trace contextRef="#ctx0" brushRef="#br2" timeOffset="136976.83">10401 5384 6438,'0'0'1441,"20"0"-448,-20 0 1025,0 0-289,0 21 225,19-21-672,-19 20-578,0 0-191,20-1 31,0 21 65,-20 0-129,20 19-95,1-19-321,-3 20 96,2-21-32,21 2-128,-21-2 64,-2 0-32,3-18 64,-21-1-192,20-1 0,-20 1-128,20-20 64,-20 0-513,0 0-192,0 0-961,0 0-1825,0 0-7015</inkml:trace>
  <inkml:trace contextRef="#ctx0" brushRef="#br2" timeOffset="137301.85">10321 5762 11466,'0'0'641,"0"-20"-513,0 1 737,0-1 672,0 1 33,0-22-898,0 21-383,0-19-161,0 19 32,0-20-32,0 20 224,0 0-159,0 0-193,0 1 128,0-1-192,20 20 96,0 0-96,-20 0 64,40 0-64,-20 0 32,-1 20 32,1-20 32,0 19-64,21-19-97,-23 0-63,-18 20-640,20-20-2115,1 0-5125</inkml:trace>
  <inkml:trace contextRef="#ctx0" brushRef="#br2" timeOffset="137800.88">10758 6100 9513,'-20'0'1024,"20"0"1283,20 0-514,0 0 161,0 0-512,39 0-738,-19 0-608,19 0 97,2-20-161,-2 20 64,-19 0-160,-1-20-289,1 20-544,-20 0-896,-20 0-1122,-20 20-897,0-20-2754</inkml:trace>
  <inkml:trace contextRef="#ctx0" brushRef="#br2" timeOffset="138015.89">10976 6140 5701,'-40'39'2947,"21"-39"-1858,19 21 128,19-2 128,1 1 129,21 1-898,-21-2-384,18 1 32,-17 0 161,-1-1 63,0 2 289,-20-1-96,0-1 63,-20 1 1,-21 0-64,3-20-289,-3 20-160,1-20-128,1 20-128,19-20-320,0 0-866,0 20-960,20-20-2626,20-20-5126</inkml:trace>
  <inkml:trace contextRef="#ctx0" brushRef="#br2" timeOffset="138224.9">11294 6359 8167,'-20'0'6342,"20"0"-5797,0 0 960,0 0-800,40 0 384,-19-21-352,17 21-577,23-19-64,-22 19-64,-19 0-64,20-20-609,-21 20-896,1-20-1570,-20 20-1666</inkml:trace>
  <inkml:trace contextRef="#ctx0" brushRef="#br2" timeOffset="138411.91">11393 6200 10153,'-20'39'1986,"40"-18"-577,-20-2 257,21 1-225,-21 19-544,20 2-641,-20-22-224,18 21-32,-18-20-384,21 0-481,-21 0-768,20-1-1634,0-19-3396</inkml:trace>
  <inkml:trace contextRef="#ctx0" brushRef="#br2" timeOffset="139010.95">11632 6478 4003,'0'20'1602,"19"-20"-2147,-19 0 577,0 19 1826,0-19 1762,0 0-1571,-19-19-1152,19 19 128,0-20-128,0 20-609,0-20-192,0 0-192,0 0-672,19 20-482,1-20-351,0 20 640,0-19 705,19 19 192,-19 0 160,0 0 192,21 0 449,-23 0 224,-18 0-769,20 0-128,-20 0 160,0 0 769,-20 19-384,20-19-257,-18 0 32,-3 20 97,21-20-289,-20 20-192,20 0 0,0-20 0,0 20 0,20-20 0,1 0-256,-3 0-97,2 0 129,1 0 0,-1 0 0,-20-20-32,20 20-129,-20-20 193,0 0-320,0 0-97,0 20 32,0-19 417,0 19 352,-20 0-31,20-20-129,0 20 96,0 20-160,0-20 128,0 19 128,0-19-128,20 20-64,-2 0 0,-18-20 96,21 20-32,-21-20 129,20 0-97,-20 20 0,20-20-32,-20 0 64,0 0-32,0 0-480,0-20-1089,0 20-770,0-20-1024,0 20-2498</inkml:trace>
  <inkml:trace contextRef="#ctx0" brushRef="#br2" timeOffset="139135.95">12009 6359 6181,'20'-21'385,"-20"21"-1,0-19 641,0-1 1089,-20 20 224,20 0-1537,0-20-769,0 20-1217,0 0-1313,0 20-3428</inkml:trace>
  <inkml:trace contextRef="#ctx0" brushRef="#br2" timeOffset="139400.97">12108 6478 13164,'0'20'3203,"0"-20"-2594,0 0 608,0-20 96,0 20-224,0-20-641,0 20-384,0-20-192,0 20 128,20 0-96,-20 0 0,20 0 0,-1 0 0,-19 0 64,20 20 160,-20-20-64,20 20 32,1 0-128,-1-1 64,-20-19-128,18 20-384,2 0-545,-20-20-705,21 0-1921,-21 0-9258</inkml:trace>
  <inkml:trace contextRef="#ctx0" brushRef="#br2" timeOffset="139695.99">12564 5981 14894,'0'-20'736,"-19"20"-319,-1 0-1,20 20 385,-20 0 448,0 19-480,0 1-321,20 20 97,-19 0-65,19 19-288,0-20-64,0-18-96,19 18-64,1-19-160,0-20-128,20 19-257,-21-39-31,1 20-193,0-20-640,21 0-1314,-23-20-1825,2 0-5061</inkml:trace>
  <inkml:trace contextRef="#ctx0" brushRef="#br2" timeOffset="140108.01">12803 6219 14381,'0'0'417,"0"0"-193,0 0 544,-20 0-159,-1 20 0,21 20-449,-18-20-160,18 19 32,0 2 32,0-2-64,18 1 32,3 0 0,19-21 0,-20 1 32,19-20 64,1 0 192,0 0 129,-1 0-1,-19-20 1,0 1 31,1-21-192,-21 20 1,0-20-289,-21 1-128,-19 18-193,1-18-63,-1 19 192,0 1 32,1-2-33,19 21 65,-20 0 128,40 0 0,0 21 0,0 18 192,20-19-63,0-1 159,0 22-160,19-41-32,1 19-64,0 1-160,-1-20-96,-19 0-481,21 0-832,-41-20-1538,18 20-3107</inkml:trace>
  <inkml:trace contextRef="#ctx0" brushRef="#br2" timeOffset="140331.02">13001 6040 14541,'61'20'385,"-43"0"800,43 20 32,-23 19 801,3 1-545,-1 0-704,-21 0-481,1-1-192,0 1-96,-20 19 0,0-39-640,0 19-97,-20-19-64,-19 0-160,-21 0-352,1-20-737,-2 20-2818</inkml:trace>
  <inkml:trace contextRef="#ctx0" brushRef="#br3" timeOffset="167662.58">2817 4888 4388,'-20'0'1857,"20"0"-127,-19 0 96,-1 0 544,20 0-192,0 0-769,-20 0-223,20 0-290,0 0 1,0 0-384,0 0 31,0 0-191,0 0-129,20-20-224,0 20 224,-1 0-224,21 0 128,0 0-160,-1 0 160,22 0-96,-23 0 0,23 0 0,-2 0 0,1 0-32,-21 0-96,-19 0-256,0 0-513,0 0-640,-40 0-1955,20 0-7014</inkml:trace>
  <inkml:trace contextRef="#ctx0" brushRef="#br3" timeOffset="169480.69">2580 5207 5925,'0'0'1954,"0"-21"-1410,0 21 834,0 0 127,0 0 161,0 0-449,0 0-1025,0 0-192,0 0 160,0 21 129,0 18-161,0 0-128,0 21 64,18 20 0,-36-1 224,18 20 160,0 21 1,0-1-65,0 20-160,-20 0 225,20-20-33,0 40-127,0-20-97,-21 1-128,21-1 32,0 0-96,0-20 32,0 20 32,0-20 32,0 0-64,0 0 32,0-39-64,0 0 0,21-1-64,-1-39 64,-20 19-288,18-19-97,-18-20-159,0-1-97,21 2 1,-21-1-385,0-20-449,0 19-479,-21-19-418,21 0-4900</inkml:trace>
  <inkml:trace contextRef="#ctx0" brushRef="#br3" timeOffset="170035.72">2400 5484 7975,'0'20'1826,"-19"-20"-193,19 0 321,0 0-384,0 0-65,0 0-448,0-20-897,0 0 96,0 1 33,19-1-225,1-21 32,0 22 0,0-20-96,1-2 32,-21 22-128,18-1 128,2 0 0,-20 20-128,0 0 0,20 0 128,1 0 160,-1 20-32,19 0 0,1-1-128,-20 2 32,19-1-256,1-1-544,-1 1-1763,-19-1-5188</inkml:trace>
  <inkml:trace contextRef="#ctx0" brushRef="#br3" timeOffset="170835.77">12088 4968 7655,'-39'0'7367,"19"0"-6278,20-20-417,0 20 449,0 0-448,0 0-32,39 20-161,1-20-95,39 0-385,0 19 352,21-19-256,19 0-96,-20 0 32,0 0-96,1 0-449,-40 0-383,-1 0-930,-19 0-3523</inkml:trace>
  <inkml:trace contextRef="#ctx0" brushRef="#br3" timeOffset="171549.81">11017 6776 12716,'-20'0'1729,"20"0"-608,0 0-640,38 0 351,3 0 258,58 0-290,0 0-479,20 20-257,21-20 128,-2 0-96,22 0 352,-22 0-63,1 0-289,1 0-96,-41 0 0,-20 0-192,-40 20-353,1-20-192,-20 0-640,-40 0-1378,0 20-2690</inkml:trace>
  <inkml:trace contextRef="#ctx0" brushRef="#br3" timeOffset="172856.88">1110 6398 15566,'-59'40'353,"39"-40"-450,0 0 97,20 20 0,0-20 321,0 0 223,20 20-352,19-20-95,-19-20-129,20 20 32,-1-20 32,-19 0 32,20 0-64,-19-19 0,-21 18 32,0-18 0,0 19 0,-21 1-64,1-2 0,0 21-32,-19 0 0,19 0-1,-20 21 1,20-2 64,1 21 64,-1-21 33,20 22 31,0-2 32,39 1-64,-19-20-64,20 0 0,19-20 0,-19 0 32,19 0-192,2-20-513,-22 0-768,1 0-1506,0 0-1345</inkml:trace>
  <inkml:trace contextRef="#ctx0" brushRef="#br3" timeOffset="173374.91">1448 6299 7559,'0'20'3715,"0"-1"-3266,0-19 127,0 21-224,20-1 97,-1-1 63,1 1-383,0 0-33,0-20 160,-20 0 449,20 0 159,-20 0-543,0 0-257,0-20 0,-20 0-64,20 20 64,-20-19-64,0-1-192,0-1-225,20 2 193,0-21 256,0 40 96,0-19-32,0-2 32,20 21-32,0 0-96,0 0-32,0 0-320,-1 0-705,1 21-416,0-21-385,0 19-32,1-19-160,-21 20 1249,18-20 609,-18 20 577,0-1 447,0-19 546,0 21-161,0-21-416,0 20-449,0-20-192,0 0 32,0 0 577,20 0-192,-20 0-417,0-20 64,0 20 320,-20-21 33,20 2-417,0-1-160,0 0 288,0 1 129,-18-2-33,18 21-256,18-20 32,-18 20-63,20 0-97,1-19-161,-1 19-671,0 0-514,-2 0-640,3 19-1024,-21-19-4101</inkml:trace>
  <inkml:trace contextRef="#ctx0" brushRef="#br3" timeOffset="173685.93">1924 6219 9064,'0'0'993,"0"0"-577,0 0 705,0 20 97,0-20-97,0 21-609,0-2-448,0 1 64,20 0-96,0-1-32,-1-19 193,21 21 159,-20-21 321,1-21 127,-1 2 65,-2-21-64,-18 0-257,0 20 1,0 1-353,-18-2-96,18 2-32,-20 19-352,-1-20-353,-19 20-384,20 0-1185,1 0-1697,-1 0-898</inkml:trace>
  <inkml:trace contextRef="#ctx0" brushRef="#br3" timeOffset="173951.94">2163 6299 12844,'-41'0'1249,"41"0"-1057,-20 0 865,20-20 224,-18 20-512,18 0-641,0-19-96,0-2-32,0 1-96,0 1 32,0-2 32,0 2-32,18-1 32,2 20 128,1-20-32,-1 20 0,0 0-64,-2 0-224,3 0-1282,-21 0-2273,20-20-7015</inkml:trace>
  <inkml:trace contextRef="#ctx0" brushRef="#br3" timeOffset="174565.98">833 5723 7527,'-41'-80'3203,"21"60"-1442,1 0-1312,19 20 800,0 20-224,19 0-384,1 21-353,0-2-128,1 0-128,17 2 0,-18 17 0,1-17 64,19-22-32,-21 21 32,1-20 32,-20-20 161,20 20 95,-20-20 193,0 0-289,0-20-384,0 0 0,0 0-32,-20 0-257,20 1 33,0-22 64,0 22 63,0 19 1,20 0 96,-20-20 64,20 20 32,0 20-32,-20-20-64,19 19-737,1 2-640,0-1-577,0-1-801,0-19-2050</inkml:trace>
  <inkml:trace contextRef="#ctx0" brushRef="#br3" timeOffset="174709.99">1189 5822 8776,'20'-19'2274,"-20"38"-2883,0-19 321,0 0 192,0 20-416,20-20-353,-20 19-1602,21-19-2914</inkml:trace>
  <inkml:trace contextRef="#ctx0" brushRef="#br3" timeOffset="175222.02">1388 5723 11210,'20'19'929,"-20"1"-929,0-20 480,0 0 706,0 21-546,-20-21-512,20 20-192,0-20-64,0 19-288,20-19 127,-20 0 65,20 0 160,0 0 0,0 0 128,-1 0 160,-19 0-63,0-19-65,0 19 0,0 0-96,-19-20-32,19 20-353,0 0 97,0 0 256,0 20 64,19-1-32,1 20 32,0-18-32,0 18 64,0-19 321,-1 20 255,1-20 321,0 0 256,-20-1-320,-20-19-384,0 0-161,1 20 0,-21-20-192,20-20-256,0 20-512,1-19-898,-1-1-1793,0 0-6342</inkml:trace>
  <inkml:trace contextRef="#ctx0" brushRef="#br3" timeOffset="175546.04">1468 5504 10057,'19'0'929,"1"20"-128,20 0-321,-20 20-128,-1-21 1,1 21-129,0 1-128,0-2-64,1 0 96,-21-18 32,0-1 449,18-20 256,-18 0 0,0 0-353,0 0-352,0-20 193,0-1-353,0 1 96,0 1 32,20-1-128,1 20-32,-21 0-32,20 0 32,0 0 0,-2 0-32,-18 20-97,21-1-255,-21 1-353,0 1-576,0-1-641,0-1-256,-21 1-2210</inkml:trace>
  <inkml:trace contextRef="#ctx0" brushRef="#br3" timeOffset="176001.06">1110 5564 15534,'0'20'-192,"0"-20"-1057,0 0 832,0 0-1056,20 19-193,0-19-6245</inkml:trace>
  <inkml:trace contextRef="#ctx0" brushRef="#br1" timeOffset="208521.92">6332 8644 128,'0'0'2722,"0"0"-608,0 0 160,0 0 97,0 0-289,0 0-609,0 0-256,0 0-32,0 0-128,0 0-224,0 0-288,0 0-161,0 0-96,0 0-32,20 0-31,-2 0-33,3 0 0,19 0-32,-1 0 32,1 0 1,19 0-97,-19 0-32,19 0-32,1 0-32,-1 0 0,2 0 0,-22 0 0,21 0 0,-1 19-32,1-19-32,20 0 32,-22 0-129,21 0 65,-18 0 32,18 0 32,0 0 64,0 0 0,-18 0-32,18 0 0,0 0-64,-19 0 128,19 21-32,-20-21-64,2 0 128,-2 0-160,1 0 96,19 0 0,-20 0 0,1-21 65,-1 21-33,0 0-64,2 0 128,-22-19-192,1 19-161,0 0 514,-1 0-289,-19-21-64,0 21-64,0 0 95,-20 0-95,21 0 0,-21 0-128,18 0-224,-18-19-161,0 19-32,0 0-352,-18 0-544,-3-20-833,21 20-225,-20 0-1665</inkml:trace>
  <inkml:trace contextRef="#ctx0" brushRef="#br1" timeOffset="208860.94">8634 8505 8263,'0'0'705,"0"0"-96,0 0 1985,0 0 0,0 0-1184,20 0-834,0 19-319,0-19-33,19 20 0,1-20-96,-1 20 0,1-20 32,1 20 97,-2-20 63,1 0 96,-1 20 97,-19-20-289,0 0-128,0 0-64,-20 0-32,0 0 0,0 19 96,-20-19-64,20 0 32,-20 21 97,-19-2-226,19 2 33,0-2 96,-21 1-31,23 0 63,-23 0-96,21 0-32,-18 0-129,17-1-639,-19 1-1250,20 0-3716</inkml:trace>
  <inkml:trace contextRef="#ctx0" brushRef="#br1" timeOffset="-200366.63">20347 3636 6438,'0'0'1185,"0"0"480,0 0-127,0 0-449,0 0-192,0 0 96,20 0 128,0 19-289,-1 2-191,21-1-289,0 19 65,19 21-1,0-20 1,22 19-65,18 21-64,0-21-64,39 1 1,-19 0-129,1 19 96,-1-20-192,1-19 128,-21 20-128,0-40 128,-20 20-256,0-20 64,-18-1-96,-23 1 64,-17-20-129,-1 0 129,-20 0-192,0 0 96,0 0-192,-20 0-1474,-1-20-1281,-17 1-1345</inkml:trace>
  <inkml:trace contextRef="#ctx0" brushRef="#br1" timeOffset="-199862.6">20466 4312 11274,'-40'0'417,"40"0"800,0 0-513,0 0-95,0 0 832,0 0 129,0 0-898,0-21-351,20 2-161,-20-1 32,20-20-128,-20 0 32,0 0 32,0 1-128,0 0 64,-20-2-64,0-18 0,0-1-128,1 1 0,-1 19 0,0-20 160,0 40-64,20-19 64,-21 18 128,21 21-32,0-19 161,0 19-161,0 0-64,21 0-64,-1-20 96,39 20-32,1 0-96,19 0 160,0 20-192,20-1 64,-20 22 0,21-22-320,-1 21-769,-39 0-833,-1-20-1698,2 0-4996</inkml:trace>
  <inkml:trace contextRef="#ctx0" brushRef="#br1" timeOffset="-197675.48">20268 10154 17232,'-41'0'288,"21"0"225,20-20-321,20 20-96,-20 20 609,41-20-33,18 20-191,20 20-129,1-20-192,38 39 0,1-19-96,1 39 161,19-19-1,-1 19 0,2 1-128,-1 19 0,-1-19-96,2-1 96,-2-19-96,-19 0 64,1 0-64,-41-1-256,-19-39-577,-21 20 193,-39-40-1,0 0-640,-19 0-1218,-1 0-2337</inkml:trace>
  <inkml:trace contextRef="#ctx0" brushRef="#br1" timeOffset="-197193.45">21201 10273 6534,'0'-20'5317,"0"20"-3716,0 0-960,0 0 224,-20 0-513,0 0-256,-1 0 224,-17 0-224,-23 0 1,2 20-33,-21-20 448,1-20-95,-21 20-65,21-19-64,-40 19-96,20-20 97,20 20 159,0-21-128,18 21-192,2 0-31,39 21-290,0-1 129,20-20-32,0 19 96,40 21 96,-1-20 193,1 20-33,21 19-32,18-19-192,0 19-32,0 1-224,-19 20-801,-1-20-769,-18-1-2146</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7:47:49.976"/>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
  </inkml:definitions>
  <inkml:trace contextRef="#ctx0" brushRef="#br0">23722 1570 8968,'-20'0'865,"20"-20"96,0 20 544,-21 0-128,21 0-512,0 0-256,0 0 160,0 0-97,21 20-31,-1-1 63,0 1-159,-1 20-193,21 0 353,0 19-449,19-19-64,-19 19 33,19 2-97,-18-2 32,17 1-128,1-21 0,-18 1-128,-1 0-96,-1-20-129,1 19-191,-20-19-289,-20-20-288,0 20 0,0-20-1281,0 0-2499</inkml:trace>
  <inkml:trace contextRef="#ctx0" brushRef="#br0" timeOffset="549.03">23722 1947 4964,'-20'0'1570,"20"0"-1570,0 20 832,0-20 1058,0 0-32,-21 0-673,21 0-416,0 0-289,0-20 65,0 20 224,0 0-1,0 0-319,0-19-225,0 19-128,0-20 32,-20-1-32,20 2 32,0-2 257,-18-17 31,-2 17 193,-1 1-161,1 0-96,20 0-191,-20 20-1,20-20 0,-19 20 0,19-19-64,0-1-96,0 20-32,19-20-32,-19 0 32,20 0 0,21 0-64,-21 20 64,18-19 96,3 19-32,-21 0-32,39 0 0,-19 0 0,-1 19-32,21-19-256,-21 20-545,22-20-641,-43 0-2241,22 20-7688</inkml:trace>
  <inkml:trace contextRef="#ctx0" brushRef="#br0" timeOffset="10216.58">19533 2066 1569,'-20'-19'1698,"20"19"255,-21 0-63,21 0-192,-18 0-321,18 0-256,0 0-320,0 0 0,0 0-33,18 0-255,-18 0 63,41 0-95,-1 0-289,-1 19-96,21-19-64,-1 0 0,20 0-64,-18 0-865,-2 20-2210,-19-20-4195</inkml:trace>
  <inkml:trace contextRef="#ctx0" brushRef="#br0" timeOffset="18868.07">15702 6080 12587,'-20'0'0,"20"20"32,0-20-224,20 0 192,-20 20 160,18 0 321,3 0-193,19-1-160,-1 21-32,1 1-64,0-22 32,19 21 129,0 0 159,-19-20-64,21 19-64,-2-19-95,-19 0-33,-1 0-64,21-20 64,-21 20-32,1-20 0,-1 0-64,1 0 128,1 0-96,-23 0 64,23-20 0,-21 0 32,0 20 0,-1-20-63,1 0 31,0-19 128,0 19-128,0-1-32,-20-18-32,19 19 32,-19-20 32,20 20-32,-20-20 64,0 21 0,0-1 33,20-20-65,-20 20 32,0-20-32,20 1-32,-20 19 0,0-20-32,0 20-32,20-19 0,-20 18 64,0-18-32,0 0-32,0-2 64,19 22 0,-19-20 32,0 18 0,0-19-31,0 1-1,0 19 64,0-20-64,0 20-32,0-20 32,0 1 0,0 19 0,0-20-64,0 1 32,0 19 224,0-1-256,0-18 96,0 19 65,0-20-129,20 20 64,-20-20 0,0 21-64,0-21 0,0 0 0,0 0-64,0 21 64,0-21-288,0 0 640,0 20-320,0-19 32,20 18-192,-20-19 224,0 21-128,0-22 64,21 2 0,-21 19-32,0-20-64,20 1 64,-20 19-96,0-20 96,20 20-32,-20 1 64,0-21-96,18 20 0,-18-20 32,21 21 0,-1-21-32,0 19 96,0-18-96,-1-1 32,1 0 0,0 21 32,0-21-64,0 20 0,-20 0 0,19 1 32,-19-2-64,20 1 96,0 1-96,-20-1 64,20 0-64,19 0-32,-19-20 160,0 21-32,1-2-96,-1 2 32,-2-1-96,2 0 0,1 0 0,-1 0 64,0 20 64,-1-20-65,1 0 65,-20 20-96,20-19 257,0 19-290,0-20 65,-1 20 96,1 0-96,-20 0 0,20-21-32,0 21 32,-20 21 64,39-21-96,-19 0 192,0 0-96,0 0 0,1 0-32,-3 20 32,2-20 0,1 0 0,-1 0 0,0 19-64,0-19 128,-20 20-96,19-20 32,1 0 64,0 20-96,0-20 128,0 0-192,-1 20 32,-19-20 128,20 20-32,20-20-32,-20 20 0,-1-20 0,1 20 0,0-1 0,0-19 32,1 21-64,-21-21 96,18 19-96,2-19 96,1 20-160,-1 0 32,0-20 160,-20 20-32,18 0-128,3-20 64,-1 20 32,0-20-64,0 19 32,-1-19 0,1 20 0,0-20 64,0 21-160,0-2 192,-1-19-160,1 20 32,0-20 64,0 20-32,1-1-32,-3-19 32,-18 21 0,20-21 0,0 19 0,1-19-96,-1 20 160,0-20-32,-1 0-128,1 20 224,0-20-192,0 20-64,0-20 32,19 0-96,-39 0 64,20 20 31,0-20-63,0 0 160,-20 0-32,19 0 32,1 0-64,0 0-64,0 0 64,-20 0-32,21 0-96,-21 0-32,18-20 95,-18 20 97,20 0 0,-20 0 32,20-20 0,-20 20-32,21 0 0,-21-20-64,20 20 0,-20-20 96,18 20 0,-18 0 0,0-19 0,21 19 0,-21-21 0,20 21 32,-20-19 0,0 19 0,0-20 0,20 20 32,-20-20-32,0 20-32,20-19 64,-20-2 32,0 21 33,0-20 63,0 20-32,0-19-64,0 19-96,19-20 32,-19 20 0,0-20-32,20 20 96,-20-20 0,0 0 32,20 0-96,-20 1 129,20-2-97,-20 21-32,0-19 0,20-1 96,-20 0-192,0 0 32,19 0 32,-19 0 0,20-19 0,-20 19 0,20-1-64,-20 2 160,20-1-96,-20 0-64,20-20 32,-20 20 32,19 1-96,-19-1 224,20 0-160,0 0 32,1 0 96,-21-19-192,20 19 96,-20 0 0,20 0 0,-20 0 96,18 20-224,3-20 128,-1 0-32,0 1 64,0-1-64,-1 0 32,1 0-32,0 20 32,0-21-64,0 2 31,-1 19 33,1-20 0,20 20 0,-20-19-64,-1-2 128,1 21-64,0 0 33,1-20-1,-1 20-32,-2 0 96,23-20-224,-21 20 128,0 0 0,-1 0 0,21 0 32,-20 0-32,0 0 32,-1 0-129,1 20 65,0-20 32,0 0-32,0 20 96,19-20-64,-19 21 33,0-21-66,1 0 33,-1 19 97,-2-19-194,3 0 130,-1 20-66,-20-20 1,20 0 32,-20 19 0,20-19 0,-20 21 0,19-21 0,1 20 0,-20-20 0,20 20-32,0 0 96,0-20-96,-20 19 32,19-19-64,-19 20 64,20 0 32,0-20-64,-20 20 32,20 0 0,-20 0 0,20-20 32,-1 20-32,-19-1 129,20 1-97,0 0 64,0 0-64,1 0 96,-3-20-128,2 20 32,1-1-64,-1-19 128,0 20 96,-2 1-64,3-21 32,-1 19 65,0 1-65,0-20-64,-1 20-128,21-1 64,-20-19 64,0 21-32,19-21 160,-19 20-224,0-1 32,21-19 96,-23 20-128,2 0 96,1 0 33,19 0-1,-21 0 0,1 0-96,20-1 64,-20 2-64,19-2 32,1 1 96,-1 0-96,21 0-32,-21 0 0,1 0 32,1-20-32,-2 19 0,1-19 0,-20 0-32,19 20 0,-19-20-128,0 0-192,0 0-481,-1 0-1089,-19 0-3939</inkml:trace>
  <inkml:trace contextRef="#ctx0" brushRef="#br0" timeOffset="26066.49">3552 8008 11883,'0'0'1377,"0"0"-1537,0-21 576,20 21 1218,-20-19-385,20 19-608,19-20-417,-19 0-128,0 20-160,0 0-353,-1 0-1056,1 0-3876</inkml:trace>
  <inkml:trace contextRef="#ctx0" brushRef="#br0" timeOffset="36450.08">15662 11625 416,'-21'0'10218,"21"0"-9930,-20 0-32,20-20-192,0 20 321,0 0 415,0 0-63,0 0-257,0 0-223,0 0 287,0 0 161,0 20-129,20-20-191,-20 20-33,0-20-96,0 39 1,21-19-33,-21 0 0,20 20-128,0-1 32,-2-19 64,-18 20-128,21-1 65,19 1-193,-40 0 128,20 0-32,-1 0 32,21-1-160,-20-19 160,0 0-64,-1 20 128,1-21-96,20 21 32,-19-20 32,17-20 0,-18 40 0,21-40-64,-3 19 0,3 1 0,-21-20 96,19 0-192,1 0 64,-20 21 0,19-21 0,-19 0 0,20 0 64,-19-21-128,-3 21 128,22 0-96,-19-20 64,-1 1-128,-2-1 32,23 0 64,-21 20-64,0-20-64,-20 0 160,19 20-32,-19-20 0,20 1 32,-20-1-64,20 20 32,-20-20 32,20 0-32,-20 0-64,20 0 64,-1 1 64,1-1-64,-20 0 0,20 0-192,0 0 320,0-1-288,-1-17 288,1 17-32,-20 2-128,20-21 96,-20 20-32,0 0-32,21-19 64,-21 19-64,0 0 96,20-20-64,-20 1-96,0-1 64,0 20 32,20-20-32,-20 0 0,0 0 96,0 21 65,0-21-129,18 20 160,-18 0-32,0-20 32,0 20-64,0-19-64,0 19-32,0-20-32,0 1-64,0-1 128,0 0-64,0 0-32,0 1 64,0-1-32,0 0 0,0 0-32,0 0 0,0 1 96,0-1-96,0 20 32,0-19-32,0-2 32,0 2-32,0 0-32,21 18 0,-21-18 0,0-1 64,20 20-128,-20-20 64,20 20-32,-20-20 0,20 21 96,-20-1 0,19 0-32,1 0 64,0 0-96,0 0 32,-20 20 64,20-19-161,19-1 129,-19-1 0,0 2-32,0 19 32,-1-20-32,1 0 0,0 1 32,1-2 32,-1 21-64,-2-20 32,-18 1 32,20 19-64,1-20 225,-21 0-610,20 20 834,0-20-417,-1 0-193,1 0 193,0 0 0,0 1 0,19-2 32,-19 2-96,20-1 96,-20 0 0,-1 0 0,21 0 97,-20 0-161,1 1 32,-3-1 32,2 0-32,1 0 0,-21-20 0,20 21-32,0-21 64,0 20-129,-20-20 97,19 19-32,1-18 64,20 0-32,-20 18 0,19-18 0,1-1 0,-1 0-32,1 20-32,1-19 257,-3-1-225,-17 0-65,19 20 258,-22-20-161,23 1-64,-21 19 96,0-20-129,19 20 1,-19 1 32,0-2-64,0 2 128,-1 19-32,1-20-32,0 20 0,0 0 32,1 0-32,-3 20 32,2-20-32,0 19 32,21 2 32,-21-21 32,-1 19-64,1 1 32,0 0 0,0 0 32,0 0-96,-1 0 160,-19 20-160,20-21 64,-20 21-32,20-20 64,-20 20-32,20-1 0,0-19 32,-20 0-32,19 0-96,-19 0 128,20 0 32,-20-1-64,20 1 64,-20-20-32,20 21 96,-20-2-96,21-19 32,-3 20-32,2 0-32,21-20 0,-21 19 64,-2-19-32,3 21-64,19-21 64,-20 20-64,-1-20 128,1 20-64,0-20-96,-20 20 128,20-20-160,0 19 128,-1-19-64,1 21 32,0-21 0,-20 0 0,20 0 0,0 0 32,-1 0 32,1 0-96,0 0 32,1-21 32,-1 21-32,-20 0 0,20 0 0,-20 0-288,18 0 576,-18 0-352,21 0 128,-1-19-64,0 19 0,19 0 32,-19-20 32,0 0-96,20 0 64,-21-1-32,1 2 161,0-1-322,0 20 161,0-20-32,-1 1 64,-19 19-32,20 0 65,-20 0-482,0 0 321,-20 0-192,20 19 128,0 1 128,0 0 0,0-1-33,20 2 65,-20-21-32,20 20-32,1 0 96,-1-20 0,-2 0 0,23 0 1,-21 0-33,19 0 32,1 0-64,-20 0 128,19-20-128,-19 20 96,0 0-128,20 0 96,-21-20 0,1 20-32,0 0 0,21-21 32,-21 21-128,19-19 96,1-1 64,-20 0-32,19 1-96,-19-2 128,20 1-128,-21 1 128,1-1-128,0 20 64,-20-20-32,20 20-32,0-20 96,-1 20-97,1 0 65,0 0 0,21-20 33,-23 20-1,2-20-97,1 20 98,-1 0-66,0-19 162,-2 19-97,3-20 0,-21 20-32,0-20 0,20 20-289,-20 0 514,0 0-289,20 0-33,-20 20 129,20-20-32,-1 0 0,1 0 0,0 0 0,20 20 0,-21-20 0,21 0 0,1 0 0,-3 0 97,-18 19-161,1-19-1,-1 20 130,0-20-194,-1 20 129,1 0 64,0-20-160,-20 20 128,40 0-64,-21-20 64,1 19-32,20-19 64,-1 20-64,1-20 0,-20 0 65,19 0-65,1 0 160,-19 0 0,-1 0 128,-2 0-288,-18 0-32,0 21-32,0-21 32,0 0 32,0 19-64,0 1 0,0 0-192,21-1 127,-1 2 97,0-1 32,0-20 0,19 20 32,-19-20 65,20 20-97,-21-20 96,1 0-32,20 19-96,-20-19 96,1 21-64,17 18 64,3-19-96,-3 0 0,-17 0 64,39 0 96,-21 19 96,1-19-128,-1 0 257,21-20-129,-40 20-96,19 0-64,-19-1-64,1 2-32,17-2 32,-18 1 32,21 20-64,-21-20 32,-1 0 96,1 0-224,20-1 192,-20 1 0,19 1-64,1-2 32,1 1 32,17 0 32,22-20-96,-1 19 64,1 2 192,-1-21-31,0 20-161,0-20-32,-38 0 64,-3 19-192,-17-19 96,-1 0-128,0 0-225,-20 20-95,0-20-609,0 0-1602,-20 0-7398</inkml:trace>
  <inkml:trace contextRef="#ctx0" brushRef="#br0" timeOffset="46390.65">3552 8047 864,'0'20'1089,"0"-20"-96,-20 0-672,20 0-161,0 0 288,0 0 481,0 0-320,0 0-193,0 0-128,0 0-160,0 0-128,0-20 0,0 20 0,0 0-64,0 0 32,0 0 64,0 0 0,0 0-32,0 0 0,0 0 32,0 0 65,0 0 191,0 0 320,0 0 97,0 0-64,0 0-1,0 0-127,0-19-1,0 19-127,0 0-65,0-20-64,20 20 96,-20-21-191,20 21-1,-20-19-64,20 19 64,-20-20 96,0 20 65,19-20-97,-19 20 0,20 0-96,-20-20 64,20 20-64,0-20-32,-20 20-63,20-20-1,-1 20 0,-19 0-32,20-19 32,0 19-32,0-20 32,-20 20-32,21-20 32,-1 20 0,-2-20-32,2 20 32,-20-20 32,21 20 0,-1-20-64,0 20 96,-1 0 32,-19-19-32,20 19-64,0-20 0,0 20-32,0-20 0,-1 20-32,1-20 32,0 20 0,0-20 32,-20 20-32,20 0 0,-1-21-32,1 21 32,-20 0 0,20-19 0,0 19 0,1 0 0,-3-19 32,-18 19-64,20-21 64,1 21-32,-1 0 0,0-19-32,-2 19 32,23-21 0,-21 21 0,0 0 0,-1-20 0,-19 20 0,20 0 32,0 0-64,0-19 64,0 19-32,-1 0-32,1-20 32,0 20 0,0 0 0,1-20 0,-1 20-32,-2 0-96,2-20 128,1 20-64,-1 0 64,-20-20-32,20 20 64,-2 0-32,3 0 32,-1-20 0,0 20 32,0 0-32,-1-19 0,1 19-32,0 0 0,0-20 0,0 20-32,-1 0 32,1-20 0,0 20 0,0 0 0,1 0 32,-21-20 0,18 20-32,2 0 32,0-20-32,-20 20 0,21 0-32,-1 0 64,-20 0-32,18-20 0,3 20 0,-1 0 0,-20 0-32,20-19 64,0 19-32,-1 0 32,1 0-32,-20-20 32,20 20-32,0 0 0,0-20 0,-1 20 0,-19 0 96,20 0-64,0-20-32,0 20 32,0 0-32,-20-20 32,21 20 0,-21 0-64,18 0 32,2 0 0,-20 0-32,21-19 32,-1 19 0,-20 0-32,20 0 32,-2 0 0,-18 0 32,21 0-32,-1 0 0,0-21 0,-20 21 32,20 0 0,-1 0-32,1-19 0,-20 19 0,20 0 33,0 0-1,0 0-32,-1-21 0,1 21 0,-20 0 0,20 0 0,0 0 0,0 0 0,-1 0 0,1 0 32,0-19-32,1 19 0,-1 0 0,-2 0 0,2 0 0,1-20 0,-1 20 0,0 0 0,-1 0 0,1 0 0,0 0 0,0 0 0,0 0 0,-1-20 32,1 20 0,0 0-32,0 0 32,0 0-32,1-20 0,-3 20 32,2 0 0,0 0-32,21-20 32,-23 20-32,3 0 64,-1-20 0,20 20 0,-21 0 128,1 0-160,0-19 0,0 19 0,0 0-32,-1 0 0,1 0 0,0 0 0,0-20 32,0 20-32,-1 0 32,1 0-32,0 0 0,0-20 32,1 20-32,-3 0 0,2 0-32,1 0 0,-1 0 0,18 0 64,-17 0-32,-1-20 32,20 20-32,-21 0 32,21 0-32,-20 0 32,0-20 32,19 20-64,-19 0 64,0-20-32,1 20-32,-1 0 65,-2 0-33,2 0 0,1 0 0,-1-19-32,0 19 64,19 0-64,-19 0 64,0 0-64,0 0 96,-1-20-64,1 20 0,0 0-64,0 0 32,0 0-32,-1 0 64,1 0-32,0 0 64,-20 0-64,20 0 0,1 0 0,-3 0 0,2-20 0,-20 20 0,20 0-32,1 0 0,-1 0 32,-20 0-32,18 0 32,3 0 0,-21 0 0,20 0 0,0 0 0,0 0 0,-1 0 0,1 0 0,-20 0 0,20 0 0,0 0 0,0 0 0,0 0 0,-1 0 0,1 0 0,0 0 0,0 0 0,-20 0 0,21 0 0,-3-20 32,2 20-64,1 0 64,-21 0-32,20 0 0,0 0 32,-2 0 0,3 0-32,-21 0 0,20 0-32,0 0 64,0 0-64,-1 0 32,-19 0 0,20 0 0,0 0 0,0 0-32,0 0 96,-1 0-96,1 0 32,0 0 0,0 0-32,0 0 64,-1 0-32,1 0 32,0 0-32,1 0 0,-1 0 0,-2 0 0,2 0 0,1 0 0,19 0-32,-21 0 32,1 0 32,20 0-32,-20 0 0,0 0 32,19-20-32,-19 20 0,21 0 0,-23 0 0,2 0 0,0 0-32,21 0 32,-23 0 0,3 0-32,-1 0 0,-20 0-96,20 0-225,0 0-287,-20 0-289,19 0-1698,-19 0-3875</inkml:trace>
  <inkml:trace contextRef="#ctx0" brushRef="#br1" timeOffset="72733.16">3770 3000 384,'-20'0'2242,"20"0"-1089,0 20 320,0-20 129,0 0-257,0 0-416,0 0 160,0 0-256,0 0 0,20 0-32,-20 0-129,0 0-159,0 0-97,0 0-160,0 0-32,0 0-31,0 0-1,0 0 0,0 0-96,0 0 0,0 20-32,21-20 0,-21 0-32,0 0 0,0 0-32,20 0 32,-20 19-32,0-19 0,18 0 32,-18 0 0,20 20-32,-20-20 65,0 0-33,0 0-32,21 20 0,-21-20 32,0 0 0,20 0-32,-20 21 64,20-21-128,-20 0 128,0 19-32,0-19 0,19 20-32,-19-20 0,20 0 32,-20 19-32,0-19 0,20 0 0,-20 0 0,0 21 32,0-21-32,0 0 32,20 0-32,-20 20 0,0-20 0,20 0 0,-20 20 0,19-20 0,-19 0 0,20 0 0,-20 20 0,20-20 0,-20 19 0,20-19 0,-20 0 0,0 20 0,20-20 0,-20 20 32,19-20-32,-19 0-32,20 20 64,-20-20-64,20 0 64,0 20-32,-20-20 0,21 20 0,-21-20 0,18 0 32,-18 20-32,20-20 0,-20 0 0,21 19 0,-21-19 0,20 0 0,-20 20 0,20-20 0,-20 20 0,18-20 0,-18 0 0,21 20 0,-21-20 0,0 0 0,20 20 0,-20-20 32,20 20-32,-20-20 0,20 19 0,-20-19 0,19 0 0,-19 20 0,20-20 0,-20 21 32,20-21-32,-20 0 0,0 19 0,20-19 0,-20 20-32,0-20 64,20 20-32,-20-20 0,19 0 32,-19 19-32,0-19 0,20 0 0,-20 21 32,20-21-32,-20 0 0,20 0 0,-20 0 32,0 20-32,21-20 0,-21 0 32,0 0-32,20 19 0,-20-19 32,18 0-32,-18 0-32,20 0 32,-20 20 0,0-20 0,21 0 32,-21 0-64,20 20 32,-20-20 0,20 0 32,-20 20-32,18-20 32,3 20-64,-1-20 96,0 0-32,0 20 0,-1-20 0,1 0 0,0 20-32,0-20 0,0 19 0,-1-19 0,1 0 0,0 21 0,21-21 0,-23 19 0,2-19 32,-20 20-32,20-20 0,1 0 64,17 20 65,-17-20-65,-1 20 32,0-20 0,0 0-32,19 20 64,-19-20 32,0 20-32,19-20-64,-19 0 160,20 19-127,-20-19-65,19 20 64,-19-20-64,21 21 64,-21-21 64,19 19-160,-19-19 64,0 20 64,19-20 32,-19 0-192,20 20 128,-20-20 65,19 19-226,-19-19 194,0 21-97,0-21 0,-1 0-32,21 19 64,-19-19 0,-1 20 64,18-20-32,-17 0 0,19 20-64,-21-20 64,21 20-64,-20-20 32,19 0-64,-19 20 0,0-20 96,20 0-32,-19 20-64,17-20 32,-18 0-32,1 19-32,17-19 129,-17 0-33,-1 0-96,20 21 0,-21-21 96,1 0-64,0 0-32,0 19 64,19-19 0,-19 0-32,0 21 32,0-21 32,0 0-64,-1 0 64,1 19-32,0-19-96,0 0 32,1 0 32,-3 0 96,2 20-96,21-20 0,-21 0 32,-2 0-64,3 0 32,-1 0 64,20 20-128,-21-20 64,1 0 0,0 0-64,20 0 128,-20 0-64,-1 20 0,1-20-32,0 0 32,1 0 0,-1 20 0,-2-20 32,2 0-64,1 0-32,19 0 160,-22 0-96,3 20 0,-1-20 0,0 0 0,0 0 0,-1 0 96,21 0-192,-20 0 128,0 0-32,-1 19 64,1-19-160,0 0 96,0 0 96,1 0-160,-3 0 64,2 0-32,0 0 96,1 0-32,-1 0-128,-2 20 96,3-20 0,-1 0 0,0 0 0,0 0 0,-20 0 32,19 0-64,1 0 128,-20 20-160,20-20 32,0 0 32,-20 0 0,20 0 0,-20 0 96,20 0-192,-20 0 96,19 0 0,-19 0-32,20 0 160,-20 0-224,20 0 96,-20 0-32,20 0 64,-20 0-32,0 0 32,21 0-96,-21 0 192,18 0-288,-18 0 320,20 0-256,-20 0 96,21 0 0,-21 20 0,0-20 0,20 0-32,-20 0 96,20 0-96,-20 0 0,0 0 64,18 0-32,3 0-64,-21 0 160,20 0-128,0 0 32,-20 0 0,20 0 0,-20 0 0,19 0 0,-19 20-32,20-20 32,-20 0 32,20 0-64,-20 0 64,20 0-32,0 0 0,-20 0 0,19 0 0,-19 0-32,20 0 64,-20 0-32,20 0 0,-20 0 0,20 0 0,-20 0 0,20 20-32,-20-20 64,19 0-64,-19 0 0,20 0 0,-20 0 32,20 0 0,1 0 0,-21 0 0,20 0 0,-20 0-32,0 0 64,18 0-96,-18 0 192,20 0-256,-20 0 128,21 0 0,-21 0-64,20 0 64,0 0 0,-20 0-64,0 0 64,19 19-65,-19-19 97,20 0 1,-20 0-130,20 0 194,-20 0-194,20 0 65,-20 0 96,20 0-128,-20 0 160,20 0-160,-1 0 64,-19 0-32,20 0 64,-20 0 32,0 0-96,0 0 0,20 0 32,-20 0 0,0 0-96,0 0 96,20 0-64,-20 0 96,0 0-96,21 0-96,-21 0 128,0 0-64,0 0-32,0 0-128,0 0-193,0 0-544,0 21-865,0-21-2370</inkml:trace>
  <inkml:trace contextRef="#ctx0" brushRef="#br1" timeOffset="74238.24">7225 3556 14477,'-21'0'385,"1"0"415,20 0-640,20 0-160,1 0 161,19-20 351,19 20-256,0-19-224,-19-1-64,19 0-128,-19 0-96,1 20-32,-3-20-673,-18 20-417,-20 0-287,0-20 256,0 40 704,0-20 385,-20 20 191,0 0 129,2 0 97,-3 19 255,21 2 321,0-2-385,21 0-256,-3 2-32,2-2-160,0-19-32,21 20 192,-23-20 64,3 0 192,-1-1 96,0-19 193,-20 21 576,-20-21-96,0 0-673,-1 19-256,-17-19-128,-3 0 32,3 20-160,17-20-417,-19 0-832,40 20-769,0-20-2210</inkml:trace>
  <inkml:trace contextRef="#ctx0" brushRef="#br1" timeOffset="74455.25">7980 3715 13260,'-21'0'961,"1"20"-641,0 0-63,0 0-161,20 0 480,0 0-320,0-20-192,0 20-32,20-1-224,20-19-288,-19 0-193,-3 0-224,23 0-1665,-1-19-577</inkml:trace>
  <inkml:trace contextRef="#ctx0" brushRef="#br1" timeOffset="74686.27">8138 3735 7366,'0'40'609,"0"-40"224,20 40 0,0-20-289,-20-20 481,39 19-256,-19-19-321,0 21-127,0-21 223,-1 0 257,-19-21 96,20 21-257,-20-19-95,0-1-321,0 0-96,0 0-128,0 0-128,0 0-513,0 20-736,0-20-1506,0 20-2562</inkml:trace>
  <inkml:trace contextRef="#ctx0" brushRef="#br1" timeOffset="74988.28">8494 3358 11018,'0'-20'32,"-18"20"64,18 0 801,-20 0-449,20 20 641,0 0-288,-21 19-128,21 21-225,0-20 97,0 20-65,21-1-192,-1-19-127,-2-1-33,2-19-64,21 20-192,-21-20-321,19-20-31,-19 20-577,0-20-993,20 0-2563</inkml:trace>
  <inkml:trace contextRef="#ctx0" brushRef="#br1" timeOffset="75436.31">8733 3417 15342,'0'-19'384,"0"19"-384,-20 19 0,20 1 32,0 0 609,0 20-257,0-1-352,0 2 32,0 18 1,0-19-1,20-1 96,20-19-32,-1 0-32,1-20-32,1 0 0,18 0 32,-19-20 32,-21 0 97,21-19-65,-40-1 32,20 20-256,-20-19 128,0-2-32,-20 22 0,0-21 64,-19 20 0,-1 0-128,20 20 0,-19 0 32,-2 0-32,21 20-64,0-20 32,20 40-128,0-20 96,0-1-1,20 1 1,0 1-96,21-2-32,-2-19-96,1 20-193,-1-20-95,1 0-161,-20 0-704,0-20-1314,-1 1-801,1-2-3777</inkml:trace>
  <inkml:trace contextRef="#ctx0" brushRef="#br1" timeOffset="75638.32">9051 3239 11691,'59'20'896,"-19"-1"1379,19 1-962,-19 20 416,-20 0-543,19-1-770,-19 21-160,1-1-192,-21 1-32,0-20-32,0 20-512,0-21-769,-21 1-1250,-17 0-3010</inkml:trace>
  <inkml:trace contextRef="#ctx0" brushRef="#br2" timeOffset="84105.81">8594 4908 7943,'0'-20'833,"0"20"224,0 0 608,0 0-63,0 0-161,0 0-768,0 0-353,0 20 33,0-20 191,0 20-63,20 0-33,-20 0-256,0 19 128,0-19-63,0 40 95,0-21-96,0 21-32,20 0 33,-20 20-97,0-1 96,0 0-160,20 1-96,-20-1 128,0 1-128,0 0 32,20-22 64,-20 22-64,0-20 33,0 19 31,-20-19-96,20 0 128,0 0-64,0-21-64,0 0 0,0 2 0,20-22 0,-20 1-96,0 0 0,20 0-193,-20-20-159,0 0-65,0 20-63,0-20 159,0 0 1,0 20 160,0-20-257,0 0-127,19 0-257,-19 0-961,0 0-1761,0-20-5350</inkml:trace>
  <inkml:trace contextRef="#ctx0" brushRef="#br2" timeOffset="84531.83">8494 6239 6309,'-18'0'3620,"18"21"-3076,0-21-31,0 0 1024,0 19 289,18 1-545,2 0-544,1 20-225,-1-20 33,0 19-65,-1-19 33,1 20-257,0-20 0,0 19-95,20-19-1,-21-20 0,1 20-160,0-20 160,0 0 0,-20 0-128,21-20-32,-21 0-128,18 0-256,-18 1-193,0-1-736,0 0-1762,-18-20-4836</inkml:trace>
  <inkml:trace contextRef="#ctx0" brushRef="#br2" timeOffset="85063.86">8476 5186 7206,'-20'0'1602,"20"0"-609,0-20 704,20 1-159,-20-2-97,18 2-416,2-1-224,1-20-289,-21 0-159,20 20-129,0-19 0,-20-1-128,0 20 321,0 0-225,19 1-64,-19 19 64,0-20-128,0 20-32,20 20 32,0-1 96,0 1 33,0 20-65,0-20-160,19 19 128,-19-19-160,0 20-64,1-20-257,17 0-768,-18 0-2018</inkml:trace>
  <inkml:trace contextRef="#ctx0" brushRef="#br2" timeOffset="85750.9">7463 5584 7943,'0'-20'4484,"0"0"-3395,0 0 257,0 0-1,-20 20 0,20-20-288,0 20-448,-20 0-481,0 0-256,0 0-193,20 0 161,-19 20-64,-1 20-353,20-20 289,0 19 160,0 1 64,20 1-32,-1-2 0,1-20-256,20 1-65,-20 1 129,19-21 224,1 20 64,-19-20 64,-3-20 32,2 20 64,0-21-64,-20 1-64,21 1 0,-21-1-96,-21 1-128,21-2-353,0 21-576,-20 0-448,20 0 544,-20 0 512,20 0 385,0 0 128,0 21-32,0-21-32,20 0-256,0 0-64,-20 0 63,21 0-383,-1-21-866,-20 21-1152,18-20-738</inkml:trace>
  <inkml:trace contextRef="#ctx0" brushRef="#br2" timeOffset="86254.93">7601 5623 3747,'0'0'1377,"0"0"-1152,0 0 1376,0 20-63,0-20-417,0 0-481,20 20 65,-20-20 192,21 21-193,-1 18-255,19 0-257,1 2-192,-20-2 0,19 1 32,1-1 0,-20-19 0,-20 20 0,0-20 352,0 19 834,-20-19 127,-20 0-160,1 0-288,-21-20-128,1 0-449,18 0-32,3 0-128,-3 0-224,21 0-416,0-20-577,20 0-929,20 0-1730,0 1-4419</inkml:trace>
  <inkml:trace contextRef="#ctx0" brushRef="#br2" timeOffset="87027.97">7502 5504 7238,'0'0'929,"0"0"-288,0 0 992,0 0-319,0 0 127,0 0-768,20 0-289,0 20 0,-20 0 161,21 0-193,-3 0-320,2 19-64,0-19-640,1 21-1250,-1-22-2755</inkml:trace>
  <inkml:trace contextRef="#ctx0" brushRef="#br2" timeOffset="87489">7880 5524 13356,'-20'-20'1217,"20"0"-800,-20 20 255,0 0 1,0-20 128,20 20-321,-20 0-512,1 20-32,19-20 0,0 20 32,0 0-64,0 0 32,19 20 32,-19-21-32,20 1-96,0-20-97,0 20 161,0-20 64,0 0 32,-1 0 64,-19 0 32,20-20 0,-20 20 1,0-20-1,0 1 0,-20-1-64,20 0 32,-19 0-64,19 20 64,0-20 32,-20 20-32,20 0-32,0 0-96,0 0 64,20 20 64,-20-20 32,19 20-96,1 0-32,0 0-448,0-1-737,1-19-1186,-3 0-1504,2 0-4742</inkml:trace>
  <inkml:trace contextRef="#ctx0" brushRef="#br2" timeOffset="87870.02">8039 5544 6245,'20'40'289,"0"-1"-289,-2 1 32,23-19-481,-21 18 97,0-20-289,-1 1 769,-19 1 353,0-21 1120,0 0 834,-19-21-1410,-1 21 320,0-39-160,0 19 192,-19-20-448,19 0-256,0 1-577,20-21-224,0 20-288,0 1 223,0-1 129,20 19-64,18 21 0,-17 0 32,-1 0 64,0 0 256,0 21 0,-1-1 33,-19 0 95,0-1 353,0 1-33,-19 0-31,-1 0-1,-20 0-255,19 0-193,3-20-192,-2 0-416,20 20-1410,0-20-4836</inkml:trace>
  <inkml:trace contextRef="#ctx0" brushRef="#br2" timeOffset="119035.8">8654 8405 3299,'-20'0'2242,"20"0"-897,-20 0-160,20 0 257,0 0 672,0 0-641,0 0-832,0 0-257,0 0-64,20 0-64,-20 0-192,20-19-64,-20 19 0,0 0 33,0 0-33,0 0 0,0 0 32,0 0 0,0 0 160,20 0 0,-20 0 32,0 0 32,0 0 97,0 0-1,0 0-96,20 0 1,-20 0-33,0 0 0,19 0 0,-19 19 64,20-19 33,-20 0-193,20 0 0,0 0 64,-20 0 0,21 0 33,-3 0-161,2 0 64,0 0 0,1 0-32,-1 0-32,-2 0-32,3 0 64,-1 0-64,0 0 32,19 0 0,-19 0-32,0 0 32,20 0 32,-21 0-63,21 0-33,-20 0 96,0 0-96,19 0 64,-19 0 0,21 0 0,-23 0-64,23 0 96,-1 0-32,-1 0-32,1 0 0,0 0-32,-1 0-32,1 0 160,-1-19-64,1 19-96,-19 0 128,17 0-64,3 0 32,-21 0-32,19 0-32,1 0 32,-20-21 32,19 21-96,1 0 64,-20 0-32,19 0-64,-19 0 128,20 0-128,-19 0 160,17 0-128,3 0 32,-3 0 32,3 0-128,-1 0 128,-1 0 32,-19 0-96,40 0 64,-21 0 33,1 0-65,-1 0 0,2 0 32,-1 0-64,-1 0 32,1 0 96,19 0-96,-19 0 0,-1 0-64,1 0 96,0-20-32,-1 20 32,22 0-32,-23 0 0,3 0 0,-2 0 0,21 0 0,-20 0 0,-1 0 32,22 0 0,-23 0-64,3 0-32,18 0 128,-19 0-64,-1 0 64,1 0-96,19 0 32,-19 0 32,0 0-128,19 0 160,-18 0-32,18 0-32,-19 0-64,19 0 128,-19 0-32,19 0-64,1 0 0,-1 0 128,0 0-96,-18 0 64,18 0-32,-19 0 32,0 0-192,-1 0 192,1 0-64,-1 0 0,1 0 0,1 20 0,-3-20 0,3 0 0,-3 0 0,3 0 0,-1 0 0,-20 0 0,19 0 64,1 0-96,-20 0 0,-1 0 64,1 0-32,0 0-96,-20 0 32,20 0-257,-20 0 1,0 0-192,0 0-161,0 0-480,0 0-897,0-20-1762,0 20-8039</inkml:trace>
  <inkml:trace contextRef="#ctx0" brushRef="#br2" timeOffset="119700.84">12863 8087 8263,'-20'0'993,"20"0"-512,0 0 2401,0 0-479,0 0-1186,0 0-480,20 0-97,-20 0-287,19 20 31,1-20-192,-20 20-128,40 0 0,-20 0-96,-1-20 64,1 19 64,20 2-128,-19-2-32,17 1 128,-17 0 32,-1-20-32,18 20 0,-17-20 129,-1 20-257,0-20 128,-20 0 0,20 20-96,-1-20 160,1 0-64,0 19 192,-20-19 96,20 0-159,-20 0-97,0 20 32,0-20-64,0 0 0,0 0-160,0 21 224,0-21-160,0 0 64,0 19-64,0-19 64,0 0 64,0 20-32,-20-20 0,20 20 0,-20-20 32,0 19 64,1 2 65,-1-1 31,0-1-160,-21 1 0,23 0 0,-22 0-160,-1 19 128,2-18 0,19 19-96,-20-21-96,1 21 0,19 0-224,-20-20-97,21 19-31,-1-19-161,0 0-224,0 0-288,0 0-1217,-1-1-2787</inkml:trace>
  <inkml:trace contextRef="#ctx0" brushRef="#br0" timeOffset="130033.43">7998 7154 5733,'-18'0'416,"18"0"-31,0 0 480,0 0 448,0 0 737,18 0-609,23 0-832,-1-21-353,-1 21-32,1 0 257,-1-19-65,21 19-320,-21-21-64,-19 21 0,20 0-128,-20-19-513,-1 19-608,-19 0-576,0 0 191,0 0-864,-19 0-1730</inkml:trace>
  <inkml:trace contextRef="#ctx0" brushRef="#br0" timeOffset="130285.45">8257 7114 2049,'-40'40'993,"40"-40"-864,-20 19-97,20-19 512,0 20 1058,20 0-257,-20-20-384,20 20-257,0 0-127,0-1 32,-1 1 31,1 0-223,-20 20-289,20-20 32,-20-1 0,0 1 32,-20 0-64,20 0 129,-39 0 223,19 0 321,-20-20-129,20 0-223,1 19-225,-1-19-192,0 0-32,0 0-320,20 0-929,0 0-1442,0 0-2498</inkml:trace>
  <inkml:trace contextRef="#ctx0" brushRef="#br0" timeOffset="130603.47">8456 7411 9288,'0'0'225,"0"0"415,20 0 1090,-20 0 63,18 0-511,2 0-770,1 0-448,-1 0 32,0-20-160,-1 20-256,1 0-673,-20 0-993,20 0-256,-20-19-160,0 19-4293</inkml:trace>
  <inkml:trace contextRef="#ctx0" brushRef="#br0" timeOffset="130826.48">8514 7292 6950,'21'40'1057,"-21"-20"128,20 0 289,-20-1-225,20 1-448,-20 20-577,19-20-192,-19 0-32,20-20-64,-20 19-385,20-19-896,-20 0-1025,20 0-4421</inkml:trace>
  <inkml:trace contextRef="#ctx0" brushRef="#br0" timeOffset="131144.5">8713 7551 4163,'20'19'2275,"0"2"-2564,-20-21 193,0 19 385,20-19 1024,-20 0-609,0 0-479,0 0-225,0-19 96,0 19 32,-20-21 416,20 2 65,0-2-353,-20 1-128,20 1 64,20 19 513,-20-20 64,20 20-64,1 0-33,-21 0-95,18 0-161,2 0-320,0 0-96,1 0 0,-1 0-320,-20 0-385,18 0-1601,-18 20-1602</inkml:trace>
  <inkml:trace contextRef="#ctx0" brushRef="#br0" timeOffset="131568.52">9031 7471 5220,'-20'0'1730,"20"0"-2082,-19 0 896,-1 0 673,0 20 481,0-20-833,-1 19-481,21 1 225,-18 1-321,18-2-192,18 2 0,-18-21-64,21 19-192,-1-19 96,0 0 64,0 0 0,-1 0 32,1 0-32,0-19 32,-20 19 64,0-21-96,0 2 64,0-2-96,0 21-288,0-20-128,-20 1 127,20 19 193,0 0 128,-20-20 224,20 20-32,0 0-159,0 0 63,0 20 384,0-20 33,20 19-97,-20 1-224,0-20-128,20 21-160,0-21-769,0 19-1121,-20-19-352,19 0-2018</inkml:trace>
  <inkml:trace contextRef="#ctx0" brushRef="#br0" timeOffset="131756.53">9150 7510 3875,'0'20'1153,"0"-20"-1057,20 21 385,-20-21 384,0 19 31,0-19-831,20 21-97,-20-21-1,0 0-127,19 0-608,-19 0-2115</inkml:trace>
  <inkml:trace contextRef="#ctx0" brushRef="#br0" timeOffset="132160.55">9269 7570 11691,'0'21'1921,"0"-21"-2145,0 0 352,0 0 513,0-21 224,0 21-705,21-19-320,-21 19-193,0-21 161,0 1 32,18 20-192,-18-19-65,20 19 193,-20 0 256,0 0 320,21 0 65,-21 19-65,0 1 97,20 1-225,-20-21-128,20 19-160,-20 2-449,18-21-1056,-18 19-2051,21-19-4803</inkml:trace>
  <inkml:trace contextRef="#ctx0" brushRef="#br0" timeOffset="132529.58">9567 7193 5028,'0'0'1121,"0"0"-192,-20 0 160,20 20 321,0-20 383,0 20-608,0 19-224,0-19-128,0 20 128,0 0-288,0-1-161,0 1-288,20-20-160,-20 19-32,20-19-96,0 20-192,-1-40-320,1 21-321,0-2-673,1-19-1280,-1 0-2532</inkml:trace>
  <inkml:trace contextRef="#ctx0" brushRef="#br0" timeOffset="133062.61">9905 7332 1089,'0'-20'6470,"0"20"-6470,0 0 608,0-20 577,0 20 161,0 0-1058,0 0-993,0 0-224,-20 0 513,0 0 320,20 20 0,0 0 96,-20 0 32,20 0 256,0-1 289,0 1-129,20 0-32,-20 20-191,20-20 31,0-20-192,-1 19-128,1 1 96,20-20 96,-20 0 224,-1 0 257,1-20 64,0 20-193,0-19 1,-20 19-1,21-20-160,-21 0-96,0-20-159,0 20-1,0 1-128,0-21-513,-21 20-416,-19 0 224,20 0 129,-19 1 223,-1-1 385,1 20 160,19 20 1,0-20 351,0 19 65,20 1-161,0 0 128,0 0 65,20 0-65,0-20-191,0 20-97,19-20-96,-19 19-32,0-19-32,0 0-128,-1 0-288,1 0-577,0 0-1537,-20 0-2499</inkml:trace>
  <inkml:trace contextRef="#ctx0" brushRef="#br0" timeOffset="133408.63">10083 7074 7719,'21'0'1761,"-3"0"-671,2 0 927,0 0-159,21 19 64,-23 21-833,23-19-416,-21-2-97,19 21 97,-19 0-257,0-1-224,20 1-63,-40 0-97,20-1 96,-20 1-96,0 19 0,0-18 0,-20-1-32,-20-2-96,20-17-257,-39 19-704,19 0-1633,-19-1-5222</inkml:trace>
  <inkml:trace contextRef="#ctx0" brushRef="#br0" timeOffset="141789.1">8535 6796 768,'0'0'1185,"0"0"-352,20 0-320,-20 0-161,0 0 160,0 0-223,0 20-33,0-20 32,0 0 257,0 0 95,20 0-191,-20 0-1,0 0 33,0 0 63,0 0 65,0 0-65,0 0-31,19 0-129,-19 0-64,0-20-127,0 20 95,0 0 224,20 0 129,-20 0-193,0 0-95,20 0-129,-20 0 0,0 0 32,20 0-95,-20 0-1,20 0 0,-20 0-32,20 0-32,-1 0-32,-19 0-32,20 0 0,0-20 32,-20 20 96,20 0 1,-20 0 31,21 0 32,-21 0 0,18 0-32,-18-20 1,0 20-1,20 0-128,-20 0 0,20 0-32,-20 0 0,21 0 32,-21 0 0,20 0 32,-2 0 0,-18 0-32,0 0 0,21 0 32,-21 0-128,20 0 160,-20 0-95,20 0 31,-20 0-32,20 0 0,-1 0 0,-19 0-32,20 0 0,0 0 32,-20 0-32,20 0 0,-20 0 0,0 0 0,20 0 0,-20 0 32,19 0 0,-19 0-32,20 0 0,-20-20 64,20 20-64,-20 0 32,20 0-32,-20 0 0,20 0 0,-20 0 0,19 0-64,-19 0 64,20 0 32,0 0-32,0 0 32,1 0-32,-21 0 0,18 0 0,2 0 0,1 0 0,-21 0 0,20 0 0,0 0 0,-20 0 0,18 0 0,-18 0 0,21 0 0,-1 0 0,0 0 0,0 0 32,0-19-64,-1 19 32,1 0 32,-20 0-64,20 0 32,0 0 32,-20 0-64,20 0 64,-1 0-32,1 0 0,0 0 0,1 0 0,-1 0 0,-20-21 32,18 21-32,2 0 0,1 0 0,-21 0 0,20 0 0,0 0 0,-1-19 32,-19 19-32,20 0 0,0 0 0,0 0 32,0-21 0,-1 21-64,1 0 32,0 0 0,0 0-32,0 0 64,-1 0-32,-19-19 0,20 19 32,0 0-32,0 0 32,-20 0-32,21 0 64,-3 0-32,2-19 32,-20 19-96,20 0 32,1 0 32,-1 0-32,-20 0 32,18-21-32,3 21 32,-1 0-32,0 0 32,0 0-32,-1 0 128,1-20-256,0 20 128,0 0 0,-20 0 0,20 0 0,0 0 96,-1 0-160,-19 0 32,20 0 64,0 0 64,0 0-96,-20 0 0,21 0 32,-3-20-96,2 20 96,1 0-32,-21 0 0,20 0-96,0 0 160,-2 0-64,-18 0 0,21 0 96,-1 0-288,-20 0 224,20 0-32,0 0 64,-1 0-64,-19 0-96,20 0 224,0 0-256,0 0 64,0 0 128,-20 0-32,19-20 32,1 20-128,0 0 32,-20 0 32,20 0 32,0 0-96,-1 0 0,1 0 64,0 0 0,-20-20 0,21 20 0,-21 0 0,20 0 0,-20 0 0,18 0-64,-18 0 128,20 0-32,1 0-160,-21 0 128,20 0-32,-20 0 0,20 0 32,-1 0 32,-19 0-64,20 0 32,0 0 0,0 0 0,-20 0 0,20 0 0,0-19 0,-1 19 0,21 0 0,-20 0 0,1 0 96,-3 0-160,-18-20 32,20 20 128,-20 0-128,20 0 64,-20 0-32,21 0 0,-1 0-32,-20 0 64,18 0-64,-18 0 64,21 0-64,-1-20 64,-20 20-32,20 0 32,0 0 0,-20 0 0,19 0-64,1 0 32,0 0 0,0 0 32,-20 0 0,20-20-64,-1 20 128,-19 0-160,20 0 32,0 0 192,0 0-160,0 0 32,-1 0-32,1 0 32,0 0 0,0 0-32,1 0 0,-3 0 32,2 0 33,-20 0-33,21 0-32,-1 0 0,0 0 0,-20 0 0,18 0 32,3 0 0,-1-20 0,0 20 0,0 0 96,0 0-128,-1 0 96,1 0 0,-20 0 64,20 0-128,-20 0 64,20 0-32,0 0-64,-20 0 128,19 0-224,1 0 96,0 0 32,1 0 0,-21 0-32,20 0 32,-2 0-32,-18 0 0,20 0 65,1 0-65,-21-20 32,20 20-32,0 0 0,-1 0-32,1 0 96,0 0-128,0 0 96,0 0-32,-1 0 64,-19 0-160,20 0 160,0 0-96,0 0 128,-20 0-160,20 0 32,-1 0 32,1 0 96,0 0-192,21 0 96,-23-19 0,2 19 32,0 0 32,21 0-32,-23 0 32,23 0 32,-21 0 0,0 0 0,0-20-96,-1 20 0,1 0 0,0 0 96,0 0-192,0 0 96,-1 0-32,1 0-192,-20 0-161,0 0-287,0 0-674,0 0-1472,0 0-2627</inkml:trace>
  <inkml:trace contextRef="#ctx0" brushRef="#br1" timeOffset="147027.4">8395 4590 128,'-39'0'672,"39"0"65,0 0-449,-20 0 225,20 0 31,0 0-95,0 0-97,-20 0-64,20 0-128,0-20-160,-20 20 0,20 0 257,0 0 447,-19 0 161,19 0-192,0 0-65,0 0 33,0 0-225,0 0-223,0 0-33,0 0 64,0 0 288,0 0 417,0 0 128,0 0-384,0 0-257,0 0-63,0 0-65,19 0-96,-19 0-32,20 0-64,-20 0-32,20 0 129,0 0 95,0 0-128,-20 0-96,19 20 64,1-20-64,0 0 64,-20 0-96,21 0 32,-1 0 1,-20 0 31,18 0 0,2 0-32,1 0 32,-1 19 0,0-19-32,-20 0 0,19 0-32,1 0 0,0 0 64,-20 0 0,20 0-64,-20 0 0,20 0 32,-20 21 33,20-21-33,-1 0 64,-19 0-128,20 0 64,0 0 32,-20 0 0,20 0 128,1 0 32,-21 0 33,18 0-97,2 0-64,0 19-64,1-19-32,-21 0 32,20 0-96,-2 0 128,-18 0-64,21 0 0,-21 0 128,20 0-64,-20 0 1,20 20-33,-20-20 0,0 0 0,20 0-96,-20 0 64,19 0-32,-19 0 0,20 20 64,-20-20-64,20 0 0,-20 0 64,20 0-96,-20 0 64,0 19 0,20-19-64,-20 0 96,19 0-32,-19 0 0,20 0-64,0 0 64,-20 21-32,20-21 64,0 0-32,-20 0-32,19 0 32,1 0-32,-20 0 0,20 20 32,0-20 0,-20 0-32,21 0 0,-3 0 64,2 0-128,-20 19 0,21-19 192,-21 0-160,20 0 0,0 0 128,-20 21-64,18-21 32,3 0-96,-21 0 64,20 0-32,0 0 0,-20 19 32,20-19-32,0 0-32,-20 0 32,19 0 32,-19 21-32,20-21 0,-20 0 64,20 0-96,0 0 64,0 0 97,-1 0-161,1 20 64,-20-20-64,20 0 32,1 0 0,-1 0 64,-20 19-64,18-19 32,-18 0-64,20 0 32,1 20-32,-21-20 96,20 0-96,-20 0 64,20 0-64,-20 0 64,19 20-64,-19-20 32,20 0 64,-20 0 0,20 0 32,0 0-32,-20 20 64,20-20-128,-1 0 0,-19 0 256,20 0-640,0 20 896,0-20-896,0 0 832,-1 0-544,-19 20 0,20-20 160,0 0-128,0 0 64,-20 19 96,21-19 0,-3 0 1,2 0-65,0 0 128,-20 0-256,21 0 96,-1 20 32,-2-20-64,-18 0 64,21 0-64,-1 20 96,0-20-64,0 0 64,-1 0 0,1 20-96,0-20-128,0 0 448,0 0-352,0 0 160,-1 0-128,1 0 32,0 20-128,0-20 320,1 0 32,-3 0-288,2 0 96,1 0 0,-1 0 0,0 20-256,-2-20 512,3 0-320,-1 0 64,0 0-128,0 0 192,-20 20-160,19-20 128,1 0-320,0 19 320,20-19 160,-21 0-192,1 0 96,-20 0-160,20 0 64,0 0-64,0 0 161,-1 0-226,1 0 65,21 21 64,-21-21 0,-2 0-32,23 0 65,-21 0-98,0 0-191,-1 0 481,1 0-257,0 0 64,0 0 0,0 0-160,0 0 96,-1 0-32,21 0-161,-20 0 482,1 0-321,-3 19 64,2-19-64,0 0 64,-20 0-321,21 0 514,-1 20-161,-2-20-32,3 0-128,-1 0 160,0 0 0,0 21-64,-1-21-32,1 0 64,0 0 0,0 0-64,0 19 64,-1-19-128,-19 0 160,20 0-128,0 0 64,0 20 32,-20-20-64,20 0 64,-1 20 0,1-20-64,-20 0 64,20 0-32,0 19-32,1-19 0,-3 0 96,-18 0-64,20 21-96,1-21 160,-1 0-96,-20 0-32,20 20 160,-2-20-128,-18 0 96,21 0-32,-21 19-96,20-19 64,0 0 64,-20 0-128,20 20-32,0-20 160,-20 0-32,19 0-64,-19 19 32,20-19 64,-20 0-64,20 0-64,0 0 160,-20 21-160,20-21 32,-1 0 128,-19 0-96,20 0-32,-20 0 0,20 20 0,1-20 64,-21 0-32,20 0-32,-2 0 96,-18 0-64,20 20 64,-20-20-96,21 0-32,-21 0 64,20 0-64,-20 0 96,20 0-161,-20 19 162,19-19-98,-19 0 97,20 0-32,0 0 33,-20 20-98,20-20 33,-20 0-64,20 0 96,-20 0 0,19 0-96,-19 20 96,20-20 32,-20 0 0,20 0 0,0 20-32,-20-20-64,20 0 32,-1 0 128,-19 0-192,20 20 128,0-20-64,-20 0 160,20 0-224,1 0 64,-3 20 32,2-20 192,0 0-256,1 0 32,-1 0 32,-2 0 96,-18 0-96,21 0 161,-1 20-322,-20-20 258,20 0-33,0 0-32,0 0 64,-1 19-160,-19-19 96,20 0 0,0 0-32,0 20 0,0-20 64,-1 0 64,1 0 0,20 0 32,-19 20-32,-3-20-128,-18 0 64,20 0-32,1 0-32,-21 0 0,0 20-64,20-20-64,-20 0-288,-20 0-417,20 0-833,-21 0-2081,1 0-10058</inkml:trace>
  <inkml:trace contextRef="#ctx0" brushRef="#br1" timeOffset="150576.61">10539 2861 11178,'-39'0'288,"19"0"97,0 20-385,0 20 64,1 19 224,-1 1 641,0-1 96,20 20-673,0-18-31,0 18-193,20-39-64,0 19-128,19-19-353,1 0-416,-1-20-960,22-1-1090</inkml:trace>
  <inkml:trace contextRef="#ctx0" brushRef="#br1" timeOffset="150844.62">10837 3318 14701,'-39'20'225,"19"0"-257,0 20 0,20-21 32,0 21 0,0-20 0,20 0 128,20-20 128,-21 20 96,21-20 129,-20-20 159,0 20-191,-1-20-65,-19 0 97,0 0-225,0 0-128,-19 1-160,-1-1 0,0 0-288,20 20-417,-20 0-1185,20 0-1409,0 0-2659</inkml:trace>
  <inkml:trace contextRef="#ctx0" brushRef="#br1" timeOffset="151024.63">11076 3378 8327,'20'0'897,"-20"0"1409,0-20-384,0 20-512,-20-20-450,20 20-703,-21-20 63,21 0-256,-20 20-128,20 0-288,0-20-801,20 20-737,1 0-1281,-1 0-3716</inkml:trace>
  <inkml:trace contextRef="#ctx0" brushRef="#br1" timeOffset="151240.65">11215 3000 10537,'0'0'5093,"0"0"-4676,20-20 255,19 0-351,1 0 255,19 1 385,20-21-352,2 20-353,-22 0-256,-19-1-160,19 2-32,-39 0-737,0 19-1057,-1-20-1666,-19 20-1088</inkml:trace>
  <inkml:trace contextRef="#ctx0" brushRef="#br1" timeOffset="151472.66">11572 2820 9352,'-20'61'705,"20"-41"1281,0 19-993,20 1-64,0 0 320,0-1-544,19-19-417,-19 21-224,20-2 0,-20-20-32,-1 2 32,1-1-32,-20 0 0,0-20 128,-20 0 129,20 20-65,-39-20-128,19 0-32,0 0-128,-19-20-513,19 20-704,0 0-1121,0 0-1025,20 0-5254</inkml:trace>
  <inkml:trace contextRef="#ctx0" brushRef="#br1" timeOffset="151753.67">11890 3159 9833,'0'0'961,"20"0"929,-20 0-705,0 0-385,20-20 65,-2 20-416,3-19-289,-1 19-128,0-21-64,0 21-353,0 0-704,-20-20-1889,0 20-1282</inkml:trace>
  <inkml:trace contextRef="#ctx0" brushRef="#br1" timeOffset="151910.68">11930 3000 8616,'0'20'1729,"0"0"-351,18 19 479,-18 2-896,21-22-256,-1 20-417,0 2-576,0-21-1250,19 0-2337,-19-1-5542</inkml:trace>
  <inkml:trace contextRef="#ctx0" brushRef="#br1" timeOffset="152214.7">12108 3199 14061,'0'0'96,"20"0"288,0 0-160,-1-21 161,1 21 512,0 0-737,1-19-96,-21 19-64,0-20-32,0 20 96,0-19-64,-21 19-32,1 0-32,0 0 96,1 0 0,-1 0 0,20 19 32,-20 1-32,20-20-32,0 19 32,20 2-32,0-1-32,19-20-448,-19 20-898,21-20-640,-23 0-736,2 0-2403</inkml:trace>
  <inkml:trace contextRef="#ctx0" brushRef="#br1" timeOffset="152444.71">12347 3120 10249,'0'0'737,"0"0"576,0 0-416,0 19 160,0-19-577,0 20-448,19-1-320,1-19-448,0 21 223,0-21 353,-20 20 192,20-20 0,-20 20 64,0-20 192,-20 0 33,20 0-225,-20 20-128,0-20-161,0 0-1088,1 0-2178</inkml:trace>
  <inkml:trace contextRef="#ctx0" brushRef="#br1" timeOffset="152619.72">12406 3159 8263,'40'0'2691,"-1"-20"-2051,-19 20 1410,20-19-192,-21 19 256,21-21-1345,-20 1-673,1 20-96,-21 0-384,0-20-705,0 20-1282,0 0-4003</inkml:trace>
  <inkml:trace contextRef="#ctx0" brushRef="#br1" timeOffset="152782.73">12564 2960 11594,'0'20'449,"20"0"1889,-20 0-320,0 19-256,20 1-449,0-19-961,1 18-288,-3 1-256,-18-20-448,20 0-225,0 0-1409,1-1-3620</inkml:trace>
  <inkml:trace contextRef="#ctx0" brushRef="#br1" timeOffset="153107.75">12703 2543 12651,'-20'0'353,"20"40"1184,0-1 33,0 1 127,0 19-31,0 2-769,20-2-321,-20 1-416,21 19-192,-1-19 0,19-21-160,-19 2-256,20-2 128,-1-20-257,1-19-320,-20 21-576,19-42-1538,-19 21-3523</inkml:trace>
  <inkml:trace contextRef="#ctx0" brushRef="#br1" timeOffset="153511.78">13021 2841 14541,'-20'-21'513,"20"21"-161,0 0 64,0 0 161,0 0 256,0 0-737,0 21-128,0-1 96,0 0-64,20 20 0,-20-1 0,20 1 0,1-20 0,17 19 96,-17-19 0,19-20-32,-1 0 321,1 0-225,-20 0 64,-1-20 64,1-19-128,0 19-32,-20 0 1,0-20-258,-20 21-351,0-21-545,-19 20-673,-1 0 609,-19-1 929,18 21 224,21 0-96,2 21 32,-3-1 192,21 0 385,0 20 608,39-21-608,-19 1-385,21 0-64,-3 0 0,3-20 96,-1 0-96,-1 0-96,-19 0-640,0-20-1570,-20 0-3556</inkml:trace>
  <inkml:trace contextRef="#ctx0" brushRef="#br1" timeOffset="153750.79">13161 2503 15566,'39'0'801,"1"20"-192,-1 0 512,1 20-128,0-1 704,-1 1-736,1 19-705,-1 2-128,1 18-128,-19-19 32,-1 19-64,-20 0-320,0-19-160,0 0-225,-20-20-64,-1-1-800,1 1-1666,-18 0-6727</inkml:trace>
  <inkml:trace contextRef="#ctx0" brushRef="#br1" timeOffset="158657.07">12942 5663 2466,'-20'0'2915,"0"0"-897,20 0-481,-20 0-224,20 0-32,0 0 129,0 0-289,20 0-449,-20 0 97,40 0-288,-1 21-193,21-21-160,20 0 64,-1 19-64,0-19 97,1 20 63,-1-20-64,0 0-128,0 19-96,-38-19 64,18 0-96,-39 0-32,-20 0-224,0 0-801,0 0-321,-20 20-1248,1-20-737,-21 0-3780</inkml:trace>
  <inkml:trace contextRef="#ctx0" brushRef="#br1" timeOffset="160619.18">12446 5484 4644,'-40'0'544,"20"0"610,0 0-1058,20-20 32,-19 20 1025,19 0-256,-20 0-385,20 0-288,0 0 1,0 0 383,0 0 385,-20 0-256,20 0-161,0 0-63,0 0 95,0 0-63,0 0-161,0 0-160,0 0-159,0 0 287,20 0 0,0 20-96,-1-20-127,21 20-1,0-20-64,19 20 32,-19 0-96,19 0 64,0-20-64,-19 20 128,19-1-96,2 1-32,-2 0 0,1 0 64,-21 1-64,21-2 0,-1 1 0,2-20 0,-22 19 0,21 1 0,-21-20 0,1 21 32,-20-21-32,19 20 32,1-20-32,-1 0 32,1 19 32,-19-19-32,17 0-32,3 0 32,-21 0-32,0 0 32,0 0-32,-1 20 0,1-20 64,0 0 97,-20 0-1,20 0-64,-20 0-64,20 0-32,-1 0 0,-19 0-192,20 0-385,-20 0-288,0 0-384,0 0-961,0 0-929</inkml:trace>
  <inkml:trace contextRef="#ctx0" brushRef="#br1" timeOffset="175859.05">11632 12260 3171,'-20'0'2562,"0"0"-640,20 0 480,0 0 96,-20 0-608,20 0-737,0 0-768,20-20-97,0 20 224,19 0 33,21 0-257,-1 0-96,2 0-31,18 0-129,0 0-97,-19 0 1,19 0-256,0 0 64,-20 20-128,-18-20-321,-1 0-64,-21 0-224,1 0 0,-20 0 32,-20 0-1409,1 0-2787</inkml:trace>
  <inkml:trace contextRef="#ctx0" brushRef="#br1" timeOffset="176241.08">11890 12042 9032,'40'-20'705,"-22"20"-577,-18-20 352,0 20 1698,0 0-1185,-18 20-768,-22-20-322,-1 40-287,-18-21 128,19 21 224,-39-20 64,40 20 64,-21-21 96,21 1 128,19 0-159,20 0-33,0 0-64,20 0 96,19-1-32,21 22-96,-21-22 0,21 1-384,-1-20-1186,-18 20-2369</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7:54:39.964"/>
    </inkml:context>
    <inkml:brush xml:id="br0">
      <inkml:brushProperty name="width" value="0.05292" units="cm"/>
      <inkml:brushProperty name="height" value="0.05292" units="cm"/>
      <inkml:brushProperty name="color" value="#0000FF"/>
    </inkml:brush>
  </inkml:definitions>
  <inkml:trace contextRef="#ctx0" brushRef="#br0">12426 6796 10730,'-20'0'544,"20"0"449,0 0 384,0 0-31,0 20 95,20-20-416,19 0-448,1 0-321,19 0 384,1 0-127,-1 0-225,20 0-160,-18 0-32,-2 0-32,1 0 1,-1-20-1,-19 20-96,19 0-321,-18 0-383,-21-20-834,-2 20-704,-18 0-1121,-18 0-3460</inkml:trace>
  <inkml:trace contextRef="#ctx0" brushRef="#br0" timeOffset="274.01">12962 6696 4516,'0'0'4836,"0"0"-4868,19 0 961,1 0 449,20 0 95,-1 0-512,2 21-481,-1-21 161,19 19-33,-39 1-159,19-20-33,-19 20-159,-20 0-97,20 0 96,-20-20 320,-20 20-95,0-20-97,1 19-63,-21 1-161,-1-20-96,3 20 64,-23-20-609,22 20-479,19 0-1475,0-20-3522</inkml:trace>
  <inkml:trace contextRef="#ctx0" brushRef="#br0" timeOffset="1161.06">13934 6597 5957,'41'-40'4965,"-41"0"-3748,18 21 1185,-18-21-736,0 20-321,0-20-512,-18 21-417,-2-1-63,-1-1-257,1 21-64,0 0-96,-19 0 0,19 21 0,-20-1-65,21 19 33,19 21 64,0-1 64,0 1-96,0-1 128,19 2-32,1-2-32,20-19 0,-19-1 32,-3 1-224,-18-20-96,0 0-353,0-20-95,-18 0-129,-23 0-32,21 0 288,-19-20 289,19 0 160,0 0 128,-20 0 128,40 1 288,0-1 257,20 0-417,0 20-96,39-20 32,-19 0-95,1 20-97,17 0-129,-17 0-319,-2 0-225,1 0-512,-20 0-641,-1 0 193,1 20 287,-20-20 65,0 0 769,0 0 480,-20 0-129,20 0 129,-19 0 193,19 0 63,0 0 224,0 0 705,0 0 481,0 0-289,0 20-288,19-20-513,-19 0-351,0 0-129,20 0-641,-20 20-1185,0-20-2466</inkml:trace>
  <inkml:trace contextRef="#ctx0" brushRef="#br0" timeOffset="1349.07">14133 6557 13452,'0'0'224,"-20"0"257,20 0 320,0 0 192,0 0-353,0 0-640,0 0-544,0 0-834,0 0-1504,0 0-3364</inkml:trace>
  <inkml:trace contextRef="#ctx0" brushRef="#br0" timeOffset="1825.1">14153 6796 9769,'0'20'801,"0"0"576,0-20 641,0 19-257,0 1-736,0 0-704,0 0-225,20 0-64,-20 0-64,0-20-257,19 19-287,-19-19-641,20 0-737,-20 0-1217</inkml:trace>
  <inkml:trace contextRef="#ctx0" brushRef="#br0" timeOffset="2056.11">14331 6776 9256,'0'20'4709,"0"-20"-4165,21 20 1058,-1 0-65,-2-20-127,2 19-674,21 1-544,-21-20-192,19 0-192,-19 20-160,0-20-545,0 0-1153,-20 0-2274,20 0-4612</inkml:trace>
  <inkml:trace contextRef="#ctx0" brushRef="#br0" timeOffset="2251.12">14590 6736 9673,'0'0'800,"-20"0"97,20 0 449,-20 20 800,0 0-225,0 0-960,1 20-544,-21-21-129,20 21-128,-1-20-320,21 20-1121,-20-21-2787</inkml:trace>
  <inkml:trace contextRef="#ctx0" brushRef="#br0" timeOffset="4054.23">14708 6796 11306,'0'20'-32,"0"-20"-96,0 20 96,20-20 64,0 19 64,-20 1 192,41-20-127,-23 0-1,2 0 32,21 0 288,-21-20 225,-1-19-321,1 19-127,-20 0 159,0-20-64,0 21 33,-20-2-193,1 2-192,-1 19 128,0 0-224,-1 19 0,1 2 96,2-2-32,18 21-32,0 0 64,18-1-64,-18-19-64,41 0 31,-21 0 1,19-20 0,-19 0 96,20 0 0,-1 0 64,-19-20-160,20 20-96,-1-20-481,1 0-352,-20 20 1,1 0 223,-3 0 96,-18 0 545,0 20 256,0 0 320,0 20 545,0-20 192,-18-1 161,-3-19-65,1 20-256,-20-20-224,21 0-321,-1 0-288,-20 0-64,20 0-96,1 0-672,19-20-1186,0 20-2819</inkml:trace>
  <inkml:trace contextRef="#ctx0" brushRef="#br0" timeOffset="4595.26">15979 6299 14894,'-20'0'736,"20"0"-1056,20 20 224,-20 20 32,21-1 64,-3 21 96,2-1-96,21 1-32,-21 19 128,0-18-64,-20-2 0,0 1 32,18-21 32,-18-19 257,0 0 159,-18-20 65,18 0-65,-20-20-288,20 0-192,0-19-224,0 19-96,20-20-289,-20 0-191,18 21 447,3-2 65,-1 2 64,0 38 288,-20 2 128,20-2 0,-20 21-96,19 0-160,1-1-320,0 1-1217,0-20-1538,19 0-577,-19-20-2241</inkml:trace>
  <inkml:trace contextRef="#ctx0" brushRef="#br0" timeOffset="4732.27">16435 6796 11274,'-18'-20'1281,"18"20"-1377,0 20-64,0-20 288,0 20 161,0-20-257,18 20-1057,-18-1-1858,20-19-4292</inkml:trace>
  <inkml:trace contextRef="#ctx0" brushRef="#br0" timeOffset="4854.27">16455 6656 11594,'-20'-19'1474,"20"0"-1090,0 19-448,0 0-2690,0 0-1538</inkml:trace>
  <inkml:trace contextRef="#ctx0" brushRef="#br0" timeOffset="5251.3">16694 6756 11210,'-40'20'3620,"20"0"-3556,1 0 64,-1 0-64,0-1 256,20 1-96,0 0-128,20-20-288,0 20 0,-1-20 160,1-20 64,20 0 0,-20 0 64,-1 1-32,-19-1 64,20 0-64,-20 0-32,0 20 32,0 0-128,0 0-160,0 20 128,0 20 96,0-1 0,0 21 0,20-21 0,-20 21-32,0-20 64,0 0 0,0 0 224,0-21 481,-20 1 256,0-20-32,1 20 32,-1-20-256,-20-20-513,20 0-128,-19 1-416,19-2-353,-21-19-512,23 1-993,-2-1-2339,20 0-6821</inkml:trace>
  <inkml:trace contextRef="#ctx0" brushRef="#br0" timeOffset="5582.31">16832 6319 13548,'40'60'160,"-40"-1"481,21 1 256,-21-1 64,20 2-192,-20 17-577,0-18-96,0 0-96,0-21 32,20 1 32,-20-20 32,0-20-32,0 0 352,0 0-31,0-20-385,18 0-128,-18-19 64,21 19-225,-21-20 97,20 40 160,0-20-32,-20 20 32,20 20 256,-20 0 65,0 0-1,19 19-160,-19-19-96,20 20-32,-20-20-256,20 0-929,0-20-2339,0 0-9832</inkml:trace>
  <inkml:trace contextRef="#ctx0" brushRef="#br0" timeOffset="6110.34">17786 6656 12267,'-21'0'449,"21"0"-706,0 21 449,0-2 417,41 21 160,-21 0-417,19 0-256,1-1-192,0 1 96,-21-20 96,21 0 289,-20-20 287,-20 0 449,20 0 353,-20-20-545,0-20-449,0 20 0,-20-19 1,0-1-449,0 20 0,0-19-320,20 18-449,-19 21-480,19 0-1730,19 21-1057,-19-21-3010</inkml:trace>
  <inkml:trace contextRef="#ctx0" brushRef="#br0" timeOffset="6621.37">18322 6756 11050,'0'-20'4004,"-20"1"-4036,20 19 736,-20 0-191,-1 0-129,-17 0-256,18 19-128,-1 1 0,21 20-96,0-20-64,0 0-160,21-1-161,-1 1-159,0-20 384,19 20 159,-19-20-63,20 0 64,-21-20 96,1 0-64,-20 1-96,20 19 64,-20-20-96,0 0-193,-20 0-31,20 20-609,-20 0 352,20 0 545,-19 0 128,19 20 160,0 0 1,19 0 95,1-20-128,0 19-160,0 1 32,0-20 64,-1 0-32,1 0 96,0 0 385,-20 0 63,0-20 225,0 20 0,0-19-129,0-1-319,-20 0-65,20 0 160,0 0-127,0 0-97,0 1 32,0 19-96,20-21-288,0 21 32,1 0-417,-3 0-608,2 0-480,21 21-449,-21-21 192,0 0-736,-20 0-1890</inkml:trace>
  <inkml:trace contextRef="#ctx0" brushRef="#br0" timeOffset="6759.38">18679 6736 3715,'20'20'3491,"-20"-20"-736,0 20-801,0 0-161,20 0-575,-20 0-802,20-1-320,-20 1-128,20-20-416,-20 20-609,19-20-1410,-19-20-6597</inkml:trace>
  <inkml:trace contextRef="#ctx0" brushRef="#br0" timeOffset="6903.39">18719 6557 15534,'0'0'-3171,"0"0"1378,0 20 1280,20-20-1121,0 20-4836</inkml:trace>
  <inkml:trace contextRef="#ctx0" brushRef="#br0" timeOffset="7457.42">19016 6696 16687,'0'0'577,"0"0"-673,0 0 576,-20 0 1,0 21-193,2-2-224,-3 1-128,1 0 32,20 0-64,0 0-64,0 0-257,20-1-127,1-19 95,-3 20 257,2-20-32,0-20 32,1 1 64,-1 19 192,-2-20-32,-18 0 0,0 0-64,0 0-96,-18 0-385,18 20-288,-20-19-160,20 19 801,0-21-32,0 21-609,0 21 321,20-2 480,-20 1 0,18 0 32,-18 0 0,21 0 352,-1 0 129,0-20-129,-20 19 1,20-19 223,-20 0-31,0 0-129,0 0 33,0 0-289,0-19-32,0 19 192,0-20-64,0 0-159,19 0-1,1 0-96,0 20-32,0-20 128,0 20 96,-1 0 385,1 0 63,-20 0-255,20 0-257,0 20-96,-20 0 0,0 0-224,0-20-321,0 20-383,20 0-354,-20-20-735,0 19-1315,19-19-2945</inkml:trace>
  <inkml:trace contextRef="#ctx0" brushRef="#br0" timeOffset="7696.44">19454 6696 12940,'0'0'0,"-20"21"128,20-21 1569,0 19-640,0 1-672,0 0-289,0 0-96,0 20-64,20-21-128,0 1-481,-20 0-160,39 0 65,-19-20 511,0 0-63,19 0-641,-19 0-1633,0 0-4133</inkml:trace>
  <inkml:trace contextRef="#ctx0" brushRef="#br0" timeOffset="8135.46">19731 6796 9673,'0'0'1729,"0"0"-1408,0 20 1985,0-20-480,0 20-866,20-20-511,0 19-257,-1-19-32,1 0-64,0-19 96,21 19-160,-23-20 33,2 0 223,1 0-128,-21 20 192,-21-20-416,21 0 128,-38 1 0,18 19-224,-21 0-32,21 0 64,-19 0 32,19 0 0,-20 19 96,40 1-64,-19 0 32,19 0 160,19 0 0,1 19 192,20-19-128,-20 0 97,19 0-65,22 0-64,-23-20-96,23 0 64,-22 0-128,-19 0-224,0 0-128,0 0-545,-20 0-1121,0 0-4132</inkml:trace>
  <inkml:trace contextRef="#ctx0" brushRef="#br0" timeOffset="35093">11989 7769 6854,'0'0'1569,"-20"0"-159,20 0 31,0 0 417,0 0-128,0 0-673,0 0-513,0 0-256,0 0 1,20 0 191,0 0-288,20 0-32,-1 0 1,1 0-258,-1 0 226,1 0-225,19 0 96,-18 20-33,18-20-63,1 0-32,-21 0-64,1 0-96,0-20-257,-21 20-416,1 0-800,-20 0-738,0 0-1184</inkml:trace>
  <inkml:trace contextRef="#ctx0" brushRef="#br0" timeOffset="35396.02">12426 7670 9064,'0'0'1473,"0"0"-1280,0 0 95,20 0 353,-1 0 512,21 0-192,-20 0-673,19 20-224,1-20-64,1 20 32,-3 0-32,-18-20 0,21 19-64,-41 1 0,18 0-32,-36-20 128,-2 20 160,-21 0 64,3-20 257,-3 20 63,1-20-159,-19 0-193,39 19-192,-19-19-224,39 20-1602,-20-20-3235</inkml:trace>
  <inkml:trace contextRef="#ctx0" brushRef="#br0" timeOffset="36132.06">13378 7570 8327,'0'-40'2563,"-19"20"-2211,-1 1 545,0-1-128,-20 0-481,21 0 32,-21 20-224,-1 0-160,3 0 32,-3 20 0,41 20 96,-20-1-64,20 22 0,20-23 32,1 23-32,-1-21-224,0-1-320,19 1 255,-19 0 225,0-21 32,-20-19 64,0 20 0,0-20 96,-20 0-128,-21 0 0,3-20 32,-3 1 65,21-1 319,-19 0 513,39 0-96,0 0-1,0 0-383,21 20-353,17 0 32,3 0-64,-3 0-64,23 0-64,-22 0-384,1 0-225,0 0-768,-21 20-577,1-20-192,-20 20-1218</inkml:trace>
  <inkml:trace contextRef="#ctx0" brushRef="#br0" timeOffset="36335.07">13459 7730 14445,'18'0'128,"-18"0"545,0 19 224,0-19-513,0 20-224,0 0-160,0-20-448,0 20-769,20 0-897,-20-20-1025,0 0-3716</inkml:trace>
  <inkml:trace contextRef="#ctx0" brushRef="#br0" timeOffset="36442.08">13459 7610 9480,'-21'-19'1794,"21"19"-1666,-20-21-608,20 21-2883</inkml:trace>
  <inkml:trace contextRef="#ctx0" brushRef="#br0" timeOffset="36630.09">13637 7690 11755,'0'20'1281,"0"0"160,0-1 385,20 1-577,-20-20-512,20 20-737,-1 0-256,1 0-545,0 0-673,0-20-1504,-20 19-3685</inkml:trace>
  <inkml:trace contextRef="#ctx0" brushRef="#br0" timeOffset="36796.1">13756 7710 10634,'-40'20'2306,"40"-20"-2242,-20 19 576,-19 1 385,19 0-128,0 0-641,-1 20-416,21-21-1473,0 1-2467</inkml:trace>
  <inkml:trace contextRef="#ctx0" brushRef="#br0" timeOffset="37351.13">13876 7809 12940,'0'0'0,"0"0"-32,0-20 961,18 20 256,-18 0-320,20-20-545,0 20-128,1 0 64,-21-20 97,20 1-129,-2 19-128,-18-20-32,0 20 0,0-20 0,0 20-128,0 0-32,-18 0 0,-2 0 64,-1 0-128,21 0 64,-20 20 64,0 0 32,20-1 32,0 1-32,0 0 64,20 0 0,0 0 0,1-20-32,-1 20 32,19-20-64,-19 0-32,20 0-32,-21-20-32,21 20-64,-20-20-65,19 20-319,-19-20-609,0 20-225,-20 0 289,20 0-448,-20 20 640,0 0 961,-20 0 256,20-1 193,-20 1 416,0 0 288,1-20 160,-21 20-96,20-20-320,0 0-256,-19 0-353,19-20-320,20 20-384,-20 0-1153,20-20-2435</inkml:trace>
  <inkml:trace contextRef="#ctx0" brushRef="#br0" timeOffset="38008.17">14967 7372 10922,'20'-20'1505,"-20"20"-1505,19 39 353,1 1 319,-20 0-255,0 19-65,0 21-192,20-20-64,-20-20-32,0 19 64,-20-19-64,20-20 129,0 0 95,0-20 256,0 0 385,0 0-640,0-20-289,0-20-193,20 20-95,0-19-32,0-1-97,-1 20-31,1 0-97,0 20-127,0-21 416,1 42 288,-21-1 480,0 0-160,18 0-63,-18 19-161,0-19-128,0 0-192,20 0-353,-20 0-320,20-20-672,-20 0-705,21-20-1218</inkml:trace>
  <inkml:trace contextRef="#ctx0" brushRef="#br0" timeOffset="38152.18">15305 7710 6342,'0'0'384,"0"0"-384,0 20 288,0-20 481,19 19-161,-19 1-543,20-20-322,-20 20-800,20-20 289,-20 0 159,20 0-704,-20 0-2595</inkml:trace>
  <inkml:trace contextRef="#ctx0" brushRef="#br0" timeOffset="38613.2">15542 7670 8520,'0'20'2786,"-20"-20"-2594,20 20 737,-19 0-64,-1-1-96,20 1-577,0 0-160,0 0-192,0 0-289,20-20-223,-1 0 95,1 0 97,0 0-161,0-20 289,1 20 96,-21-20 63,0 0-63,0 20-224,0 0 288,0 0-225,0 20 289,0 0 64,0 0 64,0 19 96,0 1-96,18 0 192,-18-1 129,0-18 319,0-1 577,0-1 545,0-19-225,-18 0-383,-23 0-322,21 0-319,0-19-385,-19 19-128,19-20-384,0-1-673,0 2-801,1-21-1762</inkml:trace>
  <inkml:trace contextRef="#ctx0" brushRef="#br0" timeOffset="38945.22">15682 7431 12523,'20'79'577,"-2"-38"-289,-18 18 32,21 1 289,-21-20 384,0 19-673,0-19-160,20 0-95,-20-21 63,0-19 224,0 0 0,0 0 225,0 0-449,0-19-256,20-21-128,-20 20-289,20-20-288,-20 21 225,19-1 512,1 20 128,-20 0 128,20 0 288,-20 20-31,20-1-65,-20 21-224,0-20-96,20 0 0,-20-20-352,19 20-833,-19-20-1346,0 19-2882</inkml:trace>
  <inkml:trace contextRef="#ctx0" brushRef="#br0" timeOffset="39098.23">15305 7591 17456,'-20'0'256,"20"0"-992,20 0-97,-1 0-2114,21 0-4804</inkml:trace>
  <inkml:trace contextRef="#ctx0" brushRef="#br0" timeOffset="39594.26">16654 7610 8680,'20'0'1793,"-20"0"-832,20 0 289,-20 19-482,0 2-383,20 19-257,-20-20 32,19 0-96,-19-1 96,20 1 353,-20-20 319,20 20 65,-20-20 32,20-20-160,-20 0-193,0 1-95,0-21-257,0 20-128,0 0-128,0-20-352,0 40-1058,0-19-1312,0 19-3140</inkml:trace>
  <inkml:trace contextRef="#ctx0" brushRef="#br0" timeOffset="40042.29">17111 7710 13004,'20'-20'1057,"-40"20"-897,0-20 32,0 20-128,0 0 160,1 0-256,-21 0-160,20 20-64,20 0 192,-21 0 32,21-1 0,0 1 0,21 0-128,-1-20-129,0 20 65,19-20 224,1 0 128,-20-20 129,19 0-65,-19 20 0,-20-20-128,20 1 32,-20-1-64,0 0-96,-20 20-545,20-20-383,-20 20-386,20 0-159,0 20 1120,0-20 385,0 20 0,20 0 32,-20-1 0,20-19 64,0 0 257,0 0 415,-20 0 706,19 0 191,-19 0-640,0-19-224,0-1-353,0 0-127,-19 20-193,19-20-353,0 20-832,19-20-1601,-19 20-1890,20 0-2850</inkml:trace>
  <inkml:trace contextRef="#ctx0" brushRef="#br0" timeOffset="40215.3">17368 7749 320,'21'0'1601,"-21"0"-1152,20 0-1154</inkml:trace>
  <inkml:trace contextRef="#ctx0" brushRef="#br0" timeOffset="40813.33">17607 7650 16271,'0'0'1281,"-20"0"-1601,0 0 448,20 20 545,-20-20 127,20 20-607,0 0-290,0 19-127,0-19-32,20-20-64,0 20-129,0 0-63,0-20 223,-1 0 289,-19 0 0,20-20-96,-20 0 0,0 0 32,0 1-128,0-1-192,0 20-193,0-20 97,0 0 31,0 20-608,0 0-704,0 0 800,0 20 448,20 0 65,-20 0 288,20-20 96,-20 19 64,21 1 0,-21-20 160,0 0 833,0 0 704,0 0-95,0 0-1058,0 0-159,0-20-129,0 1-256,0-1 32,18 20-160,-18-20 0,20 20 96,1-20 32,-21 20 96,20 0 64,0 20 96,-20-20 32,0 20-256,20-20-512,-20 20-1154,19-1-1921,-19-19-6214</inkml:trace>
  <inkml:trace contextRef="#ctx0" brushRef="#br0" timeOffset="41190.35">18083 7650 12107,'-20'0'1057,"1"0"-1185,-1 0 192,0 20 609,0 0-33,20 0-512,0 0-96,20-1-64,0 1-416,19-20-641,1 20 128,1-20-32,-3 0 192,3-20 321,-21 20 95,19-20 257,-19 20 256,-20-19 193,0-1 191,0 0 225,-20 20-225,-19 0-31,19-20 288,0 20 159,-21 20-127,41-20-481,-18 20-191,18 0 63,18-1 224,23 1-160,-1-20-95,-22 20-258,23-20-95,-21 0-544,0 0-1122,-20 0-3011</inkml:trace>
  <inkml:trace contextRef="#ctx0" brushRef="#br0" timeOffset="41520.37">17348 7650 12267,'0'0'32,"0"20"1281,20-20 577,-20 20-705,0 0-800,21 19-353,-1-19-353,-20 0-896,20 0-2050,-20-20-5477</inkml:trace>
  <inkml:trace contextRef="#ctx0" brushRef="#br0" timeOffset="41657.38">17389 7530 13388,'-21'0'3139,"21"0"-4516,0 0-2146,21 0-7624</inkml:trace>
  <inkml:trace contextRef="#ctx0" brushRef="#br0" timeOffset="82226.7">12882 8604 11594,'-19'0'929,"19"0"-608,19 0 383,-19 19 481,20-19 65,0 0-546,20 0-351,-1-19-193,1 19 0,19 0-160,-18 0 32,-3 0-32,3 0-128,-21-20-609,19 20-864,-39 0-1122,20 0-1249</inkml:trace>
  <inkml:trace contextRef="#ctx0" brushRef="#br0" timeOffset="82491.71">13141 8524 8359,'20'0'961,"-2"20"-736,3-20-65,19 0 192,-1 0 737,1 20-256,0-20-513,-1 0-192,-19 20-32,0-20 0,1 20 257,-21-1-129,0-19 192,0 21 97,-21-21-193,-19 19-32,20-19-159,-19 21-65,-1-21-32,20 19-96,-19-19-257,39 20-415,-20 0-1474,20 0-4165</inkml:trace>
  <inkml:trace contextRef="#ctx0" brushRef="#br0" timeOffset="83768.79">13876 8365 6374,'18'-20'800,"-18"1"-255,0-1 1088,0 0 257,0 0-32,-18 20-769,18-20-833,0 20-256,-21 0 0,21 0-32,-20 0 0,20 0-32,-20 20 0,20 0 64,-20 20-32,20-1 32,0 1 0,0 19 32,20-18-96,0-2-160,0 1-65,-20-20-351,21 20-225,-21-21-256,0 2-1057,-21-21-4068</inkml:trace>
  <inkml:trace contextRef="#ctx0" brushRef="#br0" timeOffset="83907.79">13696 8584 9801,'60'-20'865,"-40"0"-769,19 20 64,-19 0-128,21-20-32,-3 20-224,-18 0-1794,1 0-4516</inkml:trace>
  <inkml:trace contextRef="#ctx0" brushRef="#br0" timeOffset="84056.8">13993 8564 9865,'0'20'705,"0"-20"95,0 0-255,21 20-353,-21-20-192,20 19-609,-20-19-1216,20 0-1058,-20 0-1858</inkml:trace>
  <inkml:trace contextRef="#ctx0" brushRef="#br0" timeOffset="84180.81">13975 8405 4932,'0'0'-3940</inkml:trace>
  <inkml:trace contextRef="#ctx0" brushRef="#br0" timeOffset="84367.82">14192 8544 10473,'20'20'1089,"0"0"-352,0 0 256,0-1-544,-1-19-257,1 21-160,0-21-481,1 19-928,-1-19-1025,-20 0-865</inkml:trace>
  <inkml:trace contextRef="#ctx0" brushRef="#br0" timeOffset="84526.83">14331 8564 11723,'-20'40'961,"0"-21"-897,20 2-32,-19-2 192,-1 2 384,20-2-640,0 1-1409,-20 0-1922</inkml:trace>
  <inkml:trace contextRef="#ctx0" brushRef="#br0" timeOffset="84908.85">14431 8623 9352,'20'21'1250,"-20"-21"-1603,0 0 97,20 0 384,-20 0 737,20 0-321,-20 0-480,19-21-31,-19 2 63,0 19 32,0-20-128,0 20-64,0 0-32,-19-20 32,-1 20-97,20 0-159,-20 0 0,0 0 224,20 20 256,-21-20 192,21 20 129,0-1-161,21 2-160,-21-2-64,40 2-32,-20-21-192,-1 19-64,21-19 96,-20 0 0,0 0 32,-1 0-96,1 0-417,-20-19-1505,0 19-4612</inkml:trace>
  <inkml:trace contextRef="#ctx0" brushRef="#br0" timeOffset="87606.01">14669 8663 2530,'-20'21'4708,"20"-21"-3747,0 0 801,0 0 544,0 0-128,0 0-929,0-21-608,20 21 32,-20 0-129,20-19-224,-20-2-95,19 21-97,-19-19-128,0 19 0,0-20-160,0 20-65,0-20-95,0 20 96,0 0-96,0 0-65,20 0 97,-20 0 192,0 20 32,20 0 32,1-1 32,-1 2 0,-20-2 0,18 2 0,-18-21 0,20 19 32,-20-19 128,-20 20 288,2-20 161,-2 0-257,-21 0-31,21 0-225,1 0-64,-21 0-32,20 0-128,0 0-353,20 0-672,0 0-1730,0 0-4548</inkml:trace>
  <inkml:trace contextRef="#ctx0" brushRef="#br0" timeOffset="88212.04">15384 8266 10730,'0'-20'1313,"0"20"-1153,20 0 1185,-20 20 225,19 0-449,-19 20-641,20-1-255,-20 1-97,20 0-32,-20 0 32,20-1 64,-20 1-160,0-20 0,0 0 64,0-1-32,0-19 96,0 0 161,0 0-289,0-19-224,0 19-193,0-20-63,0-20-97,0 20-127,20 1-161,-1-1 192,-19 20 449,20 0 96,0 0 64,0 0 128,-20 20 481,21-1-1,-21 1-159,0 0-353,0 0-32,0 0-353,0-1-800,18-19-865,-18 21-1729</inkml:trace>
  <inkml:trace contextRef="#ctx0" brushRef="#br0" timeOffset="88349.05">15720 8524 10922,'0'20'2082,"0"0"-2018,0-20 64,0 20-128,21 0-288,-21-20-2467,20 19-7397</inkml:trace>
  <inkml:trace contextRef="#ctx0" brushRef="#br0" timeOffset="88472.06">15720 8445 11242,'0'-20'64,"0"20"-3619,0 0-1922</inkml:trace>
  <inkml:trace contextRef="#ctx0" brushRef="#br0" timeOffset="88869.08">15880 8524 12908,'-40'20'800,"20"0"-575,1 0 479,-1-20-31,20 20-353,0-1-224,20 2-352,-1-21-64,1 0-161,0 0 1,0 0 160,0 0-1,-1-21 289,-19 21 64,0-19 32,0-1 0,0 20 97,0 0 159,0 0-288,-19 0-64,19 20 32,0-1 32,0 21 96,19 0 0,-19 20-128,0-20 32,20-1 32,-20-19-64,20 20 96,-20-20 161,0-20 447,-20 19 97,0-19-128,1 0-257,-1-19-192,0 19-288,-20-20-64,21 0-224,-1-20-609,0 1-1570,0-1-3811</inkml:trace>
  <inkml:trace contextRef="#ctx0" brushRef="#br0" timeOffset="89186.1">16038 8266 12011,'41'79'1121,"-41"-38"-577,0 18 33,0 1 352,0-21-481,0 21-544,0-20-993,20 0 160,-20-21 353,0-19 448,20 0 0,-20 0-97,0 0-95,18-19 224,-18-2 0,21 2 96,-21-2 64,20 2 512,0 19 449,19 0 449,-19 19-65,0 2-384,0-2-160,0 21-224,-20-20-609,19 0 64,-19 0-481,0 0-1472,20 0-4261</inkml:trace>
  <inkml:trace contextRef="#ctx0" brushRef="#br0" timeOffset="89835.13">17012 8207 9480,'0'39'289,"0"21"512,0-1 31,0 1 65,20 0 0,-20-1-481,19 1-352,-19-20 33,20 0 95,-20-21 416,0-19 225,0 0 96,-20 0-256,20-19-353,0-2-192,0 2-160,20-21-224,0 20-449,20 0-96,-21 20-96,21 0-95,0 0 607,-1 20 289,-19 0 96,-20-1 288,0 2 353,-20-2 384,0 2-32,1-2-320,-21-19-385,0 0-192,21 0-224,-21 0-865,20 0-1506,20-19-2721</inkml:trace>
  <inkml:trace contextRef="#ctx0" brushRef="#br0" timeOffset="90016.14">17389 8524 4163,'20'20'10859,"-20"0"-10667,0 0 513,0 0 95,0 20-511,0-21-225,20 2-96,-20-2-321,19-19-512,1 20-672,0-20-577,-20-20-2242</inkml:trace>
  <inkml:trace contextRef="#ctx0" brushRef="#br0" timeOffset="90145.15">17409 8464 14862,'-20'-19'768,"20"19"-447,0 0 127,0 0-544,20 0-160,0 0-1410,-1 0-3427</inkml:trace>
  <inkml:trace contextRef="#ctx0" brushRef="#br0" timeOffset="90499.17">17666 8564 12011,'0'0'512,"0"0"417,-20 20 481,1-20-802,19 20-448,-20-1-32,20 2-96,0 19-32,0-21 0,20 1-32,-1 0-192,1 0 96,0-20 160,0 0 128,1-20-32,-3 0 33,-18 0-1,0 1 64,0-2 64,0 2-96,0-2 65,-18 2-129,-3-1 128,21 0-128,-20 20-32,20 20-160,0-20 160,0 20 96,0-1-192,20 21 0,1-19-128,-3-2-384,23-19-801,-1 20-1026,-20-20-1184,-1 0-3876</inkml:trace>
  <inkml:trace contextRef="#ctx0" brushRef="#br0" timeOffset="90758.19">17945 8564 10153,'-20'-20'3555,"20"20"-3330,-20 0 960,20 0-192,0 0-641,0 20-224,0 0-96,20 19-160,0-18-128,-1-2-64,1 2-161,0-2 33,0 1 320,0-20 128,-20 20 96,0-20 160,0 0 352,-20 20 1,0-20-257,0 0-320,0 0-64,1 0-768,-1 20-1378,20-20-3748</inkml:trace>
  <inkml:trace contextRef="#ctx0" brushRef="#br0" timeOffset="92288.27">18024 8564 1249,'-20'0'544,"20"0"-736,0 0 160,0 0 128,0 0-64,0 0-160,-20 0-96,20 0 160,0 20 64,0-20 0,0 0 64,0 0 64,-20 0-128,20 0 0,0 0-64,0 0-256,-19 0 95,19 0 225,0 0 289,0 0 543,-20 0 546,20 0-97,0 0 224,0 0 577,0 0-32,0 0-608,0 0-321,0 0-224,0-20-161,20 20-127,-20 0-129,19 0-127,1 0-1,0 0-160,0-20-192,0 20-224,-1 0-1057,1 0-2050</inkml:trace>
  <inkml:trace contextRef="#ctx0" brushRef="#br0" timeOffset="103634.92">18223 9478 5317,'0'0'6662,"0"0"-5509,0 0-609,0 0 930,0 0 191,20 0-544,-2 0-768,23 0-97,-1 0-128,-1 0 32,21 0-32,-21 0-31,1-20-290,-1 20 65,-19 0-352,0 0-609,1 0-865,-1 0-1121,-20 0-1313</inkml:trace>
  <inkml:trace contextRef="#ctx0" brushRef="#br0" timeOffset="103885.94">18500 9359 7879,'0'0'3844,"20"20"-3460,1-20-288,17 0 224,3 19 930,-1 1-65,19-20-513,-19 21-351,-1-21 31,1 19 64,-20-19-256,-1 20-63,-19 0-33,0-20 96,-19 19 96,-1 2-160,-20-21 64,1 20-128,-1 0-96,0 0-672,1 20-1475,19-21-3042</inkml:trace>
  <inkml:trace contextRef="#ctx0" brushRef="#br0" timeOffset="106959.11">19632 9220 12619,'40'-60'513,"-40"21"-385,19 18 577,-19-18 832,-19 19-224,-1-20-544,0 20-545,0 20-128,0-19-160,-19 38 32,19 1-64,-21 0 0,23 40 64,-2-1 0,0 1 32,20 0 32,20-1-64,0 1 32,-2 0 0,3-21 32,-1 0-64,-20 2 0,0-21-320,0 0 63,0-1 129,-20-19-32,-1 0 0,3-19 128,-22 19 0,19-40 64,1 20 96,0-1 0,1-18 96,19 39 193,0-20-161,0 20-192,19 0-32,21-19 0,1 19-224,-3 19-801,3-19-1185,-1 0-2211</inkml:trace>
  <inkml:trace contextRef="#ctx0" brushRef="#br0" timeOffset="107118.12">19711 9498 9801,'0'19'1313,"0"-19"-1217,0 21 385,0-21 319,20 20-479,-20-20-706,20 0-1376,0 0-449,-1 0-513,-19-20-1633</inkml:trace>
  <inkml:trace contextRef="#ctx0" brushRef="#br0" timeOffset="107226.13">19751 9319 8007,'-20'-20'673,"20"20"-930,-20 0-543,20 0-2628</inkml:trace>
  <inkml:trace contextRef="#ctx0" brushRef="#br0" timeOffset="107413.14">19830 9418 12107,'21'21'609,"-1"-2"544,-2 1 897,2 0-481,1-20-832,-1 19-641,19-19-384,-19 21-641,0-21-801,0 0-1505,19 0-5958</inkml:trace>
  <inkml:trace contextRef="#ctx0" brushRef="#br0" timeOffset="107558.15">20049 9418 11466,'-20'0'1346,"0"21"-1314,0-21 608,20 19 417,-19 1-416,19 0-577,-20-1-897,20 2-1697,0-1-3011</inkml:trace>
  <inkml:trace contextRef="#ctx0" brushRef="#br0" timeOffset="108034.17">20128 9517 12203,'40'0'545,"-21"0"-545,1-19 800,20 19 898,-19-20-545,-1 0-769,-2 1-255,-18 19-33,-18-21 0,18 21-224,-20 0-353,-1 0-63,-19 0 287,20 21 193,1-2 32,-1-19 0,0 20 0,20 0 64,0-1 32,20 2-32,0-1-32,19-20-64,1 20 32,-19-20 32,17 0 32,3-20-32,-21 20 0,19 0-32,-19 0-96,0 0 64,-20 0 0,20 20 0,-20 0-96,0-1 192,0 2 0,-20-2 32,20-19 544,-20 20 449,0-20 193,-19 0-33,19 0-384,0 0-257,-1 0-512,3-20-96,-2 1-384,20 19-417,0-21-833,0 21-1857,0-19-7431</inkml:trace>
  <inkml:trace contextRef="#ctx0" brushRef="#br0" timeOffset="109289.25">21041 9081 6534,'0'0'4003,"0"0"-3842,20 19-129,-20 21 672,21-20 417,-21 40-384,20-20-288,-20 19-225,18 1 160,-18 0 0,0-21-159,0 0-33,0-18 160,0-21-64,0 20 129,0-20 63,-18-20-352,18-1-64,0 2-160,18-1-160,2 0-128,1-20 63,-1 20 129,0 20 96,-1 0 0,1 0 32,0 0 224,-20 20 64,0 20-95,20-20-97,-20 19-129,0 2-671,0-21-1090,20 0-801,-20-20-1344</inkml:trace>
  <inkml:trace contextRef="#ctx0" brushRef="#br0" timeOffset="109433.25">21359 9478 11627,'0'0'2146,"20"0"-2082,-20 20 800,0-20-63,0 19-513,20 2-256,-20-1-544,19 0-865,1-20-769,-20 0-1282</inkml:trace>
  <inkml:trace contextRef="#ctx0" brushRef="#br0" timeOffset="109556.26">21438 9359 10730,'0'-20'1057,"-20"20"-897,20 0-480,20 0-1987,-20 0-1472</inkml:trace>
  <inkml:trace contextRef="#ctx0" brushRef="#br0" timeOffset="109945.28">21677 9458 13901,'-20'0'2146,"0"0"-1922,-1 0 673,3 20-32,-2 0-545,-1-1-288,21 2-352,0-1-65,21 0 161,-21 0-417,20-20 33,-2 0 256,3 0 319,-1 0 66,-20-20 31,20 0 224,-20 0 224,0 20-191,0-21-225,0 21-96,0 0-160,0 21 96,20-1-33,-20 20 65,19 0 32,-19-1-32,0 1 0,20 0 0,-20-21 32,0 21 32,0-40 161,-20 20 479,1-20 97,-1 0-32,0 0-257,0 0-192,-19-20-256,19 0-32,-1 0-544,1 1-801,0-21-834,20 20-2561</inkml:trace>
  <inkml:trace contextRef="#ctx0" brushRef="#br0" timeOffset="110283.3">21855 9121 14445,'20'59'897,"-20"-19"-513,20 39 866,-20-19-193,0 20-385,21-21-480,-21 1-31,18-20-258,-18-21 226,20 2-161,-20-2 128,0-19 96,21-19 0,-21-2-352,20 2-32,-20-1 64,20-20-65,-20 19 1,18 2 128,-18 19-32,21 0-192,-21 0 704,20 19 33,-20 22-193,20-21 96,-20 0-192,20 20 65,-20-21-322,19 1-607,-19-20-1314,0 20-3203</inkml:trace>
  <inkml:trace contextRef="#ctx0" brushRef="#br0" timeOffset="110861.34">22748 8962 10570,'-18'19'1121,"18"21"-769,18 0-160,-18 20 160,20-21-223,0 21 351,1-1-192,-1-19-160,-20 0-32,0-1 65,18-19 832,-36 1-129,18-21-63,0 0 160,0 0-513,0-21-127,0 1-161,18 1-192,3-1 32,19 20-288,-1 0-193,-19 20 129,20-20 224,-20 19 128,-20 22-32,19-22 64,-19 1 96,0 0 160,-39-1 161,19-19-129,-20 0-128,1 0-192,19 0-96,-21 0-865,23 0-1313,18-19-2819</inkml:trace>
  <inkml:trace contextRef="#ctx0" brushRef="#br0" timeOffset="111043.35">23185 9379 15438,'20'19'897,"-20"1"-673,21 1 577,-21-2-128,0 1-385,0 0-224,0-1-288,0-19-353,0 21-736,0-21-993,0 0-1089,0-21-3012</inkml:trace>
  <inkml:trace contextRef="#ctx0" brushRef="#br0" timeOffset="111156.35">23185 9299 7366,'-20'-39'5638,"20"39"-4549,0 0 576,0 0-800,0 0-993,20 0-769,-20 19-1601,41 1-5894</inkml:trace>
  <inkml:trace contextRef="#ctx0" brushRef="#br0" timeOffset="111546.38">23483 9379 15470,'-20'0'160,"0"0"-160,1 0 577,19 19-225,-20-19-320,0 20-32,20 1 0,0-2-192,0 1-32,0 0-129,20 20-31,0-20 32,-1-20 128,1 20 127,0-20 65,0 0 0,0 0 64,0-20 0,-1 0 33,-19-1 159,0 2 64,0-1 160,-19-19 97,19 18-97,-20 21-191,0-20-193,20 20 0,-20 0 32,20 20 0,0-20 64,20 21-64,0-2-32,0 21-64,-1-21-288,21 2-705,-19-1-833,-1 0-1120,-2-20-3172</inkml:trace>
  <inkml:trace contextRef="#ctx0" brushRef="#br0" timeOffset="111828.39">23841 9439 10922,'0'-21'1441,"0"21"-832,-20-20 1857,0 20-1409,20 0-769,-20 0-192,20 20-31,0 1-1,0-21 0,0 19-64,0 1-96,20 0-1,-20-1 33,20 2 128,0-1-64,-20-20 65,0 20 255,0-20 160,0 20 1,0-20-257,0 0-192,-20 0-64,0 0-256,0 19-801,20-19-1442,-20 0-2754</inkml:trace>
  <inkml:trace contextRef="#ctx0" brushRef="#br0" timeOffset="112008.4">24157 9617 19858,'41'0'-1665,"-21"0"544,-20 0 1569,0 0-3939</inkml:trace>
  <inkml:trace contextRef="#ctx0" brushRef="#br0" timeOffset="125475.17">8575 10452 12940,'-20'0'1890,"20"0"-1090,-20 0 65,20 0 0,20 0 96,0 0-192,-1 0-289,21 0-320,0-20 0,-1 20 225,1 0-321,1-20-32,-3 20 0,3 0-64,-3 0-160,-17 0-97,-1 0-159,0 0-417,-20 0-256,20 0-448,-20 0-513,-20-19-641,20 19-2146</inkml:trace>
  <inkml:trace contextRef="#ctx0" brushRef="#br0" timeOffset="125727.19">8852 10353 3555,'-40'0'3779,"22"0"-2209,18 0 288,0 0-97,0 0-319,18-20-449,2 20-257,0 0-223,21 0-129,-2 0-63,1 20-65,-1-20-96,1 0-128,0 19 0,-21 2-32,1-2 0,0-19 32,-20 20 0,-20 0 32,20 0 0,-39-20 32,19 20-64,-20-1-32,1-19-256,19 21-641,0-21-704,-21 19-1730,41-19-7464</inkml:trace>
  <inkml:trace contextRef="#ctx0" brushRef="#br0" timeOffset="127379.28">9944 10214 8648,'0'-21'1697,"0"2"-896,0-1 672,-20-19 1,20 18-417,-19 1 0,19 1-769,-20 19-288,20-20-32,-20 20-64,0 0-32,0 20 0,1-1 96,-1 22-64,20-2 160,-20 0 32,20 21-64,-21 0-32,21-1-385,21 1-287,-1-20 31,0-1-128,-20-18 33,19-2 223,-19 1-95,0-20-65,0 0 65,-19 0-994,-1-20-512,0 1-1281,-1-2 2306,1 2 2114,2-1 1505,18 20 1,0-20-834,0 20-1248,0-20-161,38 20 256,-17 0 1,19 0-449,-1 0-320,1 0-1090,-1 0-832,1 20 32,-20-20-128,0 0 481</inkml:trace>
  <inkml:trace contextRef="#ctx0" brushRef="#br0" timeOffset="127575.29">10063 10412 2850,'20'20'8360,"-20"-20"-8264,0 0 64,0 0 321,21 20-321,-21-20-160,0 20-160,0 0-833,0-20-1185,18 19-1922</inkml:trace>
  <inkml:trace contextRef="#ctx0" brushRef="#br0" timeOffset="128007.32">10142 10432 4356,'-20'0'7879,"20"0"-6950,0 0 96,-18 0 833,18 20-417,0 0-864,0 19-353,18-18-192,-18 18-32,20-18-96,-20-2-321,20 1-415,1 0-482,-21-20-255,0 0-897,20 0-3396</inkml:trace>
  <inkml:trace contextRef="#ctx0" brushRef="#br0" timeOffset="128165.33">10104 10253 13644,'-21'0'833,"21"-19"-801,0 19-160,0 0-641,21 0-288,-3 19-1345,2-19-7271</inkml:trace>
  <inkml:trace contextRef="#ctx0" brushRef="#br0" timeOffset="128381.34">10282 10353 5829,'-20'40'10474,"20"-40"-10186,20 19 129,0 1 255,-1 0-31,1 0-289,0 0-256,20-1-96,-20 2-448,-1-2-353,1 1-897,0 1-2113,-20-21-7336</inkml:trace>
  <inkml:trace contextRef="#ctx0" brushRef="#br0" timeOffset="128556.35">10480 10372 10922,'-40'21'2754,"21"-2"-2497,-1 1 255,0 20 1,0-1-257,-20-18-320,21 18-1442,19 1-2433</inkml:trace>
  <inkml:trace contextRef="#ctx0" brushRef="#br0" timeOffset="130524.46">10638 10511 8103,'0'21'1954,"-18"-21"-1409,18 0 992,0 0 225,18 0-513,-18 0-288,21 0-481,19-21-384,-20 21-32,19 0-32,-19-19-32,0-1 0,0 20 0,-1-20-64,1 0 96,-20 0 0,-20 1-64,20 19-32,-39 0 0,19-21 32,-20 21-32,1 21 32,19-21 0,-21 19-32,23 1 64,18 0-64,0 0 32,0 19 64,18-18-32,23-21 0,-1 19 0,19 1-448,-19-20-641,19 0-641,-19 0-1153,-21 0-3651</inkml:trace>
  <inkml:trace contextRef="#ctx0" brushRef="#br0" timeOffset="131202.5">11195 10432 1537,'0'0'1025,"-20"0"-737,20 0 0,0-20 1,0 20 159,0 0-63,0 0-353,0 0-64,0 0-225,0 0-864,0 0-1760</inkml:trace>
  <inkml:trace contextRef="#ctx0" brushRef="#br0" timeOffset="131556.52">11195 10432 864,'20'0'1986,"0"-20"352,-20 20-288,0 0-512,-20 0-513,0 0-96,0 0 416,0 0-32,0 20-448,1-20-417,-1 20-223,0-20-161,20 20 0,-21-20-32,42 20 96,-21-1 192,20-19-96,19 21-63,1-21-33,0 19-128,-20 1 0,-1-20 0,1 21 32,-20-21 64,-20 19 256,1-19 161,-1 20 31,-20-20-192,0 0-255,21 20-97,-21-20-321,19 0-576,1 0-768,20 19-1442,0-19-4773</inkml:trace>
  <inkml:trace contextRef="#ctx0" brushRef="#br0" timeOffset="134166.67">11910 10035 8584,'-20'0'1473,"20"20"-1569,0 19 288,0 1 737,20 19 160,0 1 32,-20 0-512,18-1-225,-18 1-224,21 0 128,-21-1 513,0-39-96,0 1-321,0-2-95,0-19 159,0 0-192,0-19-192,0-2-192,-21-18-256,21 18-225,21-18-224,-21-1-95,20 20 223,-20 1 481,20-2 160,0 21 64,0 0 128,-1 21 160,-19-2-64,20 1 32,-20 0-159,0 20-97,0 0-353,0-21-704,0 22-1697,0-22-1859</inkml:trace>
  <inkml:trace contextRef="#ctx0" brushRef="#br0" timeOffset="134311.68">12228 10532 1217,'20'19'544,"-20"1"1,0-20-385,18 21-224,-18-21-1474</inkml:trace>
  <inkml:trace contextRef="#ctx0" brushRef="#br0" timeOffset="134412.68">12266 10452 6213,'-18'-59'289,"-2"38"-1667,20 21 1,0 0-353,0 0 161</inkml:trace>
  <inkml:trace contextRef="#ctx0" brushRef="#br0" timeOffset="134829.71">12505 10472 15214,'-59'39'192,"19"-18"-256,20-2 64,0 1 96,20 1-64,0-2-352,20 1-545,20-20-128,-20 0 224,19 0 33,-19 0-321,0 0-128,0-20 224,-1 1 576,-19 19 289,0-21 192,0 21 577,0 0-513,0 21-224,0-21 64,0 39-96,20-19-192,-20 20-65,20-1 225,-20 1-64,20 0 64,-20-1 128,0-19 576,0 0 898,-20 0 768,0-20-416,0 0-481,1 0-416,-21 0-417,20-20-287,0 0-65,1 0-128,-1-19-257,0-1-1312,20 0-2178,0-20-7240</inkml:trace>
  <inkml:trace contextRef="#ctx0" brushRef="#br0" timeOffset="135139.72">12645 10174 11787,'18'60'352,"2"-1"-192,-20 1 993,0-20 449,0 19-673,0 0-705,0 1-128,0-20-96,0 0 96,20-40 0,-20 19 0,0-19-64,21-19-224,-21-1-320,20 0-161,-2 1-224,-18-2-192,21 1 448,-1 1 545,0 19 673,-20 19 992,20 1-319,0 1-290,-20-2-255,19 21-192,-19-21-321,20 2-160,-20-21-673,20 20-1184,-20-20-4037</inkml:trace>
  <inkml:trace contextRef="#ctx0" brushRef="#br0" timeOffset="135718.76">13517 10035 9096,'0'0'1153,"21"20"-320,-21 40 192,20-1-384,-2 1-161,2-21 65,1 21-33,-21 0-160,20-21 33,-20-19 127,0 0 33,0 0-33,-20-20 1,-1 0-65,21 0-160,-20-20-127,20 0-33,0 20-224,20-20-1,21 20-31,-1 0-160,-21 0 32,21 20 64,-20 0 96,0-20-97,-20 20 97,0-20 128,0 19 128,-20-19-63,0 0-65,0 0-161,0-19-639,1 19-513,-1-20-641,20 20-1121,0-20-4196</inkml:trace>
  <inkml:trace contextRef="#ctx0" brushRef="#br0" timeOffset="135862.77">13835 10372 6374,'41'21'6790,"-23"-2"-6246,-18 1-287,20 0-1,0 20 0,-20-21-64,0-19-192,0 21-224,21-21-352,-21 0-353,0 0-513,0 0-2722</inkml:trace>
  <inkml:trace contextRef="#ctx0" brushRef="#br0" timeOffset="135976.77">13934 10313 12684,'0'0'320,"0"0"-705,0 0 353,21 20-704,-21-20-3973</inkml:trace>
  <inkml:trace contextRef="#ctx0" brushRef="#br0" timeOffset="136351.79">14153 10412 14445,'-20'20'1121,"0"-20"-865,0 0 1090,20 0-770,0 20-384,0 0-192,0 0-256,20-1-352,0 2-513,20-2-641,-21 1 289,1-20 416,20 0 544,-40 0 449,20-20 64,-1 1 64,-19 19 96,-19-21 128,19 2 225,-20-1 96,0 0-129,0 20-64,0-20 1,1 20 255,-1 0-223,20 0-353,0 20-128,0 0 160,0 0 96,39-1 32,-19 2-159,20-2-33,-20-19-257,19 20-287,2-20-385,-21 0-416,-2 0-1249,2 0-7432</inkml:trace>
  <inkml:trace contextRef="#ctx0" brushRef="#br0" timeOffset="136641.81">14491 10412 10826,'0'0'1601,"0"0"-1729,0 20 1089,0-20-320,0 20-449,0 0-224,19 0-417,-19-1-63,20 2 31,-20-2 1,20-19 352,-20 20 160,20 1 128,-20-21 673,0 0 160,0 19-128,0-19 160,0 0-321,-20 0-223,20 0-33,-20 0-288,0 0-160,20 20-160,-19-20-897,19 0-2050,-20 20-7335</inkml:trace>
  <inkml:trace contextRef="#ctx0" brushRef="#br0" timeOffset="137189.84">14590 10412 13708,'0'0'545,"-20"0"-353,0 0 1890,0 0-801,-19 20-928,19 0-481,0-20-289,0 20-896,-1 0-3812</inkml:trace>
  <inkml:trace contextRef="#ctx0" brushRef="#br0" timeOffset="138055.89">8614 11446 13901,'-59'19'1345,"39"-19"-1089,20 0-192,0 21 64,0-21 577,40 0 256,-21 0-513,41 0-287,-1 0-65,1-21 0,-1 21-96,2 0-289,-22 0-800,21-19-640,-21 19-1346,-19 0-3043</inkml:trace>
  <inkml:trace contextRef="#ctx0" brushRef="#br0" timeOffset="138285.9">8852 11366 12203,'-20'20'897,"40"-20"-801,1 0 96,38 20 257,-19-20 576,19 19-129,1-19-415,-21 21-33,21-2-191,-41 2-129,-19-2-32,0 2 32,0-2 96,-39 1 96,-1 0-224,1 0-96,-1 0-192,0 0-416,1-1-1378,19-19-4452</inkml:trace>
  <inkml:trace contextRef="#ctx0" brushRef="#br0" timeOffset="141228.07">9924 11306 12299,'0'-59'705,"0"39"-577,0 0 416,0-19 65,-19 19-225,19 20-223,-20-20-129,20 20-64,-20 0 0,20 0 64,-20 20 96,20 20 96,-20-1 0,20 21-160,20-1 32,-20 1-32,20-1-96,0-19-352,0 20-97,-1-40-95,-19 20 95,0-20 289,0-20 96,0 19-384,-19-19-513,-1-19-224,0-1-545,-20-20 833,21 20 897,-1-19 577,0 18 992,-1 21 833,21-19-384,0 19-1217,21 0-385,19-21-224,-1 21-128,1 0-128,-1 0-640,1 0-674,0 0-1280,-1-19-1410</inkml:trace>
  <inkml:trace contextRef="#ctx0" brushRef="#br0" timeOffset="141359.08">10083 11465 7431,'-20'21'2658,"20"-21"-3491,0 19-640,0-19-65,0 21 1058,20-2 448,-20 1-801,21 0-1633,-21-20 672</inkml:trace>
  <inkml:trace contextRef="#ctx0" brushRef="#br0" timeOffset="141488.09">10083 11366 9993,'-40'-20'2210,"40"0"-1762,0 0-383,0 20-386,0 0-2241,20 0-4357</inkml:trace>
  <inkml:trace contextRef="#ctx0" brushRef="#br0" timeOffset="141661.1">10221 11366 13708,'21'40'801,"-1"-21"-641,0 2-64,0-2-31,-1 2 63,1-2-96,0-19-545,0 0-352,0 21-128,0-21-192,-20 0-672,19 0-1667</inkml:trace>
  <inkml:trace contextRef="#ctx0" brushRef="#br0" timeOffset="141813.11">10421 11425 11242,'-40'21'1377,"20"-2"-1280,0 2-97,0-2 96,1 2 384,-1-2-384,0 1-961,20 0-1985,20-20-5030</inkml:trace>
  <inkml:trace contextRef="#ctx0" brushRef="#br0" timeOffset="142166.13">10480 11465 15246,'0'21'480,"0"-21"-576,20 0 64,1 19 385,-3-38 191,23 19-352,-1-21-128,-22 21-32,3-19 129,-1-2-129,0 2 64,-20-1-64,-20 20-64,0-20-64,-1 20-129,3 0 1,-22 20 0,19 0 128,1-1 64,2 2 64,18-2 64,0 2 160,18-2-96,2 2-160,21-2-96,-3-19-192,3 20-321,18-20-768,-19 0-609,0-20-320,-21 20-2146</inkml:trace>
  <inkml:trace contextRef="#ctx0" brushRef="#br0" timeOffset="142844.17">10997 11406 5445,'-21'-20'6534,"1"20"-6470,0 0 737,1 0 832,-1 20-576,-20-1-769,20 2-255,20-2-1,0 2 0,0-2 0,0-19 0,20 21 160,20-21-96,-20 19-64,19-19 0,-19 20-32,21-20 0,-23 0 0,-18 20 32,0-20 32,0 0 256,-18 20 161,-2-20-193,-1 20-256,-19-20-96,21 20-737,-21-20-1825,20 19-3268</inkml:trace>
  <inkml:trace contextRef="#ctx0" brushRef="#br0" timeOffset="148130.47">11790 11088 15534,'-20'0'513,"20"0"-866,20 0 257,-20 40 160,20 0 193,1-1 95,-3 21-128,2-1-64,-20 1-64,21 0 65,-21-1-33,0-19 0,0-20 0,0 0 0,-21 0 64,21-20 64,0-20-95,0 0-97,0 0-257,0-20-191,21 0-96,-21 21-129,20-21-288,0 20-256,-2 0 288,3 20 545,-1 0 256,-20 20 160,20 0 128,-20 20-128,0 0-64,20-21-96,-20 2-512,20-2-1538,-1 1-1057,1 0-737,-20-20 1346</inkml:trace>
  <inkml:trace contextRef="#ctx0" brushRef="#br0" timeOffset="148276.48">12128 11486 3427,'0'0'1537,"20"19"-1377,-20-19 385,0 21 31,0-2-351,19-19-257,-19 20-673,20-20-480,0 0-801</inkml:trace>
  <inkml:trace contextRef="#ctx0" brushRef="#br0" timeOffset="148390.48">12187 11326 10570,'0'0'-1218,"0"20"-2785,20 0-1345</inkml:trace>
  <inkml:trace contextRef="#ctx0" brushRef="#br0" timeOffset="148780.5">12426 11386 3427,'0'0'8680,"-20"0"-8071,0 20-385,0-1-160,20 2 0,-19-2 384,-1 21-191,20-19-225,20-2-32,-20 1-64,19 0 31,1-20 33,20 0 225,-20 0 31,-1-20-96,1 0-32,-20 1 64,0-2-63,0 21-129,0-19-257,0 19-255,0 0-577,0 19 320,0 2 609,0-2 96,20 21-32,-20 0 32,20-1 160,-20 21 64,20-20 320,-20-21 481,0 1 128,-20 0 193,20 0-33,-20-20-352,-20 0-257,21 0-416,-21-20-128,20 0-128,-19-19-384,19 19-769,20-20-1986,-20 0-4741</inkml:trace>
  <inkml:trace contextRef="#ctx0" brushRef="#br0" timeOffset="149091.52">12645 11128 13965,'18'79'608,"-18"-39"-480,0 19 225,0 1 63,0 20 225,0-40-417,0 0-192,0-1 32,20-39 32,-20 20 128,0-20 129,0 0-97,20-20-160,-20 0-96,0 1-128,0-2-32,21 2 64,-1 19 32,-20-21 0,18 42 192,3-21 256,-1 40 161,-20-21-65,20 21-480,-20-20 64,0 20-32,20-21-576,-20-19-1667,20 20-4323</inkml:trace>
  <inkml:trace contextRef="#ctx0" brushRef="#br0" timeOffset="149602.55">13538 11267 12299,'20'20'2242,"-20"-20"-2082,0 39 1,18 1 63,2 0 0,-20 0-96,21 0-64,-1 0 0,-20-21 96,20 1 257,-20-20 191,0 0 193,0 0 32,0-20-353,0 1-95,0-2-1,0-19-192,0 21-32,0-21-160,0 20-288,0 20-288,0 0-610,20 0-1696,-1 0-3588</inkml:trace>
  <inkml:trace contextRef="#ctx0" brushRef="#br0" timeOffset="150092.58">13934 11386 16079,'-20'-20'1281,"0"20"-1409,20-20 576,-18 20-192,-3 20-159,1-20 31,20 20-192,0 19 96,0-18-192,0-2-225,0 21-31,0-40 63,20 21 65,1-21 160,-3 0 128,-18 0 0,20 0 32,0-21 32,-20 21-64,21-19 32,-21-2-64,0 2-32,0 19 32,0-21-64,0 21-224,0 0-161,0 0 65,0 21-289,0-21-192,0 19 129,20-19 415,-20 0-127,18 21 63,3-21 321,-1 0 32,-20 0 256,20 0 161,-20 0-1,0 0 385,0-21 96,0 21-385,0 0-288,0-19 128,0-2 257,-20 21-97,20-19-255,0-1-129,0 20-96,0-20-449,20 20-576,0 0-288,-1 0-97,1 0-864,0 0-3747</inkml:trace>
  <inkml:trace contextRef="#ctx0" brushRef="#br0" timeOffset="150215.59">14232 11386 6245,'0'39'5414,"-20"-18"-5703,20-2-127,0-19-1,20 21-1216,-20-2-4325</inkml:trace>
  <inkml:trace contextRef="#ctx0" brushRef="#br0" timeOffset="150345.59">14252 11326 10409,'-20'-20'673,"0"20"-2018,20 0 768,0 0-224,0 20-3074</inkml:trace>
  <inkml:trace contextRef="#ctx0" brushRef="#br0" timeOffset="150916.63">14471 11326 15310,'-40'20'641,"19"-20"-609,1 20 672,2 0-447,-2 0-97,20-1-128,0 2-32,0-2-64,20-19-513,-2 21-288,-18-21 129,20 0 127,1 0 193,-1 0 63,-20-21 65,20 2 256,-20 19 128,20-21 0,-20 2 64,0 19-32,0-20 225,-20 0-193,20 20-192,0-20 32,0 20 32,0 0-160,0 0 96,0 20 64,20-20-32,-20 20 0,19 0 32,-19-20 64,20 19-32,0-19-64,-20 0 0,0 21 0,20-21 0,-20 0 32,0 0 0,0 0 64,0 0-32,0 0 0,0-21 449,0 21-129,0 0-192,0-19-96,0 19-32,20-20-32,-20 0-32,19 20 0,1 0 0,-20-20 161,20 20 223,-20 0-32,20 20 129,-20-20-97,0 0-256,20 20-32,-20 0-160,0-20-288,0 19-673,19-19-1121,-19 21-1826</inkml:trace>
  <inkml:trace contextRef="#ctx0" brushRef="#br0" timeOffset="151398.65">14827 11326 12203,'0'-20'609,"-20"20"-577,20 0 1569,0 20-512,-18-20-736,18 20-193,0 0-96,0 0 320,0 0-160,18-1-64,-18 2-63,20-2-33,21-19-128,-21 21-97,-1-21 33,21 0 32,-20-21 0,19 21 0,-19-19 128,20 19 0,-40-21 0,20 2 192,-1-1 129,-19 20 127,0-20-320,0 0 129,-19 20 31,-1 0-96,0 0-96,-20 0 0,40 0 0,-19 0-160,19 20 64,0 0 0,0 0-32,19-1-32,1 2 129,20-21-65,-20 19 64,19 2-32,-19-21-32,21 0 32,-23 0-128,2 0 96,0 0-224,1 0-353,-21-21-544,20 21-3075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10/3/2021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tags" Target="../tags/tag30.xml"/><Relationship Id="rId7" Type="http://schemas.openxmlformats.org/officeDocument/2006/relationships/image" Target="../media/image25.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30.emf"/><Relationship Id="rId4" Type="http://schemas.openxmlformats.org/officeDocument/2006/relationships/slideLayout" Target="../slideLayouts/slideLayout12.xml"/><Relationship Id="rId9" Type="http://schemas.openxmlformats.org/officeDocument/2006/relationships/customXml" Target="../ink/ink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33.xml"/><Relationship Id="rId7" Type="http://schemas.openxmlformats.org/officeDocument/2006/relationships/image" Target="../media/image26.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12.xml"/><Relationship Id="rId11" Type="http://schemas.openxmlformats.org/officeDocument/2006/relationships/image" Target="../media/image30.png"/><Relationship Id="rId5" Type="http://schemas.openxmlformats.org/officeDocument/2006/relationships/tags" Target="../tags/tag35.xml"/><Relationship Id="rId10" Type="http://schemas.openxmlformats.org/officeDocument/2006/relationships/image" Target="../media/image29.png"/><Relationship Id="rId4" Type="http://schemas.openxmlformats.org/officeDocument/2006/relationships/tags" Target="../tags/tag34.xml"/><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slideLayout" Target="../slideLayouts/slideLayout12.xml"/><Relationship Id="rId18" Type="http://schemas.openxmlformats.org/officeDocument/2006/relationships/image" Target="../media/image34.png"/><Relationship Id="rId3" Type="http://schemas.openxmlformats.org/officeDocument/2006/relationships/tags" Target="../tags/tag38.xml"/><Relationship Id="rId21" Type="http://schemas.openxmlformats.org/officeDocument/2006/relationships/image" Target="../media/image37.png"/><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image" Target="../media/image26.png"/><Relationship Id="rId2" Type="http://schemas.openxmlformats.org/officeDocument/2006/relationships/tags" Target="../tags/tag37.xml"/><Relationship Id="rId16" Type="http://schemas.openxmlformats.org/officeDocument/2006/relationships/image" Target="../media/image33.png"/><Relationship Id="rId20" Type="http://schemas.openxmlformats.org/officeDocument/2006/relationships/image" Target="../media/image36.png"/><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image" Target="../media/image32.png"/><Relationship Id="rId23" Type="http://schemas.openxmlformats.org/officeDocument/2006/relationships/image" Target="../media/image39.png"/><Relationship Id="rId10" Type="http://schemas.openxmlformats.org/officeDocument/2006/relationships/tags" Target="../tags/tag45.xml"/><Relationship Id="rId19" Type="http://schemas.openxmlformats.org/officeDocument/2006/relationships/image" Target="../media/image35.png"/><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image" Target="../media/image31.png"/><Relationship Id="rId22"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2.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tags" Target="../tags/tag53.xml"/><Relationship Id="rId7" Type="http://schemas.openxmlformats.org/officeDocument/2006/relationships/chart" Target="../charts/chart3.xml"/><Relationship Id="rId12" Type="http://schemas.openxmlformats.org/officeDocument/2006/relationships/image" Target="../media/image60.emf"/><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44.png"/><Relationship Id="rId11" Type="http://schemas.openxmlformats.org/officeDocument/2006/relationships/customXml" Target="../ink/ink3.xml"/><Relationship Id="rId5" Type="http://schemas.openxmlformats.org/officeDocument/2006/relationships/image" Target="../media/image43.png"/><Relationship Id="rId10" Type="http://schemas.openxmlformats.org/officeDocument/2006/relationships/image" Target="../media/image45.png"/><Relationship Id="rId4" Type="http://schemas.openxmlformats.org/officeDocument/2006/relationships/slideLayout" Target="../slideLayouts/slideLayout12.xml"/><Relationship Id="rId9" Type="http://schemas.openxmlformats.org/officeDocument/2006/relationships/chart" Target="../charts/chart5.xml"/></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56.xml"/><Relationship Id="rId7" Type="http://schemas.openxmlformats.org/officeDocument/2006/relationships/image" Target="../media/image47.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46.png"/><Relationship Id="rId5" Type="http://schemas.openxmlformats.org/officeDocument/2006/relationships/slideLayout" Target="../slideLayouts/slideLayout12.xml"/><Relationship Id="rId4" Type="http://schemas.openxmlformats.org/officeDocument/2006/relationships/tags" Target="../tags/tag57.xml"/><Relationship Id="rId9" Type="http://schemas.openxmlformats.org/officeDocument/2006/relationships/image" Target="../media/image4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54.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53.png"/><Relationship Id="rId2" Type="http://schemas.openxmlformats.org/officeDocument/2006/relationships/tags" Target="../tags/tag59.xml"/><Relationship Id="rId16" Type="http://schemas.openxmlformats.org/officeDocument/2006/relationships/chart" Target="../charts/chart8.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52.png"/><Relationship Id="rId5" Type="http://schemas.openxmlformats.org/officeDocument/2006/relationships/tags" Target="../tags/tag62.xml"/><Relationship Id="rId15" Type="http://schemas.openxmlformats.org/officeDocument/2006/relationships/chart" Target="../charts/chart7.xml"/><Relationship Id="rId10" Type="http://schemas.openxmlformats.org/officeDocument/2006/relationships/image" Target="../media/image51.png"/><Relationship Id="rId4" Type="http://schemas.openxmlformats.org/officeDocument/2006/relationships/tags" Target="../tags/tag61.xml"/><Relationship Id="rId9" Type="http://schemas.openxmlformats.org/officeDocument/2006/relationships/image" Target="../media/image50.png"/><Relationship Id="rId14" Type="http://schemas.openxmlformats.org/officeDocument/2006/relationships/chart" Target="../charts/chart6.xml"/></Relationships>
</file>

<file path=ppt/slides/_rels/slide1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42.png"/><Relationship Id="rId3" Type="http://schemas.openxmlformats.org/officeDocument/2006/relationships/tags" Target="../tags/tag67.xml"/><Relationship Id="rId7" Type="http://schemas.openxmlformats.org/officeDocument/2006/relationships/slideLayout" Target="../slideLayouts/slideLayout12.xml"/><Relationship Id="rId12" Type="http://schemas.openxmlformats.org/officeDocument/2006/relationships/image" Target="../media/image41.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image" Target="../media/image40.png"/><Relationship Id="rId5" Type="http://schemas.openxmlformats.org/officeDocument/2006/relationships/tags" Target="../tags/tag69.xml"/><Relationship Id="rId10" Type="http://schemas.openxmlformats.org/officeDocument/2006/relationships/image" Target="../media/image55.png"/><Relationship Id="rId4" Type="http://schemas.openxmlformats.org/officeDocument/2006/relationships/tags" Target="../tags/tag68.xml"/><Relationship Id="rId9" Type="http://schemas.openxmlformats.org/officeDocument/2006/relationships/image" Target="../media/image53.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slideLayout" Target="../slideLayouts/slideLayout12.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image" Target="../media/image53.png"/><Relationship Id="rId18" Type="http://schemas.openxmlformats.org/officeDocument/2006/relationships/image" Target="../media/image59.png"/><Relationship Id="rId3" Type="http://schemas.openxmlformats.org/officeDocument/2006/relationships/tags" Target="../tags/tag73.xml"/><Relationship Id="rId21" Type="http://schemas.openxmlformats.org/officeDocument/2006/relationships/image" Target="../media/image26.png"/><Relationship Id="rId7" Type="http://schemas.openxmlformats.org/officeDocument/2006/relationships/tags" Target="../tags/tag77.xml"/><Relationship Id="rId12" Type="http://schemas.openxmlformats.org/officeDocument/2006/relationships/slideLayout" Target="../slideLayouts/slideLayout12.xml"/><Relationship Id="rId17" Type="http://schemas.openxmlformats.org/officeDocument/2006/relationships/image" Target="../media/image58.png"/><Relationship Id="rId2" Type="http://schemas.openxmlformats.org/officeDocument/2006/relationships/tags" Target="../tags/tag72.xml"/><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image" Target="../media/image50.png"/><Relationship Id="rId23" Type="http://schemas.openxmlformats.org/officeDocument/2006/relationships/image" Target="../media/image63.png"/><Relationship Id="rId10" Type="http://schemas.openxmlformats.org/officeDocument/2006/relationships/tags" Target="../tags/tag80.xml"/><Relationship Id="rId19" Type="http://schemas.openxmlformats.org/officeDocument/2006/relationships/image" Target="../media/image60.png"/><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image" Target="../media/image56.png"/><Relationship Id="rId22" Type="http://schemas.openxmlformats.org/officeDocument/2006/relationships/image" Target="../media/image62.png"/></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84.xml"/><Relationship Id="rId7" Type="http://schemas.openxmlformats.org/officeDocument/2006/relationships/image" Target="../media/image50.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slideLayout" Target="../slideLayouts/slideLayout12.xml"/><Relationship Id="rId5" Type="http://schemas.openxmlformats.org/officeDocument/2006/relationships/tags" Target="../tags/tag86.xml"/><Relationship Id="rId10" Type="http://schemas.openxmlformats.org/officeDocument/2006/relationships/image" Target="../media/image62.png"/><Relationship Id="rId4" Type="http://schemas.openxmlformats.org/officeDocument/2006/relationships/tags" Target="../tags/tag85.xml"/><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64.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89.emf"/><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customXml" Target="../ink/ink4.xml"/><Relationship Id="rId5" Type="http://schemas.openxmlformats.org/officeDocument/2006/relationships/image" Target="../media/image66.png"/><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tags" Target="../tags/tag93.xml"/><Relationship Id="rId7" Type="http://schemas.openxmlformats.org/officeDocument/2006/relationships/image" Target="../media/image4.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66.png"/><Relationship Id="rId5" Type="http://schemas.openxmlformats.org/officeDocument/2006/relationships/image" Target="../media/image67.png"/><Relationship Id="rId4" Type="http://schemas.openxmlformats.org/officeDocument/2006/relationships/slideLayout" Target="../slideLayouts/slideLayout12.xml"/><Relationship Id="rId9" Type="http://schemas.openxmlformats.org/officeDocument/2006/relationships/image" Target="../media/image91.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tags" Target="../tags/tag96.xml"/><Relationship Id="rId7" Type="http://schemas.openxmlformats.org/officeDocument/2006/relationships/customXml" Target="../ink/ink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4.png"/><Relationship Id="rId5" Type="http://schemas.openxmlformats.org/officeDocument/2006/relationships/image" Target="../media/image68.png"/><Relationship Id="rId4"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8.png"/><Relationship Id="rId18" Type="http://schemas.openxmlformats.org/officeDocument/2006/relationships/chart" Target="../charts/chart1.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tags" Target="../tags/tag7.xml"/><Relationship Id="rId16" Type="http://schemas.openxmlformats.org/officeDocument/2006/relationships/image" Target="../media/image11.png"/><Relationship Id="rId20" Type="http://schemas.openxmlformats.org/officeDocument/2006/relationships/image" Target="../media/image14.emf"/><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6.png"/><Relationship Id="rId5" Type="http://schemas.openxmlformats.org/officeDocument/2006/relationships/tags" Target="../tags/tag10.xml"/><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customXml" Target="../ink/ink1.xml"/><Relationship Id="rId4" Type="http://schemas.openxmlformats.org/officeDocument/2006/relationships/tags" Target="../tags/tag9.xml"/><Relationship Id="rId9" Type="http://schemas.openxmlformats.org/officeDocument/2006/relationships/slideLayout" Target="../slideLayouts/slideLayout12.xml"/><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tags" Target="../tags/tag15.xml"/><Relationship Id="rId16" Type="http://schemas.openxmlformats.org/officeDocument/2006/relationships/image" Target="../media/image17.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Layout" Target="../slideLayouts/slideLayout12.xml"/><Relationship Id="rId5" Type="http://schemas.openxmlformats.org/officeDocument/2006/relationships/tags" Target="../tags/tag18.xml"/><Relationship Id="rId15" Type="http://schemas.openxmlformats.org/officeDocument/2006/relationships/image" Target="../media/image16.png"/><Relationship Id="rId10" Type="http://schemas.openxmlformats.org/officeDocument/2006/relationships/tags" Target="../tags/tag23.xml"/><Relationship Id="rId19" Type="http://schemas.openxmlformats.org/officeDocument/2006/relationships/image" Target="../media/image20.png"/><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133600" y="6667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2167465" y="20743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133600" y="2038350"/>
            <a:ext cx="4255345" cy="1676400"/>
          </a:xfrm>
        </p:spPr>
        <p:txBody>
          <a:bodyPr>
            <a:noAutofit/>
          </a:bodyPr>
          <a:lstStyle/>
          <a:p>
            <a:r>
              <a:rPr lang="en-US" sz="4800" dirty="0">
                <a:solidFill>
                  <a:schemeClr val="tx1">
                    <a:lumMod val="75000"/>
                    <a:lumOff val="25000"/>
                  </a:schemeClr>
                </a:solidFill>
              </a:rPr>
              <a:t>Deciding what to try next</a:t>
            </a:r>
          </a:p>
        </p:txBody>
      </p:sp>
    </p:spTree>
    <p:extLst>
      <p:ext uri="{BB962C8B-B14F-4D97-AF65-F5344CB8AC3E}">
        <p14:creationId xmlns:p14="http://schemas.microsoft.com/office/powerpoint/2010/main" val="76371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err="1"/>
              <a:t>Overfitting</a:t>
            </a:r>
            <a:r>
              <a:rPr lang="en-US" sz="2400" b="1" dirty="0"/>
              <a:t> example</a:t>
            </a:r>
          </a:p>
        </p:txBody>
      </p:sp>
      <p:cxnSp>
        <p:nvCxnSpPr>
          <p:cNvPr id="9" name="Straight Arrow Connector 8"/>
          <p:cNvCxnSpPr/>
          <p:nvPr/>
        </p:nvCxnSpPr>
        <p:spPr>
          <a:xfrm flipV="1">
            <a:off x="829427" y="1043832"/>
            <a:ext cx="8773" cy="21375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20527" y="2789480"/>
            <a:ext cx="718073" cy="400110"/>
          </a:xfrm>
          <a:prstGeom prst="rect">
            <a:avLst/>
          </a:prstGeom>
          <a:noFill/>
        </p:spPr>
        <p:txBody>
          <a:bodyPr wrap="square" rtlCol="0">
            <a:spAutoFit/>
          </a:bodyPr>
          <a:lstStyle/>
          <a:p>
            <a:r>
              <a:rPr lang="en-US" sz="2000" dirty="0"/>
              <a:t>size</a:t>
            </a:r>
            <a:endParaRPr lang="en-US" sz="2000" baseline="-25000" dirty="0"/>
          </a:p>
        </p:txBody>
      </p:sp>
      <p:sp>
        <p:nvSpPr>
          <p:cNvPr id="14" name="TextBox 13"/>
          <p:cNvSpPr txBox="1"/>
          <p:nvPr/>
        </p:nvSpPr>
        <p:spPr>
          <a:xfrm rot="16200000">
            <a:off x="152035" y="1256874"/>
            <a:ext cx="705642" cy="400110"/>
          </a:xfrm>
          <a:prstGeom prst="rect">
            <a:avLst/>
          </a:prstGeom>
          <a:noFill/>
        </p:spPr>
        <p:txBody>
          <a:bodyPr wrap="none" rtlCol="0">
            <a:spAutoFit/>
          </a:bodyPr>
          <a:lstStyle/>
          <a:p>
            <a:r>
              <a:rPr lang="en-US" sz="2000" dirty="0"/>
              <a:t>price</a:t>
            </a:r>
            <a:endParaRPr lang="en-US" sz="2000" baseline="-25000" dirty="0"/>
          </a:p>
        </p:txBody>
      </p:sp>
      <p:cxnSp>
        <p:nvCxnSpPr>
          <p:cNvPr id="15" name="Straight Arrow Connector 14"/>
          <p:cNvCxnSpPr/>
          <p:nvPr/>
        </p:nvCxnSpPr>
        <p:spPr>
          <a:xfrm>
            <a:off x="642441" y="3010985"/>
            <a:ext cx="266707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92211" y="3319194"/>
            <a:ext cx="2709263" cy="698974"/>
          </a:xfrm>
          <a:prstGeom prst="rect">
            <a:avLst/>
          </a:prstGeom>
        </p:spPr>
      </p:pic>
      <p:sp>
        <p:nvSpPr>
          <p:cNvPr id="17" name="TextBox 16"/>
          <p:cNvSpPr txBox="1"/>
          <p:nvPr/>
        </p:nvSpPr>
        <p:spPr>
          <a:xfrm>
            <a:off x="3962400" y="895350"/>
            <a:ext cx="4648200" cy="3108543"/>
          </a:xfrm>
          <a:prstGeom prst="rect">
            <a:avLst/>
          </a:prstGeom>
          <a:noFill/>
        </p:spPr>
        <p:txBody>
          <a:bodyPr wrap="square" rtlCol="0">
            <a:spAutoFit/>
          </a:bodyPr>
          <a:lstStyle/>
          <a:p>
            <a:r>
              <a:rPr lang="en-US" sz="2800" dirty="0"/>
              <a:t>Once parameters</a:t>
            </a:r>
          </a:p>
          <a:p>
            <a:r>
              <a:rPr lang="en-US" sz="2800" dirty="0"/>
              <a:t>were fit to some set of data (training set), the error of the parameters as measured on that data (the training error            </a:t>
            </a:r>
            <a:r>
              <a:rPr lang="en-US" sz="2800" dirty="0" err="1">
                <a:solidFill>
                  <a:schemeClr val="bg1"/>
                </a:solidFill>
              </a:rPr>
              <a:t>xxxxx</a:t>
            </a:r>
            <a:r>
              <a:rPr lang="en-US" sz="2800" dirty="0"/>
              <a:t>) is likely to be lower than the actual generalization error.</a:t>
            </a:r>
          </a:p>
        </p:txBody>
      </p:sp>
      <p:pic>
        <p:nvPicPr>
          <p:cNvPr id="18" name="Picture 1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114800" y="3130549"/>
            <a:ext cx="624078" cy="357378"/>
          </a:xfrm>
          <a:prstGeom prst="rect">
            <a:avLst/>
          </a:prstGeom>
        </p:spPr>
      </p:pic>
      <p:pic>
        <p:nvPicPr>
          <p:cNvPr id="5" name="Picture 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629400" y="1043832"/>
            <a:ext cx="1880235" cy="322707"/>
          </a:xfrm>
          <a:prstGeom prst="rect">
            <a:avLst/>
          </a:prstGeom>
        </p:spPr>
      </p:pic>
      <p:graphicFrame>
        <p:nvGraphicFramePr>
          <p:cNvPr id="11" name="Chart 10"/>
          <p:cNvGraphicFramePr>
            <a:graphicFrameLocks/>
          </p:cNvGraphicFramePr>
          <p:nvPr>
            <p:extLst>
              <p:ext uri="{D42A27DB-BD31-4B8C-83A1-F6EECF244321}">
                <p14:modId xmlns:p14="http://schemas.microsoft.com/office/powerpoint/2010/main" val="4281850674"/>
              </p:ext>
            </p:extLst>
          </p:nvPr>
        </p:nvGraphicFramePr>
        <p:xfrm>
          <a:off x="788230" y="788634"/>
          <a:ext cx="2517223" cy="2235199"/>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p14="http://schemas.microsoft.com/office/powerpoint/2010/main">
        <mc:Choice Requires="p14">
          <p:contentPart p14:bwMode="auto" r:id="rId9">
            <p14:nvContentPartPr>
              <p14:cNvPr id="3" name="Ink 2"/>
              <p14:cNvContentPartPr/>
              <p14:nvPr/>
            </p14:nvContentPartPr>
            <p14:xfrm>
              <a:off x="613800" y="1337400"/>
              <a:ext cx="2480400" cy="2332440"/>
            </p14:xfrm>
          </p:contentPart>
        </mc:Choice>
        <mc:Fallback xmlns="">
          <p:pic>
            <p:nvPicPr>
              <p:cNvPr id="3" name="Ink 2"/>
              <p:cNvPicPr/>
              <p:nvPr/>
            </p:nvPicPr>
            <p:blipFill>
              <a:blip r:embed="rId10"/>
              <a:stretch>
                <a:fillRect/>
              </a:stretch>
            </p:blipFill>
            <p:spPr>
              <a:xfrm>
                <a:off x="604800" y="1326960"/>
                <a:ext cx="2496960" cy="2350440"/>
              </a:xfrm>
              <a:prstGeom prst="rect">
                <a:avLst/>
              </a:prstGeom>
            </p:spPr>
          </p:pic>
        </mc:Fallback>
      </mc:AlternateContent>
    </p:spTree>
    <p:extLst>
      <p:ext uri="{BB962C8B-B14F-4D97-AF65-F5344CB8AC3E}">
        <p14:creationId xmlns:p14="http://schemas.microsoft.com/office/powerpoint/2010/main" val="311714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Model selection</a:t>
            </a:r>
          </a:p>
        </p:txBody>
      </p:sp>
      <p:sp>
        <p:nvSpPr>
          <p:cNvPr id="3" name="TextBox 2"/>
          <p:cNvSpPr txBox="1"/>
          <p:nvPr/>
        </p:nvSpPr>
        <p:spPr>
          <a:xfrm>
            <a:off x="1143000" y="662285"/>
            <a:ext cx="7315200" cy="1938992"/>
          </a:xfrm>
          <a:prstGeom prst="rect">
            <a:avLst/>
          </a:prstGeom>
          <a:noFill/>
        </p:spPr>
        <p:txBody>
          <a:bodyPr wrap="square" rtlCol="0">
            <a:spAutoFit/>
          </a:bodyPr>
          <a:lstStyle/>
          <a:p>
            <a:r>
              <a:rPr lang="en-US" sz="2400" dirty="0"/>
              <a:t>1.</a:t>
            </a:r>
          </a:p>
          <a:p>
            <a:r>
              <a:rPr lang="en-US" sz="2400" dirty="0"/>
              <a:t>2.</a:t>
            </a:r>
          </a:p>
          <a:p>
            <a:r>
              <a:rPr lang="en-US" sz="2400" dirty="0"/>
              <a:t>3.</a:t>
            </a:r>
          </a:p>
          <a:p>
            <a:endParaRPr lang="en-US" sz="2400" dirty="0"/>
          </a:p>
          <a:p>
            <a:r>
              <a:rPr lang="en-US" sz="2400" dirty="0"/>
              <a:t>10.</a:t>
            </a:r>
          </a:p>
        </p:txBody>
      </p:sp>
      <p:pic>
        <p:nvPicPr>
          <p:cNvPr id="13" name="Picture 1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794510" y="1860550"/>
            <a:ext cx="34290" cy="276606"/>
          </a:xfrm>
          <a:prstGeom prst="rect">
            <a:avLst/>
          </a:prstGeom>
        </p:spPr>
      </p:pic>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828800" y="747416"/>
            <a:ext cx="2017966" cy="280797"/>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803400" y="1098550"/>
            <a:ext cx="2883408" cy="301752"/>
          </a:xfrm>
          <a:prstGeom prst="rect">
            <a:avLst/>
          </a:prstGeom>
        </p:spPr>
      </p:pic>
      <p:pic>
        <p:nvPicPr>
          <p:cNvPr id="11" name="Picture 1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796923" y="1480905"/>
            <a:ext cx="3549777" cy="301752"/>
          </a:xfrm>
          <a:prstGeom prst="rect">
            <a:avLst/>
          </a:prstGeom>
        </p:spPr>
      </p:pic>
      <p:pic>
        <p:nvPicPr>
          <p:cNvPr id="12" name="Picture 11"/>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1765173" y="2225548"/>
            <a:ext cx="3771900" cy="301752"/>
          </a:xfrm>
          <a:prstGeom prst="rect">
            <a:avLst/>
          </a:prstGeom>
        </p:spPr>
      </p:pic>
      <p:sp>
        <p:nvSpPr>
          <p:cNvPr id="19" name="Title 1">
            <a:extLst>
              <a:ext uri="{FF2B5EF4-FFF2-40B4-BE49-F238E27FC236}">
                <a16:creationId xmlns:a16="http://schemas.microsoft.com/office/drawing/2014/main" id="{68A34A6F-C961-4F4E-B5CE-24123FC18F40}"/>
              </a:ext>
            </a:extLst>
          </p:cNvPr>
          <p:cNvSpPr txBox="1">
            <a:spLocks/>
          </p:cNvSpPr>
          <p:nvPr/>
        </p:nvSpPr>
        <p:spPr>
          <a:xfrm>
            <a:off x="405618" y="2601277"/>
            <a:ext cx="7410450" cy="1676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tx1">
                    <a:lumMod val="75000"/>
                    <a:lumOff val="25000"/>
                  </a:schemeClr>
                </a:solidFill>
              </a:rPr>
              <a:t>Model selection training/test sets</a:t>
            </a:r>
          </a:p>
        </p:txBody>
      </p:sp>
    </p:spTree>
    <p:extLst>
      <p:ext uri="{BB962C8B-B14F-4D97-AF65-F5344CB8AC3E}">
        <p14:creationId xmlns:p14="http://schemas.microsoft.com/office/powerpoint/2010/main" val="2671239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830997"/>
          </a:xfrm>
          <a:prstGeom prst="rect">
            <a:avLst/>
          </a:prstGeom>
          <a:noFill/>
        </p:spPr>
        <p:txBody>
          <a:bodyPr wrap="square" rtlCol="0">
            <a:spAutoFit/>
          </a:bodyPr>
          <a:lstStyle/>
          <a:p>
            <a:r>
              <a:rPr lang="en-US" sz="2400" b="1" dirty="0"/>
              <a:t>Evaluating your hypothesis</a:t>
            </a:r>
          </a:p>
          <a:p>
            <a:r>
              <a:rPr lang="en-US" sz="2400" dirty="0"/>
              <a:t>Dataset:</a:t>
            </a:r>
          </a:p>
        </p:txBody>
      </p:sp>
      <p:graphicFrame>
        <p:nvGraphicFramePr>
          <p:cNvPr id="3" name="Table 2"/>
          <p:cNvGraphicFramePr>
            <a:graphicFrameLocks noGrp="1"/>
          </p:cNvGraphicFramePr>
          <p:nvPr>
            <p:extLst>
              <p:ext uri="{D42A27DB-BD31-4B8C-83A1-F6EECF244321}">
                <p14:modId xmlns:p14="http://schemas.microsoft.com/office/powerpoint/2010/main" val="3572002584"/>
              </p:ext>
            </p:extLst>
          </p:nvPr>
        </p:nvGraphicFramePr>
        <p:xfrm>
          <a:off x="914400" y="1116747"/>
          <a:ext cx="2362200" cy="3581395"/>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321269">
                <a:tc>
                  <a:txBody>
                    <a:bodyPr/>
                    <a:lstStyle/>
                    <a:p>
                      <a:pPr algn="ctr" fontAlgn="b"/>
                      <a:r>
                        <a:rPr lang="en-US" sz="1800" b="1" i="0" u="none" strike="noStrike" dirty="0">
                          <a:solidFill>
                            <a:srgbClr val="000000"/>
                          </a:solidFill>
                          <a:effectLst/>
                          <a:latin typeface="Calibri"/>
                        </a:rPr>
                        <a:t>Size</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800" b="1" u="none" strike="noStrike" dirty="0">
                          <a:effectLst/>
                        </a:rPr>
                        <a:t>Price</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8705">
                <a:tc>
                  <a:txBody>
                    <a:bodyPr/>
                    <a:lstStyle/>
                    <a:p>
                      <a:pPr algn="ctr" fontAlgn="b"/>
                      <a:r>
                        <a:rPr lang="en-US" sz="1800" u="none" strike="noStrike" dirty="0">
                          <a:effectLst/>
                        </a:rPr>
                        <a:t>2104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400</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1269">
                <a:tc>
                  <a:txBody>
                    <a:bodyPr/>
                    <a:lstStyle/>
                    <a:p>
                      <a:pPr algn="ctr" fontAlgn="b"/>
                      <a:r>
                        <a:rPr lang="en-US" sz="1800" u="none" strike="noStrike" dirty="0">
                          <a:effectLst/>
                        </a:rPr>
                        <a:t>1600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330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1269">
                <a:tc>
                  <a:txBody>
                    <a:bodyPr/>
                    <a:lstStyle/>
                    <a:p>
                      <a:pPr algn="ctr" fontAlgn="b"/>
                      <a:r>
                        <a:rPr lang="en-US" sz="1800" u="none" strike="noStrike" dirty="0">
                          <a:effectLst/>
                        </a:rPr>
                        <a:t>2400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369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1269">
                <a:tc>
                  <a:txBody>
                    <a:bodyPr/>
                    <a:lstStyle/>
                    <a:p>
                      <a:pPr algn="ctr" fontAlgn="b"/>
                      <a:r>
                        <a:rPr lang="en-US" sz="1800" u="none" strike="noStrike" dirty="0">
                          <a:effectLst/>
                        </a:rPr>
                        <a:t>1416</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232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1269">
                <a:tc>
                  <a:txBody>
                    <a:bodyPr/>
                    <a:lstStyle/>
                    <a:p>
                      <a:pPr algn="ctr" fontAlgn="b"/>
                      <a:r>
                        <a:rPr lang="en-US" sz="1800" u="none" strike="noStrike" dirty="0">
                          <a:effectLst/>
                        </a:rPr>
                        <a:t>3000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540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21269">
                <a:tc>
                  <a:txBody>
                    <a:bodyPr/>
                    <a:lstStyle/>
                    <a:p>
                      <a:pPr algn="ctr" fontAlgn="b"/>
                      <a:r>
                        <a:rPr lang="en-US" sz="1800" u="none" strike="noStrike" dirty="0">
                          <a:effectLst/>
                        </a:rPr>
                        <a:t>1985</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300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1269">
                <a:tc>
                  <a:txBody>
                    <a:bodyPr/>
                    <a:lstStyle/>
                    <a:p>
                      <a:pPr algn="ctr" fontAlgn="b"/>
                      <a:r>
                        <a:rPr lang="en-US" sz="1800" u="none" strike="noStrike" dirty="0">
                          <a:effectLst/>
                        </a:rPr>
                        <a:t>1534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315</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21269">
                <a:tc>
                  <a:txBody>
                    <a:bodyPr/>
                    <a:lstStyle/>
                    <a:p>
                      <a:pPr algn="ctr" fontAlgn="b"/>
                      <a:r>
                        <a:rPr lang="en-US" sz="1800" u="none" strike="noStrike" dirty="0">
                          <a:effectLst/>
                        </a:rPr>
                        <a:t>1427</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199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21269">
                <a:tc>
                  <a:txBody>
                    <a:bodyPr/>
                    <a:lstStyle/>
                    <a:p>
                      <a:pPr algn="ctr" fontAlgn="b"/>
                      <a:r>
                        <a:rPr lang="en-US" sz="1800" u="none" strike="noStrike" dirty="0">
                          <a:effectLst/>
                        </a:rPr>
                        <a:t>1380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212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21269">
                <a:tc>
                  <a:txBody>
                    <a:bodyPr/>
                    <a:lstStyle/>
                    <a:p>
                      <a:pPr algn="ctr" fontAlgn="b"/>
                      <a:r>
                        <a:rPr lang="en-US" sz="1800" u="none" strike="noStrike" dirty="0">
                          <a:effectLst/>
                        </a:rPr>
                        <a:t>1494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algn="ctr" fontAlgn="b"/>
                      <a:r>
                        <a:rPr lang="en-US" sz="1800" u="none" strike="noStrike" dirty="0">
                          <a:effectLst/>
                        </a:rPr>
                        <a:t>243</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10"/>
                  </a:ext>
                </a:extLst>
              </a:tr>
            </a:tbl>
          </a:graphicData>
        </a:graphic>
      </p:graphicFrame>
      <p:cxnSp>
        <p:nvCxnSpPr>
          <p:cNvPr id="30" name="Straight Arrow Connector 29"/>
          <p:cNvCxnSpPr/>
          <p:nvPr/>
        </p:nvCxnSpPr>
        <p:spPr>
          <a:xfrm flipV="1">
            <a:off x="4038600" y="1116750"/>
            <a:ext cx="1066800" cy="13588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6015154" y="564821"/>
            <a:ext cx="1009764" cy="271996"/>
          </a:xfrm>
          <a:prstGeom prst="rect">
            <a:avLst/>
          </a:prstGeom>
        </p:spPr>
      </p:pic>
      <p:pic>
        <p:nvPicPr>
          <p:cNvPr id="39" name="Picture 38"/>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6012784" y="886467"/>
            <a:ext cx="1009764" cy="271996"/>
          </a:xfrm>
          <a:prstGeom prst="rect">
            <a:avLst/>
          </a:prstGeom>
        </p:spPr>
      </p:pic>
      <p:pic>
        <p:nvPicPr>
          <p:cNvPr id="41" name="Picture 40"/>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5955896" y="1469175"/>
            <a:ext cx="1157317" cy="271996"/>
          </a:xfrm>
          <a:prstGeom prst="rect">
            <a:avLst/>
          </a:prstGeom>
        </p:spPr>
      </p:pic>
      <p:pic>
        <p:nvPicPr>
          <p:cNvPr id="48" name="Picture 47"/>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6502061" y="1229771"/>
            <a:ext cx="26666" cy="215108"/>
          </a:xfrm>
          <a:prstGeom prst="rect">
            <a:avLst/>
          </a:prstGeom>
        </p:spPr>
      </p:pic>
      <p:pic>
        <p:nvPicPr>
          <p:cNvPr id="55" name="Picture 54"/>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002753" y="3521962"/>
            <a:ext cx="1149379" cy="308027"/>
          </a:xfrm>
          <a:prstGeom prst="rect">
            <a:avLst/>
          </a:prstGeom>
        </p:spPr>
      </p:pic>
      <p:pic>
        <p:nvPicPr>
          <p:cNvPr id="54" name="Picture 53"/>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6002753" y="3911685"/>
            <a:ext cx="1149379" cy="308027"/>
          </a:xfrm>
          <a:prstGeom prst="rect">
            <a:avLst/>
          </a:prstGeom>
        </p:spPr>
      </p:pic>
      <p:pic>
        <p:nvPicPr>
          <p:cNvPr id="57" name="Picture 56"/>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5719770" y="4587823"/>
            <a:ext cx="1747830" cy="308027"/>
          </a:xfrm>
          <a:prstGeom prst="rect">
            <a:avLst/>
          </a:prstGeom>
        </p:spPr>
      </p:pic>
      <p:pic>
        <p:nvPicPr>
          <p:cNvPr id="52" name="Picture 51"/>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6576488" y="4284143"/>
            <a:ext cx="26402" cy="212978"/>
          </a:xfrm>
          <a:prstGeom prst="rect">
            <a:avLst/>
          </a:prstGeom>
        </p:spPr>
      </p:pic>
      <p:cxnSp>
        <p:nvCxnSpPr>
          <p:cNvPr id="64" name="Straight Arrow Connector 63"/>
          <p:cNvCxnSpPr/>
          <p:nvPr/>
        </p:nvCxnSpPr>
        <p:spPr>
          <a:xfrm>
            <a:off x="4114800" y="4284143"/>
            <a:ext cx="990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6017852" y="1924050"/>
            <a:ext cx="1056789" cy="323735"/>
          </a:xfrm>
          <a:prstGeom prst="rect">
            <a:avLst/>
          </a:prstGeom>
        </p:spPr>
      </p:pic>
      <p:pic>
        <p:nvPicPr>
          <p:cNvPr id="8" name="Picture 7"/>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6017852" y="2313773"/>
            <a:ext cx="1056789" cy="323735"/>
          </a:xfrm>
          <a:prstGeom prst="rect">
            <a:avLst/>
          </a:prstGeom>
        </p:spPr>
      </p:pic>
      <p:pic>
        <p:nvPicPr>
          <p:cNvPr id="9" name="Picture 8"/>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a:xfrm>
            <a:off x="5750927" y="2993334"/>
            <a:ext cx="1583323" cy="323735"/>
          </a:xfrm>
          <a:prstGeom prst="rect">
            <a:avLst/>
          </a:prstGeom>
        </p:spPr>
      </p:pic>
      <p:pic>
        <p:nvPicPr>
          <p:cNvPr id="19" name="Picture 18"/>
          <p:cNvPicPr>
            <a:picLocks noChangeAspect="1"/>
          </p:cNvPicPr>
          <p:nvPr>
            <p:custDataLst>
              <p:tags r:id="rId12"/>
            </p:custDataLst>
          </p:nvPr>
        </p:nvPicPr>
        <p:blipFill>
          <a:blip r:embed="rId17" cstate="print">
            <a:extLst>
              <a:ext uri="{28A0092B-C50C-407E-A947-70E740481C1C}">
                <a14:useLocalDpi xmlns:a14="http://schemas.microsoft.com/office/drawing/2010/main" val="0"/>
              </a:ext>
            </a:extLst>
          </a:blip>
          <a:stretch>
            <a:fillRect/>
          </a:stretch>
        </p:blipFill>
        <p:spPr>
          <a:xfrm>
            <a:off x="6504125" y="2724806"/>
            <a:ext cx="26666" cy="215108"/>
          </a:xfrm>
          <a:prstGeom prst="rect">
            <a:avLst/>
          </a:prstGeom>
        </p:spPr>
      </p:pic>
      <p:cxnSp>
        <p:nvCxnSpPr>
          <p:cNvPr id="20" name="Straight Connector 19"/>
          <p:cNvCxnSpPr/>
          <p:nvPr/>
        </p:nvCxnSpPr>
        <p:spPr>
          <a:xfrm>
            <a:off x="5380253" y="3449590"/>
            <a:ext cx="23921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81625" y="1809750"/>
            <a:ext cx="23921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038600" y="2876551"/>
            <a:ext cx="1066800" cy="7994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226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Train/validation/test error</a:t>
            </a:r>
            <a:endParaRPr lang="en-US" sz="2400" dirty="0"/>
          </a:p>
        </p:txBody>
      </p:sp>
      <p:sp>
        <p:nvSpPr>
          <p:cNvPr id="3" name="TextBox 2"/>
          <p:cNvSpPr txBox="1"/>
          <p:nvPr/>
        </p:nvSpPr>
        <p:spPr>
          <a:xfrm>
            <a:off x="381000" y="750153"/>
            <a:ext cx="7315200" cy="461665"/>
          </a:xfrm>
          <a:prstGeom prst="rect">
            <a:avLst/>
          </a:prstGeom>
          <a:noFill/>
        </p:spPr>
        <p:txBody>
          <a:bodyPr wrap="square" rtlCol="0">
            <a:spAutoFit/>
          </a:bodyPr>
          <a:lstStyle/>
          <a:p>
            <a:r>
              <a:rPr lang="en-US" sz="2400" dirty="0"/>
              <a:t>Training error:</a:t>
            </a:r>
          </a:p>
        </p:txBody>
      </p:sp>
      <p:sp>
        <p:nvSpPr>
          <p:cNvPr id="5" name="TextBox 4"/>
          <p:cNvSpPr txBox="1"/>
          <p:nvPr/>
        </p:nvSpPr>
        <p:spPr>
          <a:xfrm>
            <a:off x="381000" y="1957685"/>
            <a:ext cx="7315200" cy="461665"/>
          </a:xfrm>
          <a:prstGeom prst="rect">
            <a:avLst/>
          </a:prstGeom>
          <a:noFill/>
        </p:spPr>
        <p:txBody>
          <a:bodyPr wrap="square" rtlCol="0">
            <a:spAutoFit/>
          </a:bodyPr>
          <a:lstStyle/>
          <a:p>
            <a:r>
              <a:rPr lang="en-US" sz="2400" dirty="0"/>
              <a:t>Cross Validation error:</a:t>
            </a:r>
          </a:p>
        </p:txBody>
      </p:sp>
      <p:sp>
        <p:nvSpPr>
          <p:cNvPr id="6" name="TextBox 5"/>
          <p:cNvSpPr txBox="1"/>
          <p:nvPr/>
        </p:nvSpPr>
        <p:spPr>
          <a:xfrm>
            <a:off x="381000" y="3253085"/>
            <a:ext cx="7315200" cy="461665"/>
          </a:xfrm>
          <a:prstGeom prst="rect">
            <a:avLst/>
          </a:prstGeom>
          <a:noFill/>
        </p:spPr>
        <p:txBody>
          <a:bodyPr wrap="square" rtlCol="0">
            <a:spAutoFit/>
          </a:bodyPr>
          <a:lstStyle/>
          <a:p>
            <a:r>
              <a:rPr lang="en-US" sz="2400" dirty="0"/>
              <a:t>Test error:</a:t>
            </a:r>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732026" y="1125581"/>
            <a:ext cx="4613148" cy="832104"/>
          </a:xfrm>
          <a:prstGeom prst="rect">
            <a:avLst/>
          </a:prstGeom>
        </p:spPr>
      </p:pic>
      <p:pic>
        <p:nvPicPr>
          <p:cNvPr id="8" name="Picture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740408" y="2416409"/>
            <a:ext cx="4507992" cy="836676"/>
          </a:xfrm>
          <a:prstGeom prst="rect">
            <a:avLst/>
          </a:prstGeom>
        </p:spPr>
      </p:pic>
      <p:pic>
        <p:nvPicPr>
          <p:cNvPr id="10" name="Picture 9"/>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742387" y="3638550"/>
            <a:ext cx="5271516" cy="836676"/>
          </a:xfrm>
          <a:prstGeom prst="rect">
            <a:avLst/>
          </a:prstGeom>
        </p:spPr>
      </p:pic>
    </p:spTree>
    <p:extLst>
      <p:ext uri="{BB962C8B-B14F-4D97-AF65-F5344CB8AC3E}">
        <p14:creationId xmlns:p14="http://schemas.microsoft.com/office/powerpoint/2010/main" val="3539487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45425" y="91910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2279290" y="232667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209800" y="2343150"/>
            <a:ext cx="4800600" cy="1676400"/>
          </a:xfrm>
        </p:spPr>
        <p:txBody>
          <a:bodyPr>
            <a:noAutofit/>
          </a:bodyPr>
          <a:lstStyle/>
          <a:p>
            <a:r>
              <a:rPr lang="en-US" dirty="0">
                <a:solidFill>
                  <a:schemeClr val="tx1">
                    <a:lumMod val="75000"/>
                    <a:lumOff val="25000"/>
                  </a:schemeClr>
                </a:solidFill>
              </a:rPr>
              <a:t>Diagnosing bias vs. variance</a:t>
            </a:r>
          </a:p>
        </p:txBody>
      </p:sp>
    </p:spTree>
    <p:extLst>
      <p:ext uri="{BB962C8B-B14F-4D97-AF65-F5344CB8AC3E}">
        <p14:creationId xmlns:p14="http://schemas.microsoft.com/office/powerpoint/2010/main" val="233989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Bias/variance</a:t>
            </a:r>
          </a:p>
        </p:txBody>
      </p:sp>
      <p:sp>
        <p:nvSpPr>
          <p:cNvPr id="45" name="TextBox 44"/>
          <p:cNvSpPr txBox="1"/>
          <p:nvPr/>
        </p:nvSpPr>
        <p:spPr>
          <a:xfrm>
            <a:off x="584744" y="3587214"/>
            <a:ext cx="2228765" cy="830997"/>
          </a:xfrm>
          <a:prstGeom prst="rect">
            <a:avLst/>
          </a:prstGeom>
          <a:noFill/>
        </p:spPr>
        <p:txBody>
          <a:bodyPr wrap="square" rtlCol="0">
            <a:spAutoFit/>
          </a:bodyPr>
          <a:lstStyle/>
          <a:p>
            <a:pPr algn="ctr"/>
            <a:r>
              <a:rPr lang="en-US" sz="2400" dirty="0"/>
              <a:t>High bias</a:t>
            </a:r>
          </a:p>
          <a:p>
            <a:pPr algn="ctr"/>
            <a:r>
              <a:rPr lang="en-US" sz="2400" dirty="0"/>
              <a:t>(</a:t>
            </a:r>
            <a:r>
              <a:rPr lang="en-US" sz="2400" dirty="0" err="1"/>
              <a:t>underfit</a:t>
            </a:r>
            <a:r>
              <a:rPr lang="en-US" sz="2400" dirty="0"/>
              <a:t>)</a:t>
            </a:r>
          </a:p>
        </p:txBody>
      </p:sp>
      <p:sp>
        <p:nvSpPr>
          <p:cNvPr id="46" name="TextBox 45"/>
          <p:cNvSpPr txBox="1"/>
          <p:nvPr/>
        </p:nvSpPr>
        <p:spPr>
          <a:xfrm>
            <a:off x="3410035" y="3586100"/>
            <a:ext cx="2228765" cy="461665"/>
          </a:xfrm>
          <a:prstGeom prst="rect">
            <a:avLst/>
          </a:prstGeom>
          <a:noFill/>
        </p:spPr>
        <p:txBody>
          <a:bodyPr wrap="square" rtlCol="0">
            <a:spAutoFit/>
          </a:bodyPr>
          <a:lstStyle/>
          <a:p>
            <a:pPr algn="ctr"/>
            <a:r>
              <a:rPr lang="en-US" sz="2400" dirty="0"/>
              <a:t>“Just right”</a:t>
            </a:r>
          </a:p>
        </p:txBody>
      </p:sp>
      <p:sp>
        <p:nvSpPr>
          <p:cNvPr id="47" name="TextBox 46"/>
          <p:cNvSpPr txBox="1"/>
          <p:nvPr/>
        </p:nvSpPr>
        <p:spPr>
          <a:xfrm>
            <a:off x="6305635" y="3586100"/>
            <a:ext cx="2228765" cy="830997"/>
          </a:xfrm>
          <a:prstGeom prst="rect">
            <a:avLst/>
          </a:prstGeom>
          <a:noFill/>
        </p:spPr>
        <p:txBody>
          <a:bodyPr wrap="square" rtlCol="0">
            <a:spAutoFit/>
          </a:bodyPr>
          <a:lstStyle/>
          <a:p>
            <a:pPr algn="ctr"/>
            <a:r>
              <a:rPr lang="en-US" sz="2400" dirty="0"/>
              <a:t>High variance</a:t>
            </a:r>
          </a:p>
          <a:p>
            <a:pPr algn="ctr"/>
            <a:r>
              <a:rPr lang="en-US" sz="2400" dirty="0"/>
              <a:t>(</a:t>
            </a:r>
            <a:r>
              <a:rPr lang="en-US" sz="2400" dirty="0" err="1"/>
              <a:t>overfit</a:t>
            </a:r>
            <a:r>
              <a:rPr lang="en-US" sz="2400" dirty="0"/>
              <a:t>)</a:t>
            </a:r>
          </a:p>
        </p:txBody>
      </p:sp>
      <p:pic>
        <p:nvPicPr>
          <p:cNvPr id="48" name="Picture 4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56264" y="3161052"/>
            <a:ext cx="952837" cy="236191"/>
          </a:xfrm>
          <a:prstGeom prst="rect">
            <a:avLst/>
          </a:prstGeom>
        </p:spPr>
      </p:pic>
      <p:pic>
        <p:nvPicPr>
          <p:cNvPr id="49" name="Picture 48"/>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595138" y="3161052"/>
            <a:ext cx="1697355" cy="255083"/>
          </a:xfrm>
          <a:prstGeom prst="rect">
            <a:avLst/>
          </a:prstGeom>
        </p:spPr>
      </p:pic>
      <p:grpSp>
        <p:nvGrpSpPr>
          <p:cNvPr id="3" name="Group 2"/>
          <p:cNvGrpSpPr/>
          <p:nvPr/>
        </p:nvGrpSpPr>
        <p:grpSpPr>
          <a:xfrm>
            <a:off x="562100" y="1264475"/>
            <a:ext cx="2220424" cy="1910686"/>
            <a:chOff x="562100" y="1264475"/>
            <a:chExt cx="2220424" cy="1910686"/>
          </a:xfrm>
        </p:grpSpPr>
        <p:graphicFrame>
          <p:nvGraphicFramePr>
            <p:cNvPr id="50" name="Chart 49"/>
            <p:cNvGraphicFramePr>
              <a:graphicFrameLocks/>
            </p:cNvGraphicFramePr>
            <p:nvPr>
              <p:extLst>
                <p:ext uri="{D42A27DB-BD31-4B8C-83A1-F6EECF244321}">
                  <p14:modId xmlns:p14="http://schemas.microsoft.com/office/powerpoint/2010/main" val="2099677517"/>
                </p:ext>
              </p:extLst>
            </p:nvPr>
          </p:nvGraphicFramePr>
          <p:xfrm>
            <a:off x="783127" y="1264475"/>
            <a:ext cx="1999397" cy="1755460"/>
          </p:xfrm>
          <a:graphic>
            <a:graphicData uri="http://schemas.openxmlformats.org/drawingml/2006/chart">
              <c:chart xmlns:c="http://schemas.openxmlformats.org/drawingml/2006/chart" xmlns:r="http://schemas.openxmlformats.org/officeDocument/2006/relationships" r:id="rId7"/>
            </a:graphicData>
          </a:graphic>
        </p:graphicFrame>
        <p:sp>
          <p:nvSpPr>
            <p:cNvPr id="51" name="TextBox 50"/>
            <p:cNvSpPr txBox="1"/>
            <p:nvPr/>
          </p:nvSpPr>
          <p:spPr>
            <a:xfrm rot="16200000">
              <a:off x="238041" y="1944471"/>
              <a:ext cx="986671" cy="338554"/>
            </a:xfrm>
            <a:prstGeom prst="rect">
              <a:avLst/>
            </a:prstGeom>
            <a:noFill/>
          </p:spPr>
          <p:txBody>
            <a:bodyPr wrap="square" rtlCol="0">
              <a:spAutoFit/>
            </a:bodyPr>
            <a:lstStyle/>
            <a:p>
              <a:pPr algn="ctr"/>
              <a:r>
                <a:rPr lang="en-US" sz="1600" dirty="0"/>
                <a:t>Price</a:t>
              </a:r>
            </a:p>
          </p:txBody>
        </p:sp>
        <p:sp>
          <p:nvSpPr>
            <p:cNvPr id="52" name="TextBox 20"/>
            <p:cNvSpPr txBox="1"/>
            <p:nvPr/>
          </p:nvSpPr>
          <p:spPr>
            <a:xfrm>
              <a:off x="1327689"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pSp>
      <p:graphicFrame>
        <p:nvGraphicFramePr>
          <p:cNvPr id="53" name="Chart 52"/>
          <p:cNvGraphicFramePr>
            <a:graphicFrameLocks/>
          </p:cNvGraphicFramePr>
          <p:nvPr>
            <p:extLst>
              <p:ext uri="{D42A27DB-BD31-4B8C-83A1-F6EECF244321}">
                <p14:modId xmlns:p14="http://schemas.microsoft.com/office/powerpoint/2010/main" val="921398066"/>
              </p:ext>
            </p:extLst>
          </p:nvPr>
        </p:nvGraphicFramePr>
        <p:xfrm>
          <a:off x="3439503" y="1264475"/>
          <a:ext cx="1999397" cy="1755460"/>
        </p:xfrm>
        <a:graphic>
          <a:graphicData uri="http://schemas.openxmlformats.org/drawingml/2006/chart">
            <c:chart xmlns:c="http://schemas.openxmlformats.org/drawingml/2006/chart" xmlns:r="http://schemas.openxmlformats.org/officeDocument/2006/relationships" r:id="rId8"/>
          </a:graphicData>
        </a:graphic>
      </p:graphicFrame>
      <p:sp>
        <p:nvSpPr>
          <p:cNvPr id="54" name="TextBox 53"/>
          <p:cNvSpPr txBox="1"/>
          <p:nvPr/>
        </p:nvSpPr>
        <p:spPr>
          <a:xfrm rot="16200000">
            <a:off x="2894417" y="1944471"/>
            <a:ext cx="986671" cy="338554"/>
          </a:xfrm>
          <a:prstGeom prst="rect">
            <a:avLst/>
          </a:prstGeom>
          <a:noFill/>
        </p:spPr>
        <p:txBody>
          <a:bodyPr wrap="square" rtlCol="0">
            <a:spAutoFit/>
          </a:bodyPr>
          <a:lstStyle/>
          <a:p>
            <a:pPr algn="ctr"/>
            <a:r>
              <a:rPr lang="en-US" sz="1600" dirty="0"/>
              <a:t>Price</a:t>
            </a:r>
          </a:p>
        </p:txBody>
      </p:sp>
      <p:sp>
        <p:nvSpPr>
          <p:cNvPr id="55" name="TextBox 20"/>
          <p:cNvSpPr txBox="1"/>
          <p:nvPr/>
        </p:nvSpPr>
        <p:spPr>
          <a:xfrm>
            <a:off x="3984065"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aphicFrame>
        <p:nvGraphicFramePr>
          <p:cNvPr id="56" name="Chart 55"/>
          <p:cNvGraphicFramePr>
            <a:graphicFrameLocks/>
          </p:cNvGraphicFramePr>
          <p:nvPr>
            <p:extLst>
              <p:ext uri="{D42A27DB-BD31-4B8C-83A1-F6EECF244321}">
                <p14:modId xmlns:p14="http://schemas.microsoft.com/office/powerpoint/2010/main" val="2151112383"/>
              </p:ext>
            </p:extLst>
          </p:nvPr>
        </p:nvGraphicFramePr>
        <p:xfrm>
          <a:off x="6258903" y="1267988"/>
          <a:ext cx="1999397" cy="1755460"/>
        </p:xfrm>
        <a:graphic>
          <a:graphicData uri="http://schemas.openxmlformats.org/drawingml/2006/chart">
            <c:chart xmlns:c="http://schemas.openxmlformats.org/drawingml/2006/chart" xmlns:r="http://schemas.openxmlformats.org/officeDocument/2006/relationships" r:id="rId9"/>
          </a:graphicData>
        </a:graphic>
      </p:graphicFrame>
      <p:sp>
        <p:nvSpPr>
          <p:cNvPr id="57" name="TextBox 56"/>
          <p:cNvSpPr txBox="1"/>
          <p:nvPr/>
        </p:nvSpPr>
        <p:spPr>
          <a:xfrm rot="16200000">
            <a:off x="5713817" y="1947984"/>
            <a:ext cx="986671" cy="338554"/>
          </a:xfrm>
          <a:prstGeom prst="rect">
            <a:avLst/>
          </a:prstGeom>
          <a:noFill/>
        </p:spPr>
        <p:txBody>
          <a:bodyPr wrap="square" rtlCol="0">
            <a:spAutoFit/>
          </a:bodyPr>
          <a:lstStyle/>
          <a:p>
            <a:pPr algn="ctr"/>
            <a:r>
              <a:rPr lang="en-US" sz="1600" dirty="0"/>
              <a:t>Price</a:t>
            </a:r>
          </a:p>
        </p:txBody>
      </p:sp>
      <p:sp>
        <p:nvSpPr>
          <p:cNvPr id="58" name="TextBox 20"/>
          <p:cNvSpPr txBox="1"/>
          <p:nvPr/>
        </p:nvSpPr>
        <p:spPr>
          <a:xfrm>
            <a:off x="6803465" y="2840120"/>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pic>
        <p:nvPicPr>
          <p:cNvPr id="59" name="Picture 5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972559" y="3138771"/>
            <a:ext cx="3033949" cy="235271"/>
          </a:xfrm>
          <a:prstGeom prst="rect">
            <a:avLst/>
          </a:prstGeom>
        </p:spPr>
      </p:pic>
      <mc:AlternateContent xmlns:mc="http://schemas.openxmlformats.org/markup-compatibility/2006" xmlns:p14="http://schemas.microsoft.com/office/powerpoint/2010/main">
        <mc:Choice Requires="p14">
          <p:contentPart p14:bwMode="auto" r:id="rId11">
            <p14:nvContentPartPr>
              <p14:cNvPr id="4" name="Ink 3"/>
              <p14:cNvContentPartPr/>
              <p14:nvPr/>
            </p14:nvContentPartPr>
            <p14:xfrm>
              <a:off x="871200" y="1444680"/>
              <a:ext cx="7376040" cy="3219840"/>
            </p14:xfrm>
          </p:contentPart>
        </mc:Choice>
        <mc:Fallback xmlns="">
          <p:pic>
            <p:nvPicPr>
              <p:cNvPr id="4" name="Ink 3"/>
              <p:cNvPicPr/>
              <p:nvPr/>
            </p:nvPicPr>
            <p:blipFill>
              <a:blip r:embed="rId12"/>
              <a:stretch>
                <a:fillRect/>
              </a:stretch>
            </p:blipFill>
            <p:spPr>
              <a:xfrm>
                <a:off x="861480" y="1432080"/>
                <a:ext cx="7396920" cy="3243240"/>
              </a:xfrm>
              <a:prstGeom prst="rect">
                <a:avLst/>
              </a:prstGeom>
            </p:spPr>
          </p:pic>
        </mc:Fallback>
      </mc:AlternateContent>
    </p:spTree>
    <p:extLst>
      <p:ext uri="{BB962C8B-B14F-4D97-AF65-F5344CB8AC3E}">
        <p14:creationId xmlns:p14="http://schemas.microsoft.com/office/powerpoint/2010/main" val="3493337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Diagnosing bias vs. variance</a:t>
            </a:r>
          </a:p>
        </p:txBody>
      </p:sp>
      <p:grpSp>
        <p:nvGrpSpPr>
          <p:cNvPr id="6" name="Group 5"/>
          <p:cNvGrpSpPr/>
          <p:nvPr/>
        </p:nvGrpSpPr>
        <p:grpSpPr>
          <a:xfrm>
            <a:off x="304801" y="2266950"/>
            <a:ext cx="3962399" cy="2432459"/>
            <a:chOff x="304800" y="2266950"/>
            <a:chExt cx="4266505" cy="2619146"/>
          </a:xfrm>
        </p:grpSpPr>
        <p:cxnSp>
          <p:nvCxnSpPr>
            <p:cNvPr id="9" name="Straight Arrow Connector 8"/>
            <p:cNvCxnSpPr/>
            <p:nvPr/>
          </p:nvCxnSpPr>
          <p:spPr>
            <a:xfrm flipV="1">
              <a:off x="742812" y="2266950"/>
              <a:ext cx="0" cy="229367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46890" y="4488418"/>
              <a:ext cx="2824415" cy="397678"/>
            </a:xfrm>
            <a:prstGeom prst="rect">
              <a:avLst/>
            </a:prstGeom>
            <a:noFill/>
          </p:spPr>
          <p:txBody>
            <a:bodyPr wrap="square" rtlCol="0">
              <a:spAutoFit/>
            </a:bodyPr>
            <a:lstStyle/>
            <a:p>
              <a:r>
                <a:rPr lang="en-US" dirty="0"/>
                <a:t>degree of polynomial d</a:t>
              </a:r>
              <a:endParaRPr lang="en-US" baseline="-25000" dirty="0"/>
            </a:p>
          </p:txBody>
        </p:sp>
        <p:sp>
          <p:nvSpPr>
            <p:cNvPr id="14" name="TextBox 13"/>
            <p:cNvSpPr txBox="1"/>
            <p:nvPr/>
          </p:nvSpPr>
          <p:spPr>
            <a:xfrm rot="16200000">
              <a:off x="160145" y="2564006"/>
              <a:ext cx="658642" cy="369332"/>
            </a:xfrm>
            <a:prstGeom prst="rect">
              <a:avLst/>
            </a:prstGeom>
            <a:noFill/>
          </p:spPr>
          <p:txBody>
            <a:bodyPr wrap="none" rtlCol="0">
              <a:spAutoFit/>
            </a:bodyPr>
            <a:lstStyle/>
            <a:p>
              <a:r>
                <a:rPr lang="en-US" dirty="0"/>
                <a:t>error</a:t>
              </a:r>
              <a:endParaRPr lang="en-US" baseline="-25000" dirty="0"/>
            </a:p>
          </p:txBody>
        </p:sp>
        <p:cxnSp>
          <p:nvCxnSpPr>
            <p:cNvPr id="15" name="Straight Arrow Connector 14"/>
            <p:cNvCxnSpPr/>
            <p:nvPr/>
          </p:nvCxnSpPr>
          <p:spPr>
            <a:xfrm>
              <a:off x="582539" y="4436028"/>
              <a:ext cx="3672993"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381000" y="761821"/>
            <a:ext cx="8141152" cy="1200329"/>
          </a:xfrm>
          <a:prstGeom prst="rect">
            <a:avLst/>
          </a:prstGeom>
          <a:noFill/>
        </p:spPr>
        <p:txBody>
          <a:bodyPr wrap="square" rtlCol="0">
            <a:spAutoFit/>
          </a:bodyPr>
          <a:lstStyle/>
          <a:p>
            <a:r>
              <a:rPr lang="en-US" sz="2400" dirty="0"/>
              <a:t>Suppose your learning algorithm is performing less well than you were hoping. (             or                  is high.)  Is it a bias problem or a variance problem?</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96638" y="1227301"/>
            <a:ext cx="758952" cy="306324"/>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110153" y="1208823"/>
            <a:ext cx="934974" cy="306324"/>
          </a:xfrm>
          <a:prstGeom prst="rect">
            <a:avLst/>
          </a:prstGeom>
        </p:spPr>
      </p:pic>
      <p:sp>
        <p:nvSpPr>
          <p:cNvPr id="8" name="Freeform 7"/>
          <p:cNvSpPr/>
          <p:nvPr/>
        </p:nvSpPr>
        <p:spPr>
          <a:xfrm>
            <a:off x="975755" y="2343150"/>
            <a:ext cx="2529445" cy="1781299"/>
          </a:xfrm>
          <a:custGeom>
            <a:avLst/>
            <a:gdLst>
              <a:gd name="connsiteX0" fmla="*/ 0 w 2529445"/>
              <a:gd name="connsiteY0" fmla="*/ 0 h 1781299"/>
              <a:gd name="connsiteX1" fmla="*/ 605642 w 2529445"/>
              <a:gd name="connsiteY1" fmla="*/ 1472540 h 1781299"/>
              <a:gd name="connsiteX2" fmla="*/ 2529445 w 2529445"/>
              <a:gd name="connsiteY2" fmla="*/ 1781299 h 1781299"/>
            </a:gdLst>
            <a:ahLst/>
            <a:cxnLst>
              <a:cxn ang="0">
                <a:pos x="connsiteX0" y="connsiteY0"/>
              </a:cxn>
              <a:cxn ang="0">
                <a:pos x="connsiteX1" y="connsiteY1"/>
              </a:cxn>
              <a:cxn ang="0">
                <a:pos x="connsiteX2" y="connsiteY2"/>
              </a:cxn>
            </a:cxnLst>
            <a:rect l="l" t="t" r="r" b="b"/>
            <a:pathLst>
              <a:path w="2529445" h="1781299">
                <a:moveTo>
                  <a:pt x="0" y="0"/>
                </a:moveTo>
                <a:cubicBezTo>
                  <a:pt x="92034" y="587828"/>
                  <a:pt x="184068" y="1175657"/>
                  <a:pt x="605642" y="1472540"/>
                </a:cubicBezTo>
                <a:cubicBezTo>
                  <a:pt x="1027216" y="1769423"/>
                  <a:pt x="1778330" y="1775361"/>
                  <a:pt x="2529445" y="178129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143001" y="2349310"/>
            <a:ext cx="1600198" cy="1285047"/>
          </a:xfrm>
          <a:custGeom>
            <a:avLst/>
            <a:gdLst>
              <a:gd name="connsiteX0" fmla="*/ 0 w 1650670"/>
              <a:gd name="connsiteY0" fmla="*/ 0 h 1294796"/>
              <a:gd name="connsiteX1" fmla="*/ 617517 w 1650670"/>
              <a:gd name="connsiteY1" fmla="*/ 1187532 h 1294796"/>
              <a:gd name="connsiteX2" fmla="*/ 1163782 w 1650670"/>
              <a:gd name="connsiteY2" fmla="*/ 1104405 h 1294796"/>
              <a:gd name="connsiteX3" fmla="*/ 1650670 w 1650670"/>
              <a:gd name="connsiteY3" fmla="*/ 0 h 1294796"/>
              <a:gd name="connsiteX0" fmla="*/ 0 w 1650670"/>
              <a:gd name="connsiteY0" fmla="*/ 0 h 1104405"/>
              <a:gd name="connsiteX1" fmla="*/ 546265 w 1650670"/>
              <a:gd name="connsiteY1" fmla="*/ 1104405 h 1104405"/>
              <a:gd name="connsiteX2" fmla="*/ 1163782 w 1650670"/>
              <a:gd name="connsiteY2" fmla="*/ 1104405 h 1104405"/>
              <a:gd name="connsiteX3" fmla="*/ 1650670 w 1650670"/>
              <a:gd name="connsiteY3" fmla="*/ 0 h 1104405"/>
              <a:gd name="connsiteX0" fmla="*/ 0 w 1650670"/>
              <a:gd name="connsiteY0" fmla="*/ 0 h 1256291"/>
              <a:gd name="connsiteX1" fmla="*/ 403762 w 1650670"/>
              <a:gd name="connsiteY1" fmla="*/ 1128155 h 1256291"/>
              <a:gd name="connsiteX2" fmla="*/ 1163782 w 1650670"/>
              <a:gd name="connsiteY2" fmla="*/ 1104405 h 1256291"/>
              <a:gd name="connsiteX3" fmla="*/ 1650670 w 1650670"/>
              <a:gd name="connsiteY3" fmla="*/ 0 h 1256291"/>
              <a:gd name="connsiteX0" fmla="*/ 0 w 1579418"/>
              <a:gd name="connsiteY0" fmla="*/ 0 h 1281611"/>
              <a:gd name="connsiteX1" fmla="*/ 332510 w 1579418"/>
              <a:gd name="connsiteY1" fmla="*/ 1151906 h 1281611"/>
              <a:gd name="connsiteX2" fmla="*/ 1092530 w 1579418"/>
              <a:gd name="connsiteY2" fmla="*/ 1128156 h 1281611"/>
              <a:gd name="connsiteX3" fmla="*/ 1579418 w 1579418"/>
              <a:gd name="connsiteY3" fmla="*/ 23751 h 1281611"/>
              <a:gd name="connsiteX0" fmla="*/ 0 w 1579418"/>
              <a:gd name="connsiteY0" fmla="*/ 0 h 1281611"/>
              <a:gd name="connsiteX1" fmla="*/ 332510 w 1579418"/>
              <a:gd name="connsiteY1" fmla="*/ 1151906 h 1281611"/>
              <a:gd name="connsiteX2" fmla="*/ 1092530 w 1579418"/>
              <a:gd name="connsiteY2" fmla="*/ 1128156 h 1281611"/>
              <a:gd name="connsiteX3" fmla="*/ 1579418 w 1579418"/>
              <a:gd name="connsiteY3" fmla="*/ 23751 h 1281611"/>
              <a:gd name="connsiteX0" fmla="*/ 0 w 1531917"/>
              <a:gd name="connsiteY0" fmla="*/ 0 h 1278859"/>
              <a:gd name="connsiteX1" fmla="*/ 332510 w 1531917"/>
              <a:gd name="connsiteY1" fmla="*/ 1151906 h 1278859"/>
              <a:gd name="connsiteX2" fmla="*/ 1092530 w 1531917"/>
              <a:gd name="connsiteY2" fmla="*/ 1128156 h 1278859"/>
              <a:gd name="connsiteX3" fmla="*/ 1531917 w 1531917"/>
              <a:gd name="connsiteY3" fmla="*/ 71252 h 1278859"/>
              <a:gd name="connsiteX0" fmla="*/ 0 w 1531917"/>
              <a:gd name="connsiteY0" fmla="*/ 0 h 1285047"/>
              <a:gd name="connsiteX1" fmla="*/ 332510 w 1531917"/>
              <a:gd name="connsiteY1" fmla="*/ 1151906 h 1285047"/>
              <a:gd name="connsiteX2" fmla="*/ 843148 w 1531917"/>
              <a:gd name="connsiteY2" fmla="*/ 1140031 h 1285047"/>
              <a:gd name="connsiteX3" fmla="*/ 1531917 w 1531917"/>
              <a:gd name="connsiteY3" fmla="*/ 71252 h 1285047"/>
            </a:gdLst>
            <a:ahLst/>
            <a:cxnLst>
              <a:cxn ang="0">
                <a:pos x="connsiteX0" y="connsiteY0"/>
              </a:cxn>
              <a:cxn ang="0">
                <a:pos x="connsiteX1" y="connsiteY1"/>
              </a:cxn>
              <a:cxn ang="0">
                <a:pos x="connsiteX2" y="connsiteY2"/>
              </a:cxn>
              <a:cxn ang="0">
                <a:pos x="connsiteX3" y="connsiteY3"/>
              </a:cxn>
            </a:cxnLst>
            <a:rect l="l" t="t" r="r" b="b"/>
            <a:pathLst>
              <a:path w="1531917" h="1285047">
                <a:moveTo>
                  <a:pt x="0" y="0"/>
                </a:moveTo>
                <a:cubicBezTo>
                  <a:pt x="152399" y="691737"/>
                  <a:pt x="191985" y="961901"/>
                  <a:pt x="332510" y="1151906"/>
                </a:cubicBezTo>
                <a:cubicBezTo>
                  <a:pt x="473035" y="1341911"/>
                  <a:pt x="643247" y="1320140"/>
                  <a:pt x="843148" y="1140031"/>
                </a:cubicBezTo>
                <a:cubicBezTo>
                  <a:pt x="1043049" y="959922"/>
                  <a:pt x="1374569" y="524493"/>
                  <a:pt x="1531917" y="7125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895596" y="2185807"/>
            <a:ext cx="546258" cy="220478"/>
          </a:xfrm>
          <a:prstGeom prst="rect">
            <a:avLst/>
          </a:prstGeom>
        </p:spPr>
      </p:pic>
      <p:pic>
        <p:nvPicPr>
          <p:cNvPr id="12" name="Picture 11"/>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194455" y="3565917"/>
            <a:ext cx="844145" cy="234679"/>
          </a:xfrm>
          <a:prstGeom prst="rect">
            <a:avLst/>
          </a:prstGeom>
        </p:spPr>
      </p:pic>
      <p:sp>
        <p:nvSpPr>
          <p:cNvPr id="40" name="TextBox 39"/>
          <p:cNvSpPr txBox="1"/>
          <p:nvPr/>
        </p:nvSpPr>
        <p:spPr>
          <a:xfrm>
            <a:off x="2805544" y="2343150"/>
            <a:ext cx="1489365" cy="523220"/>
          </a:xfrm>
          <a:prstGeom prst="rect">
            <a:avLst/>
          </a:prstGeom>
          <a:noFill/>
        </p:spPr>
        <p:txBody>
          <a:bodyPr wrap="square" rtlCol="0">
            <a:spAutoFit/>
          </a:bodyPr>
          <a:lstStyle/>
          <a:p>
            <a:r>
              <a:rPr lang="en-US" sz="1400" dirty="0"/>
              <a:t>(cross validation </a:t>
            </a:r>
          </a:p>
          <a:p>
            <a:r>
              <a:rPr lang="en-US" sz="1400" dirty="0"/>
              <a:t>error)</a:t>
            </a:r>
          </a:p>
        </p:txBody>
      </p:sp>
      <p:sp>
        <p:nvSpPr>
          <p:cNvPr id="41" name="TextBox 40"/>
          <p:cNvSpPr txBox="1"/>
          <p:nvPr/>
        </p:nvSpPr>
        <p:spPr>
          <a:xfrm>
            <a:off x="3048000" y="3714750"/>
            <a:ext cx="1631875" cy="307777"/>
          </a:xfrm>
          <a:prstGeom prst="rect">
            <a:avLst/>
          </a:prstGeom>
          <a:noFill/>
        </p:spPr>
        <p:txBody>
          <a:bodyPr wrap="square" rtlCol="0">
            <a:spAutoFit/>
          </a:bodyPr>
          <a:lstStyle/>
          <a:p>
            <a:r>
              <a:rPr lang="en-US" sz="1400" dirty="0"/>
              <a:t>(training error)</a:t>
            </a:r>
          </a:p>
        </p:txBody>
      </p:sp>
      <p:sp>
        <p:nvSpPr>
          <p:cNvPr id="42" name="TextBox 41"/>
          <p:cNvSpPr txBox="1"/>
          <p:nvPr/>
        </p:nvSpPr>
        <p:spPr>
          <a:xfrm>
            <a:off x="4679874" y="1902484"/>
            <a:ext cx="4006925" cy="461665"/>
          </a:xfrm>
          <a:prstGeom prst="rect">
            <a:avLst/>
          </a:prstGeom>
          <a:noFill/>
        </p:spPr>
        <p:txBody>
          <a:bodyPr wrap="square" rtlCol="0">
            <a:spAutoFit/>
          </a:bodyPr>
          <a:lstStyle/>
          <a:p>
            <a:r>
              <a:rPr lang="en-US" sz="2400" dirty="0"/>
              <a:t>Bias (</a:t>
            </a:r>
            <a:r>
              <a:rPr lang="en-US" sz="2400" dirty="0" err="1"/>
              <a:t>underfit</a:t>
            </a:r>
            <a:r>
              <a:rPr lang="en-US" sz="2400" dirty="0"/>
              <a:t>):</a:t>
            </a:r>
          </a:p>
        </p:txBody>
      </p:sp>
      <p:sp>
        <p:nvSpPr>
          <p:cNvPr id="44" name="TextBox 43"/>
          <p:cNvSpPr txBox="1"/>
          <p:nvPr/>
        </p:nvSpPr>
        <p:spPr>
          <a:xfrm>
            <a:off x="4671950" y="3257550"/>
            <a:ext cx="4006925" cy="461665"/>
          </a:xfrm>
          <a:prstGeom prst="rect">
            <a:avLst/>
          </a:prstGeom>
          <a:noFill/>
        </p:spPr>
        <p:txBody>
          <a:bodyPr wrap="square" rtlCol="0">
            <a:spAutoFit/>
          </a:bodyPr>
          <a:lstStyle/>
          <a:p>
            <a:r>
              <a:rPr lang="en-US" sz="2400" dirty="0"/>
              <a:t>Variance (</a:t>
            </a:r>
            <a:r>
              <a:rPr lang="en-US" sz="2400" dirty="0" err="1"/>
              <a:t>overfit</a:t>
            </a:r>
            <a:r>
              <a:rPr lang="en-US" sz="2400" dirty="0"/>
              <a:t>):</a:t>
            </a:r>
          </a:p>
        </p:txBody>
      </p:sp>
      <p:sp>
        <p:nvSpPr>
          <p:cNvPr id="20" name="TextBox 43">
            <a:extLst>
              <a:ext uri="{FF2B5EF4-FFF2-40B4-BE49-F238E27FC236}">
                <a16:creationId xmlns:a16="http://schemas.microsoft.com/office/drawing/2014/main" id="{4E2AE4AF-7AD5-438E-9EE2-8F79095C3BE7}"/>
              </a:ext>
            </a:extLst>
          </p:cNvPr>
          <p:cNvSpPr txBox="1"/>
          <p:nvPr/>
        </p:nvSpPr>
        <p:spPr>
          <a:xfrm>
            <a:off x="6629399" y="2580017"/>
            <a:ext cx="2057400" cy="461665"/>
          </a:xfrm>
          <a:prstGeom prst="rect">
            <a:avLst/>
          </a:prstGeom>
          <a:noFill/>
        </p:spPr>
        <p:txBody>
          <a:bodyPr wrap="square" rtlCol="0">
            <a:spAutoFit/>
          </a:bodyPr>
          <a:lstStyle/>
          <a:p>
            <a:r>
              <a:rPr lang="en-US" sz="2400" dirty="0">
                <a:solidFill>
                  <a:srgbClr val="FF0000"/>
                </a:solidFill>
              </a:rPr>
              <a:t>Important!!</a:t>
            </a:r>
          </a:p>
        </p:txBody>
      </p:sp>
    </p:spTree>
    <p:extLst>
      <p:ext uri="{BB962C8B-B14F-4D97-AF65-F5344CB8AC3E}">
        <p14:creationId xmlns:p14="http://schemas.microsoft.com/office/powerpoint/2010/main" val="3338851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21625" y="61430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2355490" y="202187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057400" y="2043050"/>
            <a:ext cx="4800600" cy="1676400"/>
          </a:xfrm>
        </p:spPr>
        <p:txBody>
          <a:bodyPr>
            <a:noAutofit/>
          </a:bodyPr>
          <a:lstStyle/>
          <a:p>
            <a:r>
              <a:rPr lang="en-US" dirty="0">
                <a:solidFill>
                  <a:schemeClr val="tx1">
                    <a:lumMod val="75000"/>
                    <a:lumOff val="25000"/>
                  </a:schemeClr>
                </a:solidFill>
              </a:rPr>
              <a:t>Regularization and bias/variance</a:t>
            </a:r>
          </a:p>
        </p:txBody>
      </p:sp>
    </p:spTree>
    <p:extLst>
      <p:ext uri="{BB962C8B-B14F-4D97-AF65-F5344CB8AC3E}">
        <p14:creationId xmlns:p14="http://schemas.microsoft.com/office/powerpoint/2010/main" val="1695390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Linear regression with regularization</a:t>
            </a:r>
          </a:p>
        </p:txBody>
      </p:sp>
      <p:sp>
        <p:nvSpPr>
          <p:cNvPr id="33" name="TextBox 32"/>
          <p:cNvSpPr txBox="1"/>
          <p:nvPr/>
        </p:nvSpPr>
        <p:spPr>
          <a:xfrm>
            <a:off x="518007" y="3872182"/>
            <a:ext cx="2603247" cy="707886"/>
          </a:xfrm>
          <a:prstGeom prst="rect">
            <a:avLst/>
          </a:prstGeom>
          <a:noFill/>
        </p:spPr>
        <p:txBody>
          <a:bodyPr wrap="square" rtlCol="0">
            <a:spAutoFit/>
          </a:bodyPr>
          <a:lstStyle/>
          <a:p>
            <a:pPr algn="ctr"/>
            <a:r>
              <a:rPr lang="en-US" sz="2000" dirty="0"/>
              <a:t>Large </a:t>
            </a:r>
            <a:r>
              <a:rPr lang="en-US" sz="2000" dirty="0">
                <a:solidFill>
                  <a:schemeClr val="bg1"/>
                </a:solidFill>
              </a:rPr>
              <a:t>xx</a:t>
            </a:r>
          </a:p>
          <a:p>
            <a:pPr algn="ctr"/>
            <a:r>
              <a:rPr lang="en-US" sz="2000" dirty="0"/>
              <a:t>High bias (</a:t>
            </a:r>
            <a:r>
              <a:rPr lang="en-US" sz="2000" dirty="0" err="1"/>
              <a:t>underfit</a:t>
            </a:r>
            <a:r>
              <a:rPr lang="en-US" sz="2000" dirty="0"/>
              <a:t>)</a:t>
            </a:r>
          </a:p>
        </p:txBody>
      </p:sp>
      <p:sp>
        <p:nvSpPr>
          <p:cNvPr id="34" name="TextBox 33"/>
          <p:cNvSpPr txBox="1"/>
          <p:nvPr/>
        </p:nvSpPr>
        <p:spPr>
          <a:xfrm>
            <a:off x="3410035" y="3871068"/>
            <a:ext cx="2228765" cy="707886"/>
          </a:xfrm>
          <a:prstGeom prst="rect">
            <a:avLst/>
          </a:prstGeom>
          <a:noFill/>
        </p:spPr>
        <p:txBody>
          <a:bodyPr wrap="square" rtlCol="0">
            <a:spAutoFit/>
          </a:bodyPr>
          <a:lstStyle/>
          <a:p>
            <a:pPr algn="ctr"/>
            <a:r>
              <a:rPr lang="en-US" sz="2000" dirty="0"/>
              <a:t>Intermediate </a:t>
            </a:r>
            <a:r>
              <a:rPr lang="en-US" sz="2000" dirty="0">
                <a:solidFill>
                  <a:schemeClr val="bg1"/>
                </a:solidFill>
              </a:rPr>
              <a:t>xx</a:t>
            </a:r>
            <a:endParaRPr lang="en-US" sz="2000" dirty="0"/>
          </a:p>
          <a:p>
            <a:pPr algn="ctr"/>
            <a:r>
              <a:rPr lang="en-US" sz="2000" dirty="0"/>
              <a:t>“Just right”</a:t>
            </a:r>
          </a:p>
        </p:txBody>
      </p:sp>
      <p:sp>
        <p:nvSpPr>
          <p:cNvPr id="35" name="TextBox 34"/>
          <p:cNvSpPr txBox="1"/>
          <p:nvPr/>
        </p:nvSpPr>
        <p:spPr>
          <a:xfrm>
            <a:off x="5940654" y="3871068"/>
            <a:ext cx="3127145" cy="707886"/>
          </a:xfrm>
          <a:prstGeom prst="rect">
            <a:avLst/>
          </a:prstGeom>
          <a:noFill/>
        </p:spPr>
        <p:txBody>
          <a:bodyPr wrap="square" rtlCol="0">
            <a:spAutoFit/>
          </a:bodyPr>
          <a:lstStyle/>
          <a:p>
            <a:pPr algn="ctr"/>
            <a:r>
              <a:rPr lang="en-US" sz="2000" dirty="0"/>
              <a:t>Small </a:t>
            </a:r>
            <a:r>
              <a:rPr lang="en-US" sz="2000" dirty="0">
                <a:solidFill>
                  <a:schemeClr val="bg1"/>
                </a:solidFill>
              </a:rPr>
              <a:t>xx</a:t>
            </a:r>
            <a:endParaRPr lang="en-US" sz="2000" dirty="0"/>
          </a:p>
          <a:p>
            <a:pPr algn="ctr"/>
            <a:r>
              <a:rPr lang="en-US" sz="2000" dirty="0"/>
              <a:t>High variance (</a:t>
            </a:r>
            <a:r>
              <a:rPr lang="en-US" sz="2000" dirty="0" err="1"/>
              <a:t>overfit</a:t>
            </a:r>
            <a:r>
              <a:rPr lang="en-US" sz="2000" dirty="0"/>
              <a:t>)</a:t>
            </a:r>
          </a:p>
        </p:txBody>
      </p:sp>
      <p:pic>
        <p:nvPicPr>
          <p:cNvPr id="36" name="Picture 3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005712" y="3964558"/>
            <a:ext cx="150876" cy="214884"/>
          </a:xfrm>
          <a:prstGeom prst="rect">
            <a:avLst/>
          </a:prstGeom>
        </p:spPr>
      </p:pic>
      <p:pic>
        <p:nvPicPr>
          <p:cNvPr id="37" name="Picture 3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094954" y="3957066"/>
            <a:ext cx="150876" cy="214884"/>
          </a:xfrm>
          <a:prstGeom prst="rect">
            <a:avLst/>
          </a:prstGeom>
        </p:spPr>
      </p:pic>
      <p:pic>
        <p:nvPicPr>
          <p:cNvPr id="12" name="Picture 11"/>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00078" y="4584517"/>
            <a:ext cx="2818397" cy="207059"/>
          </a:xfrm>
          <a:prstGeom prst="rect">
            <a:avLst/>
          </a:prstGeom>
        </p:spPr>
      </p:pic>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371600" y="4857750"/>
            <a:ext cx="1034009" cy="232479"/>
          </a:xfrm>
          <a:prstGeom prst="rect">
            <a:avLst/>
          </a:prstGeom>
        </p:spPr>
      </p:pic>
      <p:sp>
        <p:nvSpPr>
          <p:cNvPr id="43" name="TextBox 42"/>
          <p:cNvSpPr txBox="1"/>
          <p:nvPr/>
        </p:nvSpPr>
        <p:spPr>
          <a:xfrm>
            <a:off x="381000" y="819150"/>
            <a:ext cx="7315200" cy="461665"/>
          </a:xfrm>
          <a:prstGeom prst="rect">
            <a:avLst/>
          </a:prstGeom>
          <a:noFill/>
        </p:spPr>
        <p:txBody>
          <a:bodyPr wrap="square" rtlCol="0">
            <a:spAutoFit/>
          </a:bodyPr>
          <a:lstStyle/>
          <a:p>
            <a:r>
              <a:rPr lang="en-US" sz="2400" dirty="0"/>
              <a:t>Model:</a:t>
            </a:r>
          </a:p>
        </p:txBody>
      </p:sp>
      <p:pic>
        <p:nvPicPr>
          <p:cNvPr id="44" name="Picture 43"/>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552675" y="904782"/>
            <a:ext cx="5072634" cy="331470"/>
          </a:xfrm>
          <a:prstGeom prst="rect">
            <a:avLst/>
          </a:prstGeom>
        </p:spPr>
      </p:pic>
      <p:pic>
        <p:nvPicPr>
          <p:cNvPr id="46" name="Picture 45"/>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1539393" y="1325976"/>
            <a:ext cx="5085916" cy="763087"/>
          </a:xfrm>
          <a:prstGeom prst="rect">
            <a:avLst/>
          </a:prstGeom>
        </p:spPr>
      </p:pic>
      <p:grpSp>
        <p:nvGrpSpPr>
          <p:cNvPr id="54" name="Group 53"/>
          <p:cNvGrpSpPr/>
          <p:nvPr/>
        </p:nvGrpSpPr>
        <p:grpSpPr>
          <a:xfrm>
            <a:off x="562100" y="2038350"/>
            <a:ext cx="2220424" cy="1910686"/>
            <a:chOff x="562100" y="1264475"/>
            <a:chExt cx="2220424" cy="1910686"/>
          </a:xfrm>
        </p:grpSpPr>
        <p:graphicFrame>
          <p:nvGraphicFramePr>
            <p:cNvPr id="55" name="Chart 54"/>
            <p:cNvGraphicFramePr>
              <a:graphicFrameLocks/>
            </p:cNvGraphicFramePr>
            <p:nvPr>
              <p:extLst>
                <p:ext uri="{D42A27DB-BD31-4B8C-83A1-F6EECF244321}">
                  <p14:modId xmlns:p14="http://schemas.microsoft.com/office/powerpoint/2010/main" val="1508025239"/>
                </p:ext>
              </p:extLst>
            </p:nvPr>
          </p:nvGraphicFramePr>
          <p:xfrm>
            <a:off x="783127" y="1264475"/>
            <a:ext cx="1999397" cy="1755460"/>
          </p:xfrm>
          <a:graphic>
            <a:graphicData uri="http://schemas.openxmlformats.org/drawingml/2006/chart">
              <c:chart xmlns:c="http://schemas.openxmlformats.org/drawingml/2006/chart" xmlns:r="http://schemas.openxmlformats.org/officeDocument/2006/relationships" r:id="rId14"/>
            </a:graphicData>
          </a:graphic>
        </p:graphicFrame>
        <p:sp>
          <p:nvSpPr>
            <p:cNvPr id="56" name="TextBox 55"/>
            <p:cNvSpPr txBox="1"/>
            <p:nvPr/>
          </p:nvSpPr>
          <p:spPr>
            <a:xfrm rot="16200000">
              <a:off x="238041" y="1944471"/>
              <a:ext cx="986671" cy="338554"/>
            </a:xfrm>
            <a:prstGeom prst="rect">
              <a:avLst/>
            </a:prstGeom>
            <a:noFill/>
          </p:spPr>
          <p:txBody>
            <a:bodyPr wrap="square" rtlCol="0">
              <a:spAutoFit/>
            </a:bodyPr>
            <a:lstStyle/>
            <a:p>
              <a:pPr algn="ctr"/>
              <a:r>
                <a:rPr lang="en-US" sz="1600" dirty="0"/>
                <a:t>Price</a:t>
              </a:r>
            </a:p>
          </p:txBody>
        </p:sp>
        <p:sp>
          <p:nvSpPr>
            <p:cNvPr id="57" name="TextBox 20"/>
            <p:cNvSpPr txBox="1"/>
            <p:nvPr/>
          </p:nvSpPr>
          <p:spPr>
            <a:xfrm>
              <a:off x="1327689"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pSp>
      <p:graphicFrame>
        <p:nvGraphicFramePr>
          <p:cNvPr id="58" name="Chart 57"/>
          <p:cNvGraphicFramePr>
            <a:graphicFrameLocks/>
          </p:cNvGraphicFramePr>
          <p:nvPr>
            <p:extLst>
              <p:ext uri="{D42A27DB-BD31-4B8C-83A1-F6EECF244321}">
                <p14:modId xmlns:p14="http://schemas.microsoft.com/office/powerpoint/2010/main" val="1485484700"/>
              </p:ext>
            </p:extLst>
          </p:nvPr>
        </p:nvGraphicFramePr>
        <p:xfrm>
          <a:off x="3439503" y="2038350"/>
          <a:ext cx="1999397" cy="1755460"/>
        </p:xfrm>
        <a:graphic>
          <a:graphicData uri="http://schemas.openxmlformats.org/drawingml/2006/chart">
            <c:chart xmlns:c="http://schemas.openxmlformats.org/drawingml/2006/chart" xmlns:r="http://schemas.openxmlformats.org/officeDocument/2006/relationships" r:id="rId15"/>
          </a:graphicData>
        </a:graphic>
      </p:graphicFrame>
      <p:sp>
        <p:nvSpPr>
          <p:cNvPr id="59" name="TextBox 58"/>
          <p:cNvSpPr txBox="1"/>
          <p:nvPr/>
        </p:nvSpPr>
        <p:spPr>
          <a:xfrm rot="16200000">
            <a:off x="2894417" y="2718346"/>
            <a:ext cx="986671" cy="338554"/>
          </a:xfrm>
          <a:prstGeom prst="rect">
            <a:avLst/>
          </a:prstGeom>
          <a:noFill/>
        </p:spPr>
        <p:txBody>
          <a:bodyPr wrap="square" rtlCol="0">
            <a:spAutoFit/>
          </a:bodyPr>
          <a:lstStyle/>
          <a:p>
            <a:pPr algn="ctr"/>
            <a:r>
              <a:rPr lang="en-US" sz="1600" dirty="0"/>
              <a:t>Price</a:t>
            </a:r>
          </a:p>
        </p:txBody>
      </p:sp>
      <p:sp>
        <p:nvSpPr>
          <p:cNvPr id="60" name="TextBox 20"/>
          <p:cNvSpPr txBox="1"/>
          <p:nvPr/>
        </p:nvSpPr>
        <p:spPr>
          <a:xfrm>
            <a:off x="3984065" y="3610482"/>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aphicFrame>
        <p:nvGraphicFramePr>
          <p:cNvPr id="61" name="Chart 60"/>
          <p:cNvGraphicFramePr>
            <a:graphicFrameLocks/>
          </p:cNvGraphicFramePr>
          <p:nvPr>
            <p:extLst>
              <p:ext uri="{D42A27DB-BD31-4B8C-83A1-F6EECF244321}">
                <p14:modId xmlns:p14="http://schemas.microsoft.com/office/powerpoint/2010/main" val="156380699"/>
              </p:ext>
            </p:extLst>
          </p:nvPr>
        </p:nvGraphicFramePr>
        <p:xfrm>
          <a:off x="6258903" y="2041863"/>
          <a:ext cx="1999397" cy="1755460"/>
        </p:xfrm>
        <a:graphic>
          <a:graphicData uri="http://schemas.openxmlformats.org/drawingml/2006/chart">
            <c:chart xmlns:c="http://schemas.openxmlformats.org/drawingml/2006/chart" xmlns:r="http://schemas.openxmlformats.org/officeDocument/2006/relationships" r:id="rId16"/>
          </a:graphicData>
        </a:graphic>
      </p:graphicFrame>
      <p:sp>
        <p:nvSpPr>
          <p:cNvPr id="62" name="TextBox 61"/>
          <p:cNvSpPr txBox="1"/>
          <p:nvPr/>
        </p:nvSpPr>
        <p:spPr>
          <a:xfrm rot="16200000">
            <a:off x="5713817" y="2721859"/>
            <a:ext cx="986671" cy="338554"/>
          </a:xfrm>
          <a:prstGeom prst="rect">
            <a:avLst/>
          </a:prstGeom>
          <a:noFill/>
        </p:spPr>
        <p:txBody>
          <a:bodyPr wrap="square" rtlCol="0">
            <a:spAutoFit/>
          </a:bodyPr>
          <a:lstStyle/>
          <a:p>
            <a:pPr algn="ctr"/>
            <a:r>
              <a:rPr lang="en-US" sz="1600" dirty="0"/>
              <a:t>Price</a:t>
            </a:r>
          </a:p>
        </p:txBody>
      </p:sp>
      <p:sp>
        <p:nvSpPr>
          <p:cNvPr id="63" name="TextBox 20"/>
          <p:cNvSpPr txBox="1"/>
          <p:nvPr/>
        </p:nvSpPr>
        <p:spPr>
          <a:xfrm>
            <a:off x="6803465" y="3613995"/>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pic>
        <p:nvPicPr>
          <p:cNvPr id="64" name="Picture 63"/>
          <p:cNvPicPr>
            <a:picLocks noChangeAspect="1"/>
          </p:cNvPicPr>
          <p:nvPr>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7719950" y="3968941"/>
            <a:ext cx="150876" cy="214884"/>
          </a:xfrm>
          <a:prstGeom prst="rect">
            <a:avLst/>
          </a:prstGeom>
        </p:spPr>
      </p:pic>
      <p:sp>
        <p:nvSpPr>
          <p:cNvPr id="5" name="任意多边形: 形状 4">
            <a:extLst>
              <a:ext uri="{FF2B5EF4-FFF2-40B4-BE49-F238E27FC236}">
                <a16:creationId xmlns:a16="http://schemas.microsoft.com/office/drawing/2014/main" id="{065DD6A9-E3FD-42AD-A07F-2BA4F29045E7}"/>
              </a:ext>
            </a:extLst>
          </p:cNvPr>
          <p:cNvSpPr/>
          <p:nvPr/>
        </p:nvSpPr>
        <p:spPr>
          <a:xfrm>
            <a:off x="1090246" y="2904978"/>
            <a:ext cx="1533379" cy="0"/>
          </a:xfrm>
          <a:custGeom>
            <a:avLst/>
            <a:gdLst>
              <a:gd name="connsiteX0" fmla="*/ 0 w 1533379"/>
              <a:gd name="connsiteY0" fmla="*/ 0 h 0"/>
              <a:gd name="connsiteX1" fmla="*/ 1533379 w 1533379"/>
              <a:gd name="connsiteY1" fmla="*/ 0 h 0"/>
            </a:gdLst>
            <a:ahLst/>
            <a:cxnLst>
              <a:cxn ang="0">
                <a:pos x="connsiteX0" y="connsiteY0"/>
              </a:cxn>
              <a:cxn ang="0">
                <a:pos x="connsiteX1" y="connsiteY1"/>
              </a:cxn>
            </a:cxnLst>
            <a:rect l="l" t="t" r="r" b="b"/>
            <a:pathLst>
              <a:path w="1533379">
                <a:moveTo>
                  <a:pt x="0" y="0"/>
                </a:moveTo>
                <a:lnTo>
                  <a:pt x="153337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F4946E34-67C2-428D-B227-FCB6D133E69D}"/>
              </a:ext>
            </a:extLst>
          </p:cNvPr>
          <p:cNvSpPr/>
          <p:nvPr/>
        </p:nvSpPr>
        <p:spPr>
          <a:xfrm>
            <a:off x="3770142" y="2440745"/>
            <a:ext cx="1392701" cy="1090246"/>
          </a:xfrm>
          <a:custGeom>
            <a:avLst/>
            <a:gdLst>
              <a:gd name="connsiteX0" fmla="*/ 0 w 1392701"/>
              <a:gd name="connsiteY0" fmla="*/ 1090246 h 1090246"/>
              <a:gd name="connsiteX1" fmla="*/ 14067 w 1392701"/>
              <a:gd name="connsiteY1" fmla="*/ 1012873 h 1090246"/>
              <a:gd name="connsiteX2" fmla="*/ 35169 w 1392701"/>
              <a:gd name="connsiteY2" fmla="*/ 977704 h 1090246"/>
              <a:gd name="connsiteX3" fmla="*/ 63304 w 1392701"/>
              <a:gd name="connsiteY3" fmla="*/ 921433 h 1090246"/>
              <a:gd name="connsiteX4" fmla="*/ 77372 w 1392701"/>
              <a:gd name="connsiteY4" fmla="*/ 858129 h 1090246"/>
              <a:gd name="connsiteX5" fmla="*/ 91440 w 1392701"/>
              <a:gd name="connsiteY5" fmla="*/ 829993 h 1090246"/>
              <a:gd name="connsiteX6" fmla="*/ 119575 w 1392701"/>
              <a:gd name="connsiteY6" fmla="*/ 773723 h 1090246"/>
              <a:gd name="connsiteX7" fmla="*/ 154744 w 1392701"/>
              <a:gd name="connsiteY7" fmla="*/ 689317 h 1090246"/>
              <a:gd name="connsiteX8" fmla="*/ 168812 w 1392701"/>
              <a:gd name="connsiteY8" fmla="*/ 661181 h 1090246"/>
              <a:gd name="connsiteX9" fmla="*/ 182880 w 1392701"/>
              <a:gd name="connsiteY9" fmla="*/ 626012 h 1090246"/>
              <a:gd name="connsiteX10" fmla="*/ 211015 w 1392701"/>
              <a:gd name="connsiteY10" fmla="*/ 569741 h 1090246"/>
              <a:gd name="connsiteX11" fmla="*/ 246184 w 1392701"/>
              <a:gd name="connsiteY11" fmla="*/ 436098 h 1090246"/>
              <a:gd name="connsiteX12" fmla="*/ 281353 w 1392701"/>
              <a:gd name="connsiteY12" fmla="*/ 379827 h 1090246"/>
              <a:gd name="connsiteX13" fmla="*/ 288387 w 1392701"/>
              <a:gd name="connsiteY13" fmla="*/ 358726 h 1090246"/>
              <a:gd name="connsiteX14" fmla="*/ 344658 w 1392701"/>
              <a:gd name="connsiteY14" fmla="*/ 295421 h 1090246"/>
              <a:gd name="connsiteX15" fmla="*/ 393895 w 1392701"/>
              <a:gd name="connsiteY15" fmla="*/ 225083 h 1090246"/>
              <a:gd name="connsiteX16" fmla="*/ 457200 w 1392701"/>
              <a:gd name="connsiteY16" fmla="*/ 168812 h 1090246"/>
              <a:gd name="connsiteX17" fmla="*/ 520504 w 1392701"/>
              <a:gd name="connsiteY17" fmla="*/ 140677 h 1090246"/>
              <a:gd name="connsiteX18" fmla="*/ 590843 w 1392701"/>
              <a:gd name="connsiteY18" fmla="*/ 119575 h 1090246"/>
              <a:gd name="connsiteX19" fmla="*/ 752621 w 1392701"/>
              <a:gd name="connsiteY19" fmla="*/ 105507 h 1090246"/>
              <a:gd name="connsiteX20" fmla="*/ 949569 w 1392701"/>
              <a:gd name="connsiteY20" fmla="*/ 77372 h 1090246"/>
              <a:gd name="connsiteX21" fmla="*/ 1090246 w 1392701"/>
              <a:gd name="connsiteY21" fmla="*/ 70338 h 1090246"/>
              <a:gd name="connsiteX22" fmla="*/ 1153550 w 1392701"/>
              <a:gd name="connsiteY22" fmla="*/ 49237 h 1090246"/>
              <a:gd name="connsiteX23" fmla="*/ 1188720 w 1392701"/>
              <a:gd name="connsiteY23" fmla="*/ 42203 h 1090246"/>
              <a:gd name="connsiteX24" fmla="*/ 1230923 w 1392701"/>
              <a:gd name="connsiteY24" fmla="*/ 35169 h 1090246"/>
              <a:gd name="connsiteX25" fmla="*/ 1294227 w 1392701"/>
              <a:gd name="connsiteY25" fmla="*/ 21101 h 1090246"/>
              <a:gd name="connsiteX26" fmla="*/ 1329396 w 1392701"/>
              <a:gd name="connsiteY26" fmla="*/ 14067 h 1090246"/>
              <a:gd name="connsiteX27" fmla="*/ 1392701 w 1392701"/>
              <a:gd name="connsiteY27" fmla="*/ 0 h 109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92701" h="1090246">
                <a:moveTo>
                  <a:pt x="0" y="1090246"/>
                </a:moveTo>
                <a:cubicBezTo>
                  <a:pt x="4689" y="1064455"/>
                  <a:pt x="6248" y="1037894"/>
                  <a:pt x="14067" y="1012873"/>
                </a:cubicBezTo>
                <a:cubicBezTo>
                  <a:pt x="18145" y="999824"/>
                  <a:pt x="28687" y="989741"/>
                  <a:pt x="35169" y="977704"/>
                </a:cubicBezTo>
                <a:cubicBezTo>
                  <a:pt x="45111" y="959240"/>
                  <a:pt x="53926" y="940190"/>
                  <a:pt x="63304" y="921433"/>
                </a:cubicBezTo>
                <a:cubicBezTo>
                  <a:pt x="67993" y="900332"/>
                  <a:pt x="71015" y="878789"/>
                  <a:pt x="77372" y="858129"/>
                </a:cubicBezTo>
                <a:cubicBezTo>
                  <a:pt x="80456" y="848107"/>
                  <a:pt x="87181" y="839575"/>
                  <a:pt x="91440" y="829993"/>
                </a:cubicBezTo>
                <a:cubicBezTo>
                  <a:pt x="139191" y="722552"/>
                  <a:pt x="78053" y="848463"/>
                  <a:pt x="119575" y="773723"/>
                </a:cubicBezTo>
                <a:cubicBezTo>
                  <a:pt x="153807" y="712105"/>
                  <a:pt x="129574" y="752241"/>
                  <a:pt x="154744" y="689317"/>
                </a:cubicBezTo>
                <a:cubicBezTo>
                  <a:pt x="158638" y="679581"/>
                  <a:pt x="164553" y="670763"/>
                  <a:pt x="168812" y="661181"/>
                </a:cubicBezTo>
                <a:cubicBezTo>
                  <a:pt x="173940" y="649643"/>
                  <a:pt x="177589" y="637476"/>
                  <a:pt x="182880" y="626012"/>
                </a:cubicBezTo>
                <a:cubicBezTo>
                  <a:pt x="191668" y="606971"/>
                  <a:pt x="211015" y="569741"/>
                  <a:pt x="211015" y="569741"/>
                </a:cubicBezTo>
                <a:cubicBezTo>
                  <a:pt x="218456" y="532536"/>
                  <a:pt x="232720" y="456293"/>
                  <a:pt x="246184" y="436098"/>
                </a:cubicBezTo>
                <a:cubicBezTo>
                  <a:pt x="257348" y="419352"/>
                  <a:pt x="272864" y="396806"/>
                  <a:pt x="281353" y="379827"/>
                </a:cubicBezTo>
                <a:cubicBezTo>
                  <a:pt x="284669" y="373196"/>
                  <a:pt x="284708" y="365163"/>
                  <a:pt x="288387" y="358726"/>
                </a:cubicBezTo>
                <a:cubicBezTo>
                  <a:pt x="304532" y="330472"/>
                  <a:pt x="322276" y="320290"/>
                  <a:pt x="344658" y="295421"/>
                </a:cubicBezTo>
                <a:cubicBezTo>
                  <a:pt x="421213" y="210360"/>
                  <a:pt x="328753" y="308838"/>
                  <a:pt x="393895" y="225083"/>
                </a:cubicBezTo>
                <a:cubicBezTo>
                  <a:pt x="406102" y="209389"/>
                  <a:pt x="441719" y="179133"/>
                  <a:pt x="457200" y="168812"/>
                </a:cubicBezTo>
                <a:cubicBezTo>
                  <a:pt x="469460" y="160639"/>
                  <a:pt x="508314" y="144740"/>
                  <a:pt x="520504" y="140677"/>
                </a:cubicBezTo>
                <a:cubicBezTo>
                  <a:pt x="543727" y="132936"/>
                  <a:pt x="567095" y="125512"/>
                  <a:pt x="590843" y="119575"/>
                </a:cubicBezTo>
                <a:cubicBezTo>
                  <a:pt x="636867" y="108069"/>
                  <a:pt x="718372" y="107522"/>
                  <a:pt x="752621" y="105507"/>
                </a:cubicBezTo>
                <a:cubicBezTo>
                  <a:pt x="818270" y="96129"/>
                  <a:pt x="883610" y="84243"/>
                  <a:pt x="949569" y="77372"/>
                </a:cubicBezTo>
                <a:cubicBezTo>
                  <a:pt x="996267" y="72508"/>
                  <a:pt x="1043735" y="76753"/>
                  <a:pt x="1090246" y="70338"/>
                </a:cubicBezTo>
                <a:cubicBezTo>
                  <a:pt x="1112280" y="67299"/>
                  <a:pt x="1132163" y="55347"/>
                  <a:pt x="1153550" y="49237"/>
                </a:cubicBezTo>
                <a:cubicBezTo>
                  <a:pt x="1165046" y="45953"/>
                  <a:pt x="1176957" y="44342"/>
                  <a:pt x="1188720" y="42203"/>
                </a:cubicBezTo>
                <a:cubicBezTo>
                  <a:pt x="1202752" y="39652"/>
                  <a:pt x="1216938" y="37966"/>
                  <a:pt x="1230923" y="35169"/>
                </a:cubicBezTo>
                <a:cubicBezTo>
                  <a:pt x="1252119" y="30930"/>
                  <a:pt x="1273091" y="25630"/>
                  <a:pt x="1294227" y="21101"/>
                </a:cubicBezTo>
                <a:cubicBezTo>
                  <a:pt x="1305917" y="18596"/>
                  <a:pt x="1317706" y="16572"/>
                  <a:pt x="1329396" y="14067"/>
                </a:cubicBezTo>
                <a:lnTo>
                  <a:pt x="139270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AC6B7C07-19C3-4656-BFF1-BAC8256CC87D}"/>
              </a:ext>
            </a:extLst>
          </p:cNvPr>
          <p:cNvSpPr/>
          <p:nvPr/>
        </p:nvSpPr>
        <p:spPr>
          <a:xfrm>
            <a:off x="6049108" y="2370406"/>
            <a:ext cx="2328203" cy="1125416"/>
          </a:xfrm>
          <a:custGeom>
            <a:avLst/>
            <a:gdLst>
              <a:gd name="connsiteX0" fmla="*/ 0 w 2328203"/>
              <a:gd name="connsiteY0" fmla="*/ 759656 h 1125416"/>
              <a:gd name="connsiteX1" fmla="*/ 35169 w 2328203"/>
              <a:gd name="connsiteY1" fmla="*/ 752622 h 1125416"/>
              <a:gd name="connsiteX2" fmla="*/ 56270 w 2328203"/>
              <a:gd name="connsiteY2" fmla="*/ 759656 h 1125416"/>
              <a:gd name="connsiteX3" fmla="*/ 133643 w 2328203"/>
              <a:gd name="connsiteY3" fmla="*/ 815926 h 1125416"/>
              <a:gd name="connsiteX4" fmla="*/ 239150 w 2328203"/>
              <a:gd name="connsiteY4" fmla="*/ 879231 h 1125416"/>
              <a:gd name="connsiteX5" fmla="*/ 274320 w 2328203"/>
              <a:gd name="connsiteY5" fmla="*/ 914400 h 1125416"/>
              <a:gd name="connsiteX6" fmla="*/ 323557 w 2328203"/>
              <a:gd name="connsiteY6" fmla="*/ 942536 h 1125416"/>
              <a:gd name="connsiteX7" fmla="*/ 372794 w 2328203"/>
              <a:gd name="connsiteY7" fmla="*/ 991772 h 1125416"/>
              <a:gd name="connsiteX8" fmla="*/ 464234 w 2328203"/>
              <a:gd name="connsiteY8" fmla="*/ 1055077 h 1125416"/>
              <a:gd name="connsiteX9" fmla="*/ 499403 w 2328203"/>
              <a:gd name="connsiteY9" fmla="*/ 1083212 h 1125416"/>
              <a:gd name="connsiteX10" fmla="*/ 527538 w 2328203"/>
              <a:gd name="connsiteY10" fmla="*/ 1090246 h 1125416"/>
              <a:gd name="connsiteX11" fmla="*/ 569741 w 2328203"/>
              <a:gd name="connsiteY11" fmla="*/ 1104314 h 1125416"/>
              <a:gd name="connsiteX12" fmla="*/ 618978 w 2328203"/>
              <a:gd name="connsiteY12" fmla="*/ 1125416 h 1125416"/>
              <a:gd name="connsiteX13" fmla="*/ 661181 w 2328203"/>
              <a:gd name="connsiteY13" fmla="*/ 1097280 h 1125416"/>
              <a:gd name="connsiteX14" fmla="*/ 696350 w 2328203"/>
              <a:gd name="connsiteY14" fmla="*/ 991772 h 1125416"/>
              <a:gd name="connsiteX15" fmla="*/ 724486 w 2328203"/>
              <a:gd name="connsiteY15" fmla="*/ 914400 h 1125416"/>
              <a:gd name="connsiteX16" fmla="*/ 738554 w 2328203"/>
              <a:gd name="connsiteY16" fmla="*/ 872197 h 1125416"/>
              <a:gd name="connsiteX17" fmla="*/ 766689 w 2328203"/>
              <a:gd name="connsiteY17" fmla="*/ 801859 h 1125416"/>
              <a:gd name="connsiteX18" fmla="*/ 773723 w 2328203"/>
              <a:gd name="connsiteY18" fmla="*/ 773723 h 1125416"/>
              <a:gd name="connsiteX19" fmla="*/ 801858 w 2328203"/>
              <a:gd name="connsiteY19" fmla="*/ 689317 h 1125416"/>
              <a:gd name="connsiteX20" fmla="*/ 829994 w 2328203"/>
              <a:gd name="connsiteY20" fmla="*/ 626012 h 1125416"/>
              <a:gd name="connsiteX21" fmla="*/ 865163 w 2328203"/>
              <a:gd name="connsiteY21" fmla="*/ 562708 h 1125416"/>
              <a:gd name="connsiteX22" fmla="*/ 900332 w 2328203"/>
              <a:gd name="connsiteY22" fmla="*/ 464234 h 1125416"/>
              <a:gd name="connsiteX23" fmla="*/ 921434 w 2328203"/>
              <a:gd name="connsiteY23" fmla="*/ 436099 h 1125416"/>
              <a:gd name="connsiteX24" fmla="*/ 949569 w 2328203"/>
              <a:gd name="connsiteY24" fmla="*/ 372794 h 1125416"/>
              <a:gd name="connsiteX25" fmla="*/ 984738 w 2328203"/>
              <a:gd name="connsiteY25" fmla="*/ 337625 h 1125416"/>
              <a:gd name="connsiteX26" fmla="*/ 1005840 w 2328203"/>
              <a:gd name="connsiteY26" fmla="*/ 309489 h 1125416"/>
              <a:gd name="connsiteX27" fmla="*/ 1090246 w 2328203"/>
              <a:gd name="connsiteY27" fmla="*/ 260252 h 1125416"/>
              <a:gd name="connsiteX28" fmla="*/ 1167618 w 2328203"/>
              <a:gd name="connsiteY28" fmla="*/ 267286 h 1125416"/>
              <a:gd name="connsiteX29" fmla="*/ 1223889 w 2328203"/>
              <a:gd name="connsiteY29" fmla="*/ 316523 h 1125416"/>
              <a:gd name="connsiteX30" fmla="*/ 1266092 w 2328203"/>
              <a:gd name="connsiteY30" fmla="*/ 288388 h 1125416"/>
              <a:gd name="connsiteX31" fmla="*/ 1280160 w 2328203"/>
              <a:gd name="connsiteY31" fmla="*/ 246185 h 1125416"/>
              <a:gd name="connsiteX32" fmla="*/ 1308295 w 2328203"/>
              <a:gd name="connsiteY32" fmla="*/ 196948 h 1125416"/>
              <a:gd name="connsiteX33" fmla="*/ 1329397 w 2328203"/>
              <a:gd name="connsiteY33" fmla="*/ 126609 h 1125416"/>
              <a:gd name="connsiteX34" fmla="*/ 1343464 w 2328203"/>
              <a:gd name="connsiteY34" fmla="*/ 105508 h 1125416"/>
              <a:gd name="connsiteX35" fmla="*/ 1456006 w 2328203"/>
              <a:gd name="connsiteY35" fmla="*/ 70339 h 1125416"/>
              <a:gd name="connsiteX36" fmla="*/ 1491175 w 2328203"/>
              <a:gd name="connsiteY36" fmla="*/ 56271 h 1125416"/>
              <a:gd name="connsiteX37" fmla="*/ 1533378 w 2328203"/>
              <a:gd name="connsiteY37" fmla="*/ 42203 h 1125416"/>
              <a:gd name="connsiteX38" fmla="*/ 1652954 w 2328203"/>
              <a:gd name="connsiteY38" fmla="*/ 70339 h 1125416"/>
              <a:gd name="connsiteX39" fmla="*/ 1681089 w 2328203"/>
              <a:gd name="connsiteY39" fmla="*/ 98474 h 1125416"/>
              <a:gd name="connsiteX40" fmla="*/ 1751427 w 2328203"/>
              <a:gd name="connsiteY40" fmla="*/ 147711 h 1125416"/>
              <a:gd name="connsiteX41" fmla="*/ 1821766 w 2328203"/>
              <a:gd name="connsiteY41" fmla="*/ 211016 h 1125416"/>
              <a:gd name="connsiteX42" fmla="*/ 1835834 w 2328203"/>
              <a:gd name="connsiteY42" fmla="*/ 175846 h 1125416"/>
              <a:gd name="connsiteX43" fmla="*/ 1863969 w 2328203"/>
              <a:gd name="connsiteY43" fmla="*/ 77372 h 1125416"/>
              <a:gd name="connsiteX44" fmla="*/ 1878037 w 2328203"/>
              <a:gd name="connsiteY44" fmla="*/ 49237 h 1125416"/>
              <a:gd name="connsiteX45" fmla="*/ 1885070 w 2328203"/>
              <a:gd name="connsiteY45" fmla="*/ 28136 h 1125416"/>
              <a:gd name="connsiteX46" fmla="*/ 1920240 w 2328203"/>
              <a:gd name="connsiteY46" fmla="*/ 14068 h 1125416"/>
              <a:gd name="connsiteX47" fmla="*/ 1983544 w 2328203"/>
              <a:gd name="connsiteY47" fmla="*/ 0 h 1125416"/>
              <a:gd name="connsiteX48" fmla="*/ 2110154 w 2328203"/>
              <a:gd name="connsiteY48" fmla="*/ 7034 h 1125416"/>
              <a:gd name="connsiteX49" fmla="*/ 2159390 w 2328203"/>
              <a:gd name="connsiteY49" fmla="*/ 21102 h 1125416"/>
              <a:gd name="connsiteX50" fmla="*/ 2180492 w 2328203"/>
              <a:gd name="connsiteY50" fmla="*/ 35169 h 1125416"/>
              <a:gd name="connsiteX51" fmla="*/ 2328203 w 2328203"/>
              <a:gd name="connsiteY51" fmla="*/ 42203 h 112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328203" h="1125416">
                <a:moveTo>
                  <a:pt x="0" y="759656"/>
                </a:moveTo>
                <a:cubicBezTo>
                  <a:pt x="11723" y="757311"/>
                  <a:pt x="23214" y="752622"/>
                  <a:pt x="35169" y="752622"/>
                </a:cubicBezTo>
                <a:cubicBezTo>
                  <a:pt x="42583" y="752622"/>
                  <a:pt x="50033" y="755647"/>
                  <a:pt x="56270" y="759656"/>
                </a:cubicBezTo>
                <a:cubicBezTo>
                  <a:pt x="83095" y="776901"/>
                  <a:pt x="106297" y="799518"/>
                  <a:pt x="133643" y="815926"/>
                </a:cubicBezTo>
                <a:cubicBezTo>
                  <a:pt x="168812" y="837028"/>
                  <a:pt x="210148" y="850230"/>
                  <a:pt x="239150" y="879231"/>
                </a:cubicBezTo>
                <a:cubicBezTo>
                  <a:pt x="250873" y="890954"/>
                  <a:pt x="261057" y="904453"/>
                  <a:pt x="274320" y="914400"/>
                </a:cubicBezTo>
                <a:cubicBezTo>
                  <a:pt x="289442" y="925742"/>
                  <a:pt x="308693" y="930857"/>
                  <a:pt x="323557" y="942536"/>
                </a:cubicBezTo>
                <a:cubicBezTo>
                  <a:pt x="341808" y="956876"/>
                  <a:pt x="354670" y="977273"/>
                  <a:pt x="372794" y="991772"/>
                </a:cubicBezTo>
                <a:cubicBezTo>
                  <a:pt x="401742" y="1014930"/>
                  <a:pt x="434181" y="1033372"/>
                  <a:pt x="464234" y="1055077"/>
                </a:cubicBezTo>
                <a:cubicBezTo>
                  <a:pt x="476404" y="1063867"/>
                  <a:pt x="486280" y="1075921"/>
                  <a:pt x="499403" y="1083212"/>
                </a:cubicBezTo>
                <a:cubicBezTo>
                  <a:pt x="507853" y="1087907"/>
                  <a:pt x="518279" y="1087468"/>
                  <a:pt x="527538" y="1090246"/>
                </a:cubicBezTo>
                <a:cubicBezTo>
                  <a:pt x="541741" y="1094507"/>
                  <a:pt x="556478" y="1097682"/>
                  <a:pt x="569741" y="1104314"/>
                </a:cubicBezTo>
                <a:cubicBezTo>
                  <a:pt x="604508" y="1121698"/>
                  <a:pt x="587929" y="1115066"/>
                  <a:pt x="618978" y="1125416"/>
                </a:cubicBezTo>
                <a:cubicBezTo>
                  <a:pt x="633046" y="1116037"/>
                  <a:pt x="651037" y="1110806"/>
                  <a:pt x="661181" y="1097280"/>
                </a:cubicBezTo>
                <a:cubicBezTo>
                  <a:pt x="672426" y="1082287"/>
                  <a:pt x="690286" y="1011482"/>
                  <a:pt x="696350" y="991772"/>
                </a:cubicBezTo>
                <a:cubicBezTo>
                  <a:pt x="716871" y="925079"/>
                  <a:pt x="702816" y="973991"/>
                  <a:pt x="724486" y="914400"/>
                </a:cubicBezTo>
                <a:cubicBezTo>
                  <a:pt x="729554" y="900464"/>
                  <a:pt x="733865" y="886265"/>
                  <a:pt x="738554" y="872197"/>
                </a:cubicBezTo>
                <a:cubicBezTo>
                  <a:pt x="753527" y="782350"/>
                  <a:pt x="732087" y="871061"/>
                  <a:pt x="766689" y="801859"/>
                </a:cubicBezTo>
                <a:cubicBezTo>
                  <a:pt x="771012" y="793212"/>
                  <a:pt x="770840" y="782950"/>
                  <a:pt x="773723" y="773723"/>
                </a:cubicBezTo>
                <a:cubicBezTo>
                  <a:pt x="782569" y="745416"/>
                  <a:pt x="789813" y="716418"/>
                  <a:pt x="801858" y="689317"/>
                </a:cubicBezTo>
                <a:cubicBezTo>
                  <a:pt x="811237" y="668215"/>
                  <a:pt x="819667" y="646666"/>
                  <a:pt x="829994" y="626012"/>
                </a:cubicBezTo>
                <a:cubicBezTo>
                  <a:pt x="840789" y="604421"/>
                  <a:pt x="854955" y="584582"/>
                  <a:pt x="865163" y="562708"/>
                </a:cubicBezTo>
                <a:cubicBezTo>
                  <a:pt x="917094" y="451426"/>
                  <a:pt x="831429" y="602037"/>
                  <a:pt x="900332" y="464234"/>
                </a:cubicBezTo>
                <a:cubicBezTo>
                  <a:pt x="905575" y="453749"/>
                  <a:pt x="915876" y="446421"/>
                  <a:pt x="921434" y="436099"/>
                </a:cubicBezTo>
                <a:cubicBezTo>
                  <a:pt x="932382" y="415767"/>
                  <a:pt x="937082" y="392218"/>
                  <a:pt x="949569" y="372794"/>
                </a:cubicBezTo>
                <a:cubicBezTo>
                  <a:pt x="958534" y="358848"/>
                  <a:pt x="973724" y="350016"/>
                  <a:pt x="984738" y="337625"/>
                </a:cubicBezTo>
                <a:cubicBezTo>
                  <a:pt x="992527" y="328863"/>
                  <a:pt x="996767" y="316913"/>
                  <a:pt x="1005840" y="309489"/>
                </a:cubicBezTo>
                <a:cubicBezTo>
                  <a:pt x="1031440" y="288544"/>
                  <a:pt x="1061081" y="274834"/>
                  <a:pt x="1090246" y="260252"/>
                </a:cubicBezTo>
                <a:cubicBezTo>
                  <a:pt x="1116037" y="262597"/>
                  <a:pt x="1142900" y="259561"/>
                  <a:pt x="1167618" y="267286"/>
                </a:cubicBezTo>
                <a:cubicBezTo>
                  <a:pt x="1180105" y="271188"/>
                  <a:pt x="1212346" y="304981"/>
                  <a:pt x="1223889" y="316523"/>
                </a:cubicBezTo>
                <a:cubicBezTo>
                  <a:pt x="1237957" y="307145"/>
                  <a:pt x="1255530" y="301590"/>
                  <a:pt x="1266092" y="288388"/>
                </a:cubicBezTo>
                <a:cubicBezTo>
                  <a:pt x="1275355" y="276809"/>
                  <a:pt x="1272803" y="259060"/>
                  <a:pt x="1280160" y="246185"/>
                </a:cubicBezTo>
                <a:lnTo>
                  <a:pt x="1308295" y="196948"/>
                </a:lnTo>
                <a:cubicBezTo>
                  <a:pt x="1315417" y="154216"/>
                  <a:pt x="1310154" y="160285"/>
                  <a:pt x="1329397" y="126609"/>
                </a:cubicBezTo>
                <a:cubicBezTo>
                  <a:pt x="1333591" y="119269"/>
                  <a:pt x="1335903" y="109288"/>
                  <a:pt x="1343464" y="105508"/>
                </a:cubicBezTo>
                <a:cubicBezTo>
                  <a:pt x="1430784" y="61847"/>
                  <a:pt x="1401137" y="88628"/>
                  <a:pt x="1456006" y="70339"/>
                </a:cubicBezTo>
                <a:cubicBezTo>
                  <a:pt x="1467984" y="66346"/>
                  <a:pt x="1479309" y="60586"/>
                  <a:pt x="1491175" y="56271"/>
                </a:cubicBezTo>
                <a:cubicBezTo>
                  <a:pt x="1505111" y="51203"/>
                  <a:pt x="1519310" y="46892"/>
                  <a:pt x="1533378" y="42203"/>
                </a:cubicBezTo>
                <a:cubicBezTo>
                  <a:pt x="1573237" y="51582"/>
                  <a:pt x="1614689" y="55762"/>
                  <a:pt x="1652954" y="70339"/>
                </a:cubicBezTo>
                <a:cubicBezTo>
                  <a:pt x="1665348" y="75061"/>
                  <a:pt x="1670620" y="90331"/>
                  <a:pt x="1681089" y="98474"/>
                </a:cubicBezTo>
                <a:cubicBezTo>
                  <a:pt x="1759488" y="159452"/>
                  <a:pt x="1672247" y="75729"/>
                  <a:pt x="1751427" y="147711"/>
                </a:cubicBezTo>
                <a:cubicBezTo>
                  <a:pt x="1830774" y="219844"/>
                  <a:pt x="1760711" y="165225"/>
                  <a:pt x="1821766" y="211016"/>
                </a:cubicBezTo>
                <a:cubicBezTo>
                  <a:pt x="1826455" y="199293"/>
                  <a:pt x="1832121" y="187914"/>
                  <a:pt x="1835834" y="175846"/>
                </a:cubicBezTo>
                <a:cubicBezTo>
                  <a:pt x="1853620" y="118041"/>
                  <a:pt x="1843693" y="128061"/>
                  <a:pt x="1863969" y="77372"/>
                </a:cubicBezTo>
                <a:cubicBezTo>
                  <a:pt x="1867863" y="67637"/>
                  <a:pt x="1873907" y="58875"/>
                  <a:pt x="1878037" y="49237"/>
                </a:cubicBezTo>
                <a:cubicBezTo>
                  <a:pt x="1880958" y="42422"/>
                  <a:pt x="1879374" y="32882"/>
                  <a:pt x="1885070" y="28136"/>
                </a:cubicBezTo>
                <a:cubicBezTo>
                  <a:pt x="1894770" y="20053"/>
                  <a:pt x="1908262" y="18061"/>
                  <a:pt x="1920240" y="14068"/>
                </a:cubicBezTo>
                <a:cubicBezTo>
                  <a:pt x="1935141" y="9101"/>
                  <a:pt x="1969606" y="2788"/>
                  <a:pt x="1983544" y="0"/>
                </a:cubicBezTo>
                <a:cubicBezTo>
                  <a:pt x="2025747" y="2345"/>
                  <a:pt x="2068059" y="3207"/>
                  <a:pt x="2110154" y="7034"/>
                </a:cubicBezTo>
                <a:cubicBezTo>
                  <a:pt x="2115664" y="7535"/>
                  <a:pt x="2151987" y="17401"/>
                  <a:pt x="2159390" y="21102"/>
                </a:cubicBezTo>
                <a:cubicBezTo>
                  <a:pt x="2166951" y="24883"/>
                  <a:pt x="2172255" y="33268"/>
                  <a:pt x="2180492" y="35169"/>
                </a:cubicBezTo>
                <a:cubicBezTo>
                  <a:pt x="2222095" y="44769"/>
                  <a:pt x="2286809" y="42203"/>
                  <a:pt x="2328203" y="422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5921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Choosing the regularization parameter </a:t>
            </a:r>
          </a:p>
        </p:txBody>
      </p:sp>
      <p:pic>
        <p:nvPicPr>
          <p:cNvPr id="37" name="Picture 3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410200" y="409140"/>
            <a:ext cx="150876" cy="214884"/>
          </a:xfrm>
          <a:prstGeom prst="rect">
            <a:avLst/>
          </a:prstGeom>
        </p:spPr>
      </p:pic>
      <p:pic>
        <p:nvPicPr>
          <p:cNvPr id="44" name="Picture 4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46682" y="904782"/>
            <a:ext cx="5072634" cy="331470"/>
          </a:xfrm>
          <a:prstGeom prst="rect">
            <a:avLst/>
          </a:prstGeom>
        </p:spPr>
      </p:pic>
      <p:pic>
        <p:nvPicPr>
          <p:cNvPr id="46" name="Picture 45"/>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1325976"/>
            <a:ext cx="5285816" cy="793080"/>
          </a:xfrm>
          <a:prstGeom prst="rect">
            <a:avLst/>
          </a:prstGeom>
        </p:spPr>
      </p:pic>
      <p:pic>
        <p:nvPicPr>
          <p:cNvPr id="45" name="Picture 44"/>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98764" y="2068021"/>
            <a:ext cx="4363974" cy="787159"/>
          </a:xfrm>
          <a:prstGeom prst="rect">
            <a:avLst/>
          </a:prstGeom>
        </p:spPr>
      </p:pic>
      <p:pic>
        <p:nvPicPr>
          <p:cNvPr id="47" name="Picture 46"/>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496785" y="3028950"/>
            <a:ext cx="4264498" cy="791484"/>
          </a:xfrm>
          <a:prstGeom prst="rect">
            <a:avLst/>
          </a:prstGeom>
        </p:spPr>
      </p:pic>
      <p:pic>
        <p:nvPicPr>
          <p:cNvPr id="48" name="Picture 47"/>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485002" y="3943350"/>
            <a:ext cx="4986781" cy="791484"/>
          </a:xfrm>
          <a:prstGeom prst="rect">
            <a:avLst/>
          </a:prstGeom>
        </p:spPr>
      </p:pic>
    </p:spTree>
    <p:extLst>
      <p:ext uri="{BB962C8B-B14F-4D97-AF65-F5344CB8AC3E}">
        <p14:creationId xmlns:p14="http://schemas.microsoft.com/office/powerpoint/2010/main" val="271150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458200" cy="2554545"/>
          </a:xfrm>
          <a:prstGeom prst="rect">
            <a:avLst/>
          </a:prstGeom>
          <a:noFill/>
        </p:spPr>
        <p:txBody>
          <a:bodyPr wrap="square" rtlCol="0">
            <a:spAutoFit/>
          </a:bodyPr>
          <a:lstStyle/>
          <a:p>
            <a:r>
              <a:rPr lang="en-US" sz="2000" b="1" dirty="0"/>
              <a:t>Debugging a learning algorithm:</a:t>
            </a:r>
          </a:p>
          <a:p>
            <a:r>
              <a:rPr lang="en-US" sz="2000" dirty="0"/>
              <a:t>Suppose you have implemented regularized linear regression to predict housing prices.</a:t>
            </a:r>
          </a:p>
          <a:p>
            <a:endParaRPr lang="en-US" sz="2000" dirty="0"/>
          </a:p>
          <a:p>
            <a:endParaRPr lang="en-US" sz="2000" dirty="0"/>
          </a:p>
          <a:p>
            <a:endParaRPr lang="en-US" sz="2000" dirty="0"/>
          </a:p>
          <a:p>
            <a:r>
              <a:rPr lang="en-US" sz="2000" dirty="0"/>
              <a:t>However, when you test your hypothesis on a new set of houses, you find that it makes unacceptably large errors in its predictions. What should you try next? </a:t>
            </a:r>
          </a:p>
        </p:txBody>
      </p:sp>
      <p:sp>
        <p:nvSpPr>
          <p:cNvPr id="137" name="TextBox 136"/>
          <p:cNvSpPr txBox="1"/>
          <p:nvPr/>
        </p:nvSpPr>
        <p:spPr>
          <a:xfrm>
            <a:off x="914400" y="2842558"/>
            <a:ext cx="5562600" cy="1938992"/>
          </a:xfrm>
          <a:prstGeom prst="rect">
            <a:avLst/>
          </a:prstGeom>
          <a:noFill/>
        </p:spPr>
        <p:txBody>
          <a:bodyPr wrap="square" rtlCol="0">
            <a:spAutoFit/>
          </a:bodyPr>
          <a:lstStyle/>
          <a:p>
            <a:pPr marL="342900" indent="-342900">
              <a:buFontTx/>
              <a:buChar char="-"/>
            </a:pPr>
            <a:r>
              <a:rPr lang="en-US" sz="2000" dirty="0"/>
              <a:t>Get more training examples</a:t>
            </a:r>
          </a:p>
          <a:p>
            <a:pPr marL="342900" indent="-342900">
              <a:buFontTx/>
              <a:buChar char="-"/>
            </a:pPr>
            <a:r>
              <a:rPr lang="en-US" sz="2000" dirty="0"/>
              <a:t>Try smaller sets of features</a:t>
            </a:r>
          </a:p>
          <a:p>
            <a:pPr marL="342900" indent="-342900">
              <a:buFontTx/>
              <a:buChar char="-"/>
            </a:pPr>
            <a:r>
              <a:rPr lang="en-US" sz="2000" dirty="0"/>
              <a:t>Try getting additional features</a:t>
            </a:r>
          </a:p>
          <a:p>
            <a:pPr marL="342900" indent="-342900">
              <a:buFontTx/>
              <a:buChar char="-"/>
            </a:pPr>
            <a:r>
              <a:rPr lang="en-US" sz="2000" dirty="0"/>
              <a:t>Try adding polynomial features</a:t>
            </a:r>
          </a:p>
          <a:p>
            <a:pPr marL="342900" indent="-342900">
              <a:buFontTx/>
              <a:buChar char="-"/>
            </a:pPr>
            <a:r>
              <a:rPr lang="en-US" sz="2000" dirty="0"/>
              <a:t>Try decreasing</a:t>
            </a:r>
          </a:p>
          <a:p>
            <a:pPr marL="342900" indent="-342900">
              <a:buFontTx/>
              <a:buChar char="-"/>
            </a:pPr>
            <a:r>
              <a:rPr lang="en-US" sz="2000" dirty="0"/>
              <a:t>Try increasing</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438401" y="1276352"/>
            <a:ext cx="4038599" cy="756842"/>
          </a:xfrm>
          <a:prstGeom prst="rect">
            <a:avLst/>
          </a:prstGeom>
        </p:spPr>
      </p:pic>
      <p:pic>
        <p:nvPicPr>
          <p:cNvPr id="2" name="Picture 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676775" y="3824754"/>
            <a:ext cx="1870710" cy="274320"/>
          </a:xfrm>
          <a:prstGeom prst="rect">
            <a:avLst/>
          </a:prstGeom>
        </p:spPr>
      </p:pic>
      <p:pic>
        <p:nvPicPr>
          <p:cNvPr id="9" name="Picture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895600" y="4171950"/>
            <a:ext cx="125730" cy="179070"/>
          </a:xfrm>
          <a:prstGeom prst="rect">
            <a:avLst/>
          </a:prstGeom>
        </p:spPr>
      </p:pic>
      <p:pic>
        <p:nvPicPr>
          <p:cNvPr id="139" name="Picture 138"/>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2846070" y="4478574"/>
            <a:ext cx="125730" cy="179070"/>
          </a:xfrm>
          <a:prstGeom prst="rect">
            <a:avLst/>
          </a:prstGeom>
        </p:spPr>
      </p:pic>
    </p:spTree>
    <p:extLst>
      <p:ext uri="{BB962C8B-B14F-4D97-AF65-F5344CB8AC3E}">
        <p14:creationId xmlns:p14="http://schemas.microsoft.com/office/powerpoint/2010/main" val="2523658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381000" y="1875294"/>
            <a:ext cx="7315200" cy="2677656"/>
          </a:xfrm>
          <a:prstGeom prst="rect">
            <a:avLst/>
          </a:prstGeom>
          <a:noFill/>
        </p:spPr>
        <p:txBody>
          <a:bodyPr wrap="square" rtlCol="0">
            <a:spAutoFit/>
          </a:bodyPr>
          <a:lstStyle/>
          <a:p>
            <a:pPr marL="457200" indent="-457200">
              <a:buAutoNum type="arabicPeriod"/>
            </a:pPr>
            <a:r>
              <a:rPr lang="en-US" sz="2400" dirty="0"/>
              <a:t>Try</a:t>
            </a:r>
          </a:p>
          <a:p>
            <a:pPr marL="457200" indent="-457200">
              <a:buAutoNum type="arabicPeriod"/>
            </a:pPr>
            <a:r>
              <a:rPr lang="en-US" sz="2400" dirty="0"/>
              <a:t>Try</a:t>
            </a:r>
          </a:p>
          <a:p>
            <a:pPr marL="457200" indent="-457200">
              <a:buAutoNum type="arabicPeriod"/>
            </a:pPr>
            <a:r>
              <a:rPr lang="en-US" sz="2400" dirty="0"/>
              <a:t>Try</a:t>
            </a:r>
          </a:p>
          <a:p>
            <a:pPr marL="457200" indent="-457200">
              <a:buAutoNum type="arabicPeriod"/>
            </a:pPr>
            <a:r>
              <a:rPr lang="en-US" sz="2400" dirty="0"/>
              <a:t>Try</a:t>
            </a:r>
          </a:p>
          <a:p>
            <a:pPr marL="457200" indent="-457200">
              <a:buAutoNum type="arabicPeriod"/>
            </a:pPr>
            <a:r>
              <a:rPr lang="en-US" sz="2400" dirty="0"/>
              <a:t>Try</a:t>
            </a:r>
          </a:p>
          <a:p>
            <a:endParaRPr lang="en-US" sz="2400" dirty="0"/>
          </a:p>
          <a:p>
            <a:pPr marL="457200" indent="-457200">
              <a:buFont typeface="+mj-lt"/>
              <a:buAutoNum type="arabicPeriod" startAt="12"/>
            </a:pPr>
            <a:r>
              <a:rPr lang="en-US" sz="2400" dirty="0"/>
              <a:t>Try</a:t>
            </a:r>
          </a:p>
        </p:txBody>
      </p:sp>
      <p:sp>
        <p:nvSpPr>
          <p:cNvPr id="43" name="TextBox 42"/>
          <p:cNvSpPr txBox="1"/>
          <p:nvPr/>
        </p:nvSpPr>
        <p:spPr>
          <a:xfrm>
            <a:off x="381000" y="819150"/>
            <a:ext cx="7315200" cy="461665"/>
          </a:xfrm>
          <a:prstGeom prst="rect">
            <a:avLst/>
          </a:prstGeom>
          <a:noFill/>
        </p:spPr>
        <p:txBody>
          <a:bodyPr wrap="square" rtlCol="0">
            <a:spAutoFit/>
          </a:bodyPr>
          <a:lstStyle/>
          <a:p>
            <a:r>
              <a:rPr lang="en-US" sz="2400" dirty="0"/>
              <a:t>Model:</a:t>
            </a:r>
          </a:p>
        </p:txBody>
      </p:sp>
      <p:pic>
        <p:nvPicPr>
          <p:cNvPr id="44" name="Picture 43"/>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528370" y="906764"/>
            <a:ext cx="4241220" cy="277142"/>
          </a:xfrm>
          <a:prstGeom prst="rect">
            <a:avLst/>
          </a:prstGeom>
        </p:spPr>
      </p:pic>
      <p:pic>
        <p:nvPicPr>
          <p:cNvPr id="12" name="Picture 11"/>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447800" y="2038350"/>
            <a:ext cx="590550" cy="182880"/>
          </a:xfrm>
          <a:prstGeom prst="rect">
            <a:avLst/>
          </a:prstGeom>
        </p:spPr>
      </p:pic>
      <p:sp>
        <p:nvSpPr>
          <p:cNvPr id="45" name="TextBox 44"/>
          <p:cNvSpPr txBox="1"/>
          <p:nvPr/>
        </p:nvSpPr>
        <p:spPr>
          <a:xfrm>
            <a:off x="381000" y="285750"/>
            <a:ext cx="7315200" cy="461665"/>
          </a:xfrm>
          <a:prstGeom prst="rect">
            <a:avLst/>
          </a:prstGeom>
          <a:noFill/>
        </p:spPr>
        <p:txBody>
          <a:bodyPr wrap="square" rtlCol="0">
            <a:spAutoFit/>
          </a:bodyPr>
          <a:lstStyle/>
          <a:p>
            <a:r>
              <a:rPr lang="en-US" sz="2400" b="1" dirty="0"/>
              <a:t>Choosing the regularization parameter </a:t>
            </a:r>
          </a:p>
        </p:txBody>
      </p:sp>
      <p:pic>
        <p:nvPicPr>
          <p:cNvPr id="47" name="Picture 46"/>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5410200" y="409140"/>
            <a:ext cx="150876" cy="214884"/>
          </a:xfrm>
          <a:prstGeom prst="rect">
            <a:avLst/>
          </a:prstGeom>
        </p:spPr>
      </p:pic>
      <p:pic>
        <p:nvPicPr>
          <p:cNvPr id="17" name="Picture 16"/>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447800" y="2419350"/>
            <a:ext cx="901065" cy="182880"/>
          </a:xfrm>
          <a:prstGeom prst="rect">
            <a:avLst/>
          </a:prstGeom>
        </p:spPr>
      </p:pic>
      <p:pic>
        <p:nvPicPr>
          <p:cNvPr id="40" name="Picture 3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1440180" y="2784448"/>
            <a:ext cx="908685" cy="182880"/>
          </a:xfrm>
          <a:prstGeom prst="rect">
            <a:avLst/>
          </a:prstGeom>
        </p:spPr>
      </p:pic>
      <p:pic>
        <p:nvPicPr>
          <p:cNvPr id="49" name="Picture 4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1447800" y="3150870"/>
            <a:ext cx="914400" cy="182880"/>
          </a:xfrm>
          <a:prstGeom prst="rect">
            <a:avLst/>
          </a:prstGeom>
        </p:spPr>
      </p:pic>
      <p:pic>
        <p:nvPicPr>
          <p:cNvPr id="50" name="Picture 4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1451610" y="3500066"/>
            <a:ext cx="910590" cy="182880"/>
          </a:xfrm>
          <a:prstGeom prst="rect">
            <a:avLst/>
          </a:prstGeom>
        </p:spPr>
      </p:pic>
      <p:pic>
        <p:nvPicPr>
          <p:cNvPr id="51" name="Picture 50"/>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1451610" y="4232248"/>
            <a:ext cx="716280" cy="182880"/>
          </a:xfrm>
          <a:prstGeom prst="rect">
            <a:avLst/>
          </a:prstGeom>
        </p:spPr>
      </p:pic>
      <p:pic>
        <p:nvPicPr>
          <p:cNvPr id="52" name="Picture 51"/>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1143000" y="3867150"/>
            <a:ext cx="28575" cy="230505"/>
          </a:xfrm>
          <a:prstGeom prst="rect">
            <a:avLst/>
          </a:prstGeom>
        </p:spPr>
      </p:pic>
      <p:sp>
        <p:nvSpPr>
          <p:cNvPr id="53" name="TextBox 52"/>
          <p:cNvSpPr txBox="1"/>
          <p:nvPr/>
        </p:nvSpPr>
        <p:spPr>
          <a:xfrm>
            <a:off x="2477386" y="4552950"/>
            <a:ext cx="6277994" cy="461665"/>
          </a:xfrm>
          <a:prstGeom prst="rect">
            <a:avLst/>
          </a:prstGeom>
          <a:noFill/>
        </p:spPr>
        <p:txBody>
          <a:bodyPr wrap="square" rtlCol="0">
            <a:spAutoFit/>
          </a:bodyPr>
          <a:lstStyle/>
          <a:p>
            <a:r>
              <a:rPr lang="en-US" sz="2400" dirty="0"/>
              <a:t>Pick (say)       .  Test error:</a:t>
            </a:r>
          </a:p>
        </p:txBody>
      </p:sp>
      <p:pic>
        <p:nvPicPr>
          <p:cNvPr id="54" name="Picture 53"/>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1527809" y="1215166"/>
            <a:ext cx="4470725" cy="670784"/>
          </a:xfrm>
          <a:prstGeom prst="rect">
            <a:avLst/>
          </a:prstGeom>
        </p:spPr>
      </p:pic>
      <p:pic>
        <p:nvPicPr>
          <p:cNvPr id="55" name="Picture 54"/>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a:xfrm>
            <a:off x="3810000" y="4668529"/>
            <a:ext cx="356235" cy="230505"/>
          </a:xfrm>
          <a:prstGeom prst="rect">
            <a:avLst/>
          </a:prstGeom>
        </p:spPr>
      </p:pic>
    </p:spTree>
    <p:extLst>
      <p:ext uri="{BB962C8B-B14F-4D97-AF65-F5344CB8AC3E}">
        <p14:creationId xmlns:p14="http://schemas.microsoft.com/office/powerpoint/2010/main" val="2444747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924800" cy="461665"/>
          </a:xfrm>
          <a:prstGeom prst="rect">
            <a:avLst/>
          </a:prstGeom>
          <a:noFill/>
        </p:spPr>
        <p:txBody>
          <a:bodyPr wrap="square" rtlCol="0">
            <a:spAutoFit/>
          </a:bodyPr>
          <a:lstStyle/>
          <a:p>
            <a:r>
              <a:rPr lang="en-US" sz="2400" b="1" dirty="0"/>
              <a:t>Bias/variance as a function of the regularization parameter</a:t>
            </a:r>
          </a:p>
        </p:txBody>
      </p:sp>
      <p:pic>
        <p:nvPicPr>
          <p:cNvPr id="37" name="Picture 3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8078724" y="409140"/>
            <a:ext cx="150876" cy="214884"/>
          </a:xfrm>
          <a:prstGeom prst="rect">
            <a:avLst/>
          </a:prstGeom>
        </p:spPr>
      </p:pic>
      <p:pic>
        <p:nvPicPr>
          <p:cNvPr id="45" name="Picture 4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52647" y="2429255"/>
            <a:ext cx="3781262" cy="682052"/>
          </a:xfrm>
          <a:prstGeom prst="rect">
            <a:avLst/>
          </a:prstGeom>
        </p:spPr>
      </p:pic>
      <p:pic>
        <p:nvPicPr>
          <p:cNvPr id="47" name="Picture 46"/>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52647" y="3141298"/>
            <a:ext cx="3695069" cy="685800"/>
          </a:xfrm>
          <a:prstGeom prst="rect">
            <a:avLst/>
          </a:prstGeom>
        </p:spPr>
      </p:pic>
      <p:pic>
        <p:nvPicPr>
          <p:cNvPr id="9" name="Picture 8"/>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31382" y="1733550"/>
            <a:ext cx="4636820" cy="695705"/>
          </a:xfrm>
          <a:prstGeom prst="rect">
            <a:avLst/>
          </a:prstGeom>
        </p:spPr>
      </p:pic>
      <p:cxnSp>
        <p:nvCxnSpPr>
          <p:cNvPr id="10" name="Straight Arrow Connector 9"/>
          <p:cNvCxnSpPr/>
          <p:nvPr/>
        </p:nvCxnSpPr>
        <p:spPr>
          <a:xfrm flipV="1">
            <a:off x="5486400" y="1224406"/>
            <a:ext cx="0" cy="3328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289699" y="4359828"/>
            <a:ext cx="34290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7010400" y="4490466"/>
            <a:ext cx="150876" cy="214884"/>
          </a:xfrm>
          <a:prstGeom prst="rect">
            <a:avLst/>
          </a:prstGeom>
        </p:spPr>
      </p:pic>
      <p:sp>
        <p:nvSpPr>
          <p:cNvPr id="4" name="任意多边形: 形状 3">
            <a:extLst>
              <a:ext uri="{FF2B5EF4-FFF2-40B4-BE49-F238E27FC236}">
                <a16:creationId xmlns:a16="http://schemas.microsoft.com/office/drawing/2014/main" id="{ED40D4DD-42F0-4C93-A2AE-6FD6B83D3D4A}"/>
              </a:ext>
            </a:extLst>
          </p:cNvPr>
          <p:cNvSpPr/>
          <p:nvPr/>
        </p:nvSpPr>
        <p:spPr>
          <a:xfrm>
            <a:off x="5627077" y="1491175"/>
            <a:ext cx="2201594" cy="1364567"/>
          </a:xfrm>
          <a:custGeom>
            <a:avLst/>
            <a:gdLst>
              <a:gd name="connsiteX0" fmla="*/ 0 w 2201594"/>
              <a:gd name="connsiteY0" fmla="*/ 211016 h 1364567"/>
              <a:gd name="connsiteX1" fmla="*/ 112541 w 2201594"/>
              <a:gd name="connsiteY1" fmla="*/ 393896 h 1364567"/>
              <a:gd name="connsiteX2" fmla="*/ 154745 w 2201594"/>
              <a:gd name="connsiteY2" fmla="*/ 464234 h 1364567"/>
              <a:gd name="connsiteX3" fmla="*/ 239151 w 2201594"/>
              <a:gd name="connsiteY3" fmla="*/ 576776 h 1364567"/>
              <a:gd name="connsiteX4" fmla="*/ 274320 w 2201594"/>
              <a:gd name="connsiteY4" fmla="*/ 640080 h 1364567"/>
              <a:gd name="connsiteX5" fmla="*/ 393895 w 2201594"/>
              <a:gd name="connsiteY5" fmla="*/ 829994 h 1364567"/>
              <a:gd name="connsiteX6" fmla="*/ 555674 w 2201594"/>
              <a:gd name="connsiteY6" fmla="*/ 1104314 h 1364567"/>
              <a:gd name="connsiteX7" fmla="*/ 590843 w 2201594"/>
              <a:gd name="connsiteY7" fmla="*/ 1153551 h 1364567"/>
              <a:gd name="connsiteX8" fmla="*/ 787791 w 2201594"/>
              <a:gd name="connsiteY8" fmla="*/ 1322363 h 1364567"/>
              <a:gd name="connsiteX9" fmla="*/ 851095 w 2201594"/>
              <a:gd name="connsiteY9" fmla="*/ 1336431 h 1364567"/>
              <a:gd name="connsiteX10" fmla="*/ 942535 w 2201594"/>
              <a:gd name="connsiteY10" fmla="*/ 1350499 h 1364567"/>
              <a:gd name="connsiteX11" fmla="*/ 1083212 w 2201594"/>
              <a:gd name="connsiteY11" fmla="*/ 1364567 h 1364567"/>
              <a:gd name="connsiteX12" fmla="*/ 1350498 w 2201594"/>
              <a:gd name="connsiteY12" fmla="*/ 1357533 h 1364567"/>
              <a:gd name="connsiteX13" fmla="*/ 1378634 w 2201594"/>
              <a:gd name="connsiteY13" fmla="*/ 1350499 h 1364567"/>
              <a:gd name="connsiteX14" fmla="*/ 1582615 w 2201594"/>
              <a:gd name="connsiteY14" fmla="*/ 1167619 h 1364567"/>
              <a:gd name="connsiteX15" fmla="*/ 1659988 w 2201594"/>
              <a:gd name="connsiteY15" fmla="*/ 1069145 h 1364567"/>
              <a:gd name="connsiteX16" fmla="*/ 1709225 w 2201594"/>
              <a:gd name="connsiteY16" fmla="*/ 977705 h 1364567"/>
              <a:gd name="connsiteX17" fmla="*/ 1772529 w 2201594"/>
              <a:gd name="connsiteY17" fmla="*/ 886265 h 1364567"/>
              <a:gd name="connsiteX18" fmla="*/ 1871003 w 2201594"/>
              <a:gd name="connsiteY18" fmla="*/ 724487 h 1364567"/>
              <a:gd name="connsiteX19" fmla="*/ 1913206 w 2201594"/>
              <a:gd name="connsiteY19" fmla="*/ 668216 h 1364567"/>
              <a:gd name="connsiteX20" fmla="*/ 2039815 w 2201594"/>
              <a:gd name="connsiteY20" fmla="*/ 386862 h 1364567"/>
              <a:gd name="connsiteX21" fmla="*/ 2082018 w 2201594"/>
              <a:gd name="connsiteY21" fmla="*/ 295422 h 1364567"/>
              <a:gd name="connsiteX22" fmla="*/ 2110154 w 2201594"/>
              <a:gd name="connsiteY22" fmla="*/ 225083 h 1364567"/>
              <a:gd name="connsiteX23" fmla="*/ 2124221 w 2201594"/>
              <a:gd name="connsiteY23" fmla="*/ 182880 h 1364567"/>
              <a:gd name="connsiteX24" fmla="*/ 2145323 w 2201594"/>
              <a:gd name="connsiteY24" fmla="*/ 140677 h 1364567"/>
              <a:gd name="connsiteX25" fmla="*/ 2173458 w 2201594"/>
              <a:gd name="connsiteY25" fmla="*/ 98474 h 1364567"/>
              <a:gd name="connsiteX26" fmla="*/ 2187526 w 2201594"/>
              <a:gd name="connsiteY26" fmla="*/ 7034 h 1364567"/>
              <a:gd name="connsiteX27" fmla="*/ 2201594 w 2201594"/>
              <a:gd name="connsiteY27" fmla="*/ 0 h 1364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01594" h="1364567">
                <a:moveTo>
                  <a:pt x="0" y="211016"/>
                </a:moveTo>
                <a:cubicBezTo>
                  <a:pt x="171523" y="502606"/>
                  <a:pt x="-3754" y="209765"/>
                  <a:pt x="112541" y="393896"/>
                </a:cubicBezTo>
                <a:cubicBezTo>
                  <a:pt x="127142" y="417014"/>
                  <a:pt x="139181" y="441753"/>
                  <a:pt x="154745" y="464234"/>
                </a:cubicBezTo>
                <a:cubicBezTo>
                  <a:pt x="181437" y="502788"/>
                  <a:pt x="216378" y="535785"/>
                  <a:pt x="239151" y="576776"/>
                </a:cubicBezTo>
                <a:cubicBezTo>
                  <a:pt x="250874" y="597877"/>
                  <a:pt x="261733" y="619483"/>
                  <a:pt x="274320" y="640080"/>
                </a:cubicBezTo>
                <a:cubicBezTo>
                  <a:pt x="313328" y="703912"/>
                  <a:pt x="362042" y="762307"/>
                  <a:pt x="393895" y="829994"/>
                </a:cubicBezTo>
                <a:cubicBezTo>
                  <a:pt x="474479" y="1001235"/>
                  <a:pt x="428567" y="920009"/>
                  <a:pt x="555674" y="1104314"/>
                </a:cubicBezTo>
                <a:cubicBezTo>
                  <a:pt x="567125" y="1120917"/>
                  <a:pt x="576180" y="1139702"/>
                  <a:pt x="590843" y="1153551"/>
                </a:cubicBezTo>
                <a:cubicBezTo>
                  <a:pt x="655844" y="1214942"/>
                  <a:pt x="710527" y="1278213"/>
                  <a:pt x="787791" y="1322363"/>
                </a:cubicBezTo>
                <a:cubicBezTo>
                  <a:pt x="792999" y="1325339"/>
                  <a:pt x="849144" y="1336106"/>
                  <a:pt x="851095" y="1336431"/>
                </a:cubicBezTo>
                <a:cubicBezTo>
                  <a:pt x="881514" y="1341501"/>
                  <a:pt x="911920" y="1346788"/>
                  <a:pt x="942535" y="1350499"/>
                </a:cubicBezTo>
                <a:cubicBezTo>
                  <a:pt x="989319" y="1356170"/>
                  <a:pt x="1083212" y="1364567"/>
                  <a:pt x="1083212" y="1364567"/>
                </a:cubicBezTo>
                <a:cubicBezTo>
                  <a:pt x="1172307" y="1362222"/>
                  <a:pt x="1261473" y="1361772"/>
                  <a:pt x="1350498" y="1357533"/>
                </a:cubicBezTo>
                <a:cubicBezTo>
                  <a:pt x="1360154" y="1357073"/>
                  <a:pt x="1370647" y="1355945"/>
                  <a:pt x="1378634" y="1350499"/>
                </a:cubicBezTo>
                <a:cubicBezTo>
                  <a:pt x="1476383" y="1283852"/>
                  <a:pt x="1511225" y="1251989"/>
                  <a:pt x="1582615" y="1167619"/>
                </a:cubicBezTo>
                <a:cubicBezTo>
                  <a:pt x="1609580" y="1135752"/>
                  <a:pt x="1636832" y="1103879"/>
                  <a:pt x="1659988" y="1069145"/>
                </a:cubicBezTo>
                <a:cubicBezTo>
                  <a:pt x="1679191" y="1040341"/>
                  <a:pt x="1691082" y="1007188"/>
                  <a:pt x="1709225" y="977705"/>
                </a:cubicBezTo>
                <a:cubicBezTo>
                  <a:pt x="1728654" y="946133"/>
                  <a:pt x="1752570" y="917505"/>
                  <a:pt x="1772529" y="886265"/>
                </a:cubicBezTo>
                <a:cubicBezTo>
                  <a:pt x="1806518" y="833065"/>
                  <a:pt x="1833125" y="774992"/>
                  <a:pt x="1871003" y="724487"/>
                </a:cubicBezTo>
                <a:cubicBezTo>
                  <a:pt x="1885071" y="705730"/>
                  <a:pt x="1902236" y="688937"/>
                  <a:pt x="1913206" y="668216"/>
                </a:cubicBezTo>
                <a:cubicBezTo>
                  <a:pt x="1965923" y="568639"/>
                  <a:pt x="1995980" y="485490"/>
                  <a:pt x="2039815" y="386862"/>
                </a:cubicBezTo>
                <a:cubicBezTo>
                  <a:pt x="2053449" y="356186"/>
                  <a:pt x="2069550" y="326591"/>
                  <a:pt x="2082018" y="295422"/>
                </a:cubicBezTo>
                <a:cubicBezTo>
                  <a:pt x="2091397" y="271976"/>
                  <a:pt x="2102169" y="249040"/>
                  <a:pt x="2110154" y="225083"/>
                </a:cubicBezTo>
                <a:cubicBezTo>
                  <a:pt x="2114843" y="211015"/>
                  <a:pt x="2118518" y="196568"/>
                  <a:pt x="2124221" y="182880"/>
                </a:cubicBezTo>
                <a:cubicBezTo>
                  <a:pt x="2130270" y="168362"/>
                  <a:pt x="2137398" y="154263"/>
                  <a:pt x="2145323" y="140677"/>
                </a:cubicBezTo>
                <a:cubicBezTo>
                  <a:pt x="2153842" y="126073"/>
                  <a:pt x="2173458" y="98474"/>
                  <a:pt x="2173458" y="98474"/>
                </a:cubicBezTo>
                <a:cubicBezTo>
                  <a:pt x="2173595" y="97517"/>
                  <a:pt x="2185435" y="11914"/>
                  <a:pt x="2187526" y="7034"/>
                </a:cubicBezTo>
                <a:cubicBezTo>
                  <a:pt x="2189591" y="2215"/>
                  <a:pt x="2196905" y="2345"/>
                  <a:pt x="220159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AADB94F5-3426-4991-881D-A9B090B78DF9}"/>
              </a:ext>
            </a:extLst>
          </p:cNvPr>
          <p:cNvSpPr/>
          <p:nvPr/>
        </p:nvSpPr>
        <p:spPr>
          <a:xfrm>
            <a:off x="5584874" y="1603717"/>
            <a:ext cx="2462188" cy="2616591"/>
          </a:xfrm>
          <a:custGeom>
            <a:avLst/>
            <a:gdLst>
              <a:gd name="connsiteX0" fmla="*/ 0 w 2462188"/>
              <a:gd name="connsiteY0" fmla="*/ 2616591 h 2616591"/>
              <a:gd name="connsiteX1" fmla="*/ 84406 w 2462188"/>
              <a:gd name="connsiteY1" fmla="*/ 2602523 h 2616591"/>
              <a:gd name="connsiteX2" fmla="*/ 105508 w 2462188"/>
              <a:gd name="connsiteY2" fmla="*/ 2588455 h 2616591"/>
              <a:gd name="connsiteX3" fmla="*/ 133643 w 2462188"/>
              <a:gd name="connsiteY3" fmla="*/ 2581421 h 2616591"/>
              <a:gd name="connsiteX4" fmla="*/ 211015 w 2462188"/>
              <a:gd name="connsiteY4" fmla="*/ 2553286 h 2616591"/>
              <a:gd name="connsiteX5" fmla="*/ 351692 w 2462188"/>
              <a:gd name="connsiteY5" fmla="*/ 2532185 h 2616591"/>
              <a:gd name="connsiteX6" fmla="*/ 485335 w 2462188"/>
              <a:gd name="connsiteY6" fmla="*/ 2497015 h 2616591"/>
              <a:gd name="connsiteX7" fmla="*/ 555674 w 2462188"/>
              <a:gd name="connsiteY7" fmla="*/ 2482948 h 2616591"/>
              <a:gd name="connsiteX8" fmla="*/ 668215 w 2462188"/>
              <a:gd name="connsiteY8" fmla="*/ 2433711 h 2616591"/>
              <a:gd name="connsiteX9" fmla="*/ 879231 w 2462188"/>
              <a:gd name="connsiteY9" fmla="*/ 2328203 h 2616591"/>
              <a:gd name="connsiteX10" fmla="*/ 956603 w 2462188"/>
              <a:gd name="connsiteY10" fmla="*/ 2271932 h 2616591"/>
              <a:gd name="connsiteX11" fmla="*/ 1097280 w 2462188"/>
              <a:gd name="connsiteY11" fmla="*/ 2180492 h 2616591"/>
              <a:gd name="connsiteX12" fmla="*/ 1167618 w 2462188"/>
              <a:gd name="connsiteY12" fmla="*/ 2124221 h 2616591"/>
              <a:gd name="connsiteX13" fmla="*/ 1280160 w 2462188"/>
              <a:gd name="connsiteY13" fmla="*/ 2053883 h 2616591"/>
              <a:gd name="connsiteX14" fmla="*/ 1378634 w 2462188"/>
              <a:gd name="connsiteY14" fmla="*/ 1990578 h 2616591"/>
              <a:gd name="connsiteX15" fmla="*/ 1427871 w 2462188"/>
              <a:gd name="connsiteY15" fmla="*/ 1955409 h 2616591"/>
              <a:gd name="connsiteX16" fmla="*/ 1463040 w 2462188"/>
              <a:gd name="connsiteY16" fmla="*/ 1913206 h 2616591"/>
              <a:gd name="connsiteX17" fmla="*/ 1533378 w 2462188"/>
              <a:gd name="connsiteY17" fmla="*/ 1849901 h 2616591"/>
              <a:gd name="connsiteX18" fmla="*/ 1582615 w 2462188"/>
              <a:gd name="connsiteY18" fmla="*/ 1779563 h 2616591"/>
              <a:gd name="connsiteX19" fmla="*/ 1617784 w 2462188"/>
              <a:gd name="connsiteY19" fmla="*/ 1744394 h 2616591"/>
              <a:gd name="connsiteX20" fmla="*/ 1667021 w 2462188"/>
              <a:gd name="connsiteY20" fmla="*/ 1681089 h 2616591"/>
              <a:gd name="connsiteX21" fmla="*/ 1737360 w 2462188"/>
              <a:gd name="connsiteY21" fmla="*/ 1568548 h 2616591"/>
              <a:gd name="connsiteX22" fmla="*/ 1828800 w 2462188"/>
              <a:gd name="connsiteY22" fmla="*/ 1427871 h 2616591"/>
              <a:gd name="connsiteX23" fmla="*/ 1863969 w 2462188"/>
              <a:gd name="connsiteY23" fmla="*/ 1385668 h 2616591"/>
              <a:gd name="connsiteX24" fmla="*/ 1927274 w 2462188"/>
              <a:gd name="connsiteY24" fmla="*/ 1252025 h 2616591"/>
              <a:gd name="connsiteX25" fmla="*/ 1955409 w 2462188"/>
              <a:gd name="connsiteY25" fmla="*/ 1202788 h 2616591"/>
              <a:gd name="connsiteX26" fmla="*/ 1990578 w 2462188"/>
              <a:gd name="connsiteY26" fmla="*/ 1153551 h 2616591"/>
              <a:gd name="connsiteX27" fmla="*/ 2011680 w 2462188"/>
              <a:gd name="connsiteY27" fmla="*/ 1104314 h 2616591"/>
              <a:gd name="connsiteX28" fmla="*/ 2025748 w 2462188"/>
              <a:gd name="connsiteY28" fmla="*/ 1076178 h 2616591"/>
              <a:gd name="connsiteX29" fmla="*/ 2053883 w 2462188"/>
              <a:gd name="connsiteY29" fmla="*/ 1026941 h 2616591"/>
              <a:gd name="connsiteX30" fmla="*/ 2067951 w 2462188"/>
              <a:gd name="connsiteY30" fmla="*/ 977705 h 2616591"/>
              <a:gd name="connsiteX31" fmla="*/ 2096086 w 2462188"/>
              <a:gd name="connsiteY31" fmla="*/ 914400 h 2616591"/>
              <a:gd name="connsiteX32" fmla="*/ 2124221 w 2462188"/>
              <a:gd name="connsiteY32" fmla="*/ 844061 h 2616591"/>
              <a:gd name="connsiteX33" fmla="*/ 2152357 w 2462188"/>
              <a:gd name="connsiteY33" fmla="*/ 752621 h 2616591"/>
              <a:gd name="connsiteX34" fmla="*/ 2173458 w 2462188"/>
              <a:gd name="connsiteY34" fmla="*/ 696351 h 2616591"/>
              <a:gd name="connsiteX35" fmla="*/ 2187526 w 2462188"/>
              <a:gd name="connsiteY35" fmla="*/ 647114 h 2616591"/>
              <a:gd name="connsiteX36" fmla="*/ 2243797 w 2462188"/>
              <a:gd name="connsiteY36" fmla="*/ 534572 h 2616591"/>
              <a:gd name="connsiteX37" fmla="*/ 2257864 w 2462188"/>
              <a:gd name="connsiteY37" fmla="*/ 492369 h 2616591"/>
              <a:gd name="connsiteX38" fmla="*/ 2278966 w 2462188"/>
              <a:gd name="connsiteY38" fmla="*/ 443132 h 2616591"/>
              <a:gd name="connsiteX39" fmla="*/ 2307101 w 2462188"/>
              <a:gd name="connsiteY39" fmla="*/ 393895 h 2616591"/>
              <a:gd name="connsiteX40" fmla="*/ 2342271 w 2462188"/>
              <a:gd name="connsiteY40" fmla="*/ 309489 h 2616591"/>
              <a:gd name="connsiteX41" fmla="*/ 2363372 w 2462188"/>
              <a:gd name="connsiteY41" fmla="*/ 274320 h 2616591"/>
              <a:gd name="connsiteX42" fmla="*/ 2384474 w 2462188"/>
              <a:gd name="connsiteY42" fmla="*/ 232117 h 2616591"/>
              <a:gd name="connsiteX43" fmla="*/ 2412609 w 2462188"/>
              <a:gd name="connsiteY43" fmla="*/ 154745 h 2616591"/>
              <a:gd name="connsiteX44" fmla="*/ 2426677 w 2462188"/>
              <a:gd name="connsiteY44" fmla="*/ 112541 h 2616591"/>
              <a:gd name="connsiteX45" fmla="*/ 2461846 w 2462188"/>
              <a:gd name="connsiteY45" fmla="*/ 14068 h 2616591"/>
              <a:gd name="connsiteX46" fmla="*/ 2461846 w 2462188"/>
              <a:gd name="connsiteY46" fmla="*/ 0 h 261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462188" h="2616591">
                <a:moveTo>
                  <a:pt x="0" y="2616591"/>
                </a:moveTo>
                <a:cubicBezTo>
                  <a:pt x="28135" y="2611902"/>
                  <a:pt x="56846" y="2609873"/>
                  <a:pt x="84406" y="2602523"/>
                </a:cubicBezTo>
                <a:cubicBezTo>
                  <a:pt x="92574" y="2600345"/>
                  <a:pt x="97738" y="2591785"/>
                  <a:pt x="105508" y="2588455"/>
                </a:cubicBezTo>
                <a:cubicBezTo>
                  <a:pt x="114393" y="2584647"/>
                  <a:pt x="124472" y="2584478"/>
                  <a:pt x="133643" y="2581421"/>
                </a:cubicBezTo>
                <a:cubicBezTo>
                  <a:pt x="159678" y="2572743"/>
                  <a:pt x="184246" y="2559330"/>
                  <a:pt x="211015" y="2553286"/>
                </a:cubicBezTo>
                <a:cubicBezTo>
                  <a:pt x="257267" y="2542842"/>
                  <a:pt x="305242" y="2541713"/>
                  <a:pt x="351692" y="2532185"/>
                </a:cubicBezTo>
                <a:cubicBezTo>
                  <a:pt x="396817" y="2522929"/>
                  <a:pt x="440557" y="2507824"/>
                  <a:pt x="485335" y="2497015"/>
                </a:cubicBezTo>
                <a:cubicBezTo>
                  <a:pt x="508578" y="2491405"/>
                  <a:pt x="532228" y="2487637"/>
                  <a:pt x="555674" y="2482948"/>
                </a:cubicBezTo>
                <a:cubicBezTo>
                  <a:pt x="593188" y="2466536"/>
                  <a:pt x="630380" y="2449367"/>
                  <a:pt x="668215" y="2433711"/>
                </a:cubicBezTo>
                <a:cubicBezTo>
                  <a:pt x="769068" y="2391978"/>
                  <a:pt x="779294" y="2400885"/>
                  <a:pt x="879231" y="2328203"/>
                </a:cubicBezTo>
                <a:cubicBezTo>
                  <a:pt x="905022" y="2309446"/>
                  <a:pt x="930201" y="2289818"/>
                  <a:pt x="956603" y="2271932"/>
                </a:cubicBezTo>
                <a:cubicBezTo>
                  <a:pt x="1002907" y="2240565"/>
                  <a:pt x="1053608" y="2215430"/>
                  <a:pt x="1097280" y="2180492"/>
                </a:cubicBezTo>
                <a:cubicBezTo>
                  <a:pt x="1120726" y="2161735"/>
                  <a:pt x="1140762" y="2137649"/>
                  <a:pt x="1167618" y="2124221"/>
                </a:cubicBezTo>
                <a:cubicBezTo>
                  <a:pt x="1269358" y="2073352"/>
                  <a:pt x="1179723" y="2122363"/>
                  <a:pt x="1280160" y="2053883"/>
                </a:cubicBezTo>
                <a:cubicBezTo>
                  <a:pt x="1312401" y="2031900"/>
                  <a:pt x="1346880" y="2013259"/>
                  <a:pt x="1378634" y="1990578"/>
                </a:cubicBezTo>
                <a:cubicBezTo>
                  <a:pt x="1395046" y="1978855"/>
                  <a:pt x="1413003" y="1969038"/>
                  <a:pt x="1427871" y="1955409"/>
                </a:cubicBezTo>
                <a:cubicBezTo>
                  <a:pt x="1441370" y="1943035"/>
                  <a:pt x="1450092" y="1926155"/>
                  <a:pt x="1463040" y="1913206"/>
                </a:cubicBezTo>
                <a:cubicBezTo>
                  <a:pt x="1485345" y="1890901"/>
                  <a:pt x="1512345" y="1873409"/>
                  <a:pt x="1533378" y="1849901"/>
                </a:cubicBezTo>
                <a:cubicBezTo>
                  <a:pt x="1552461" y="1828572"/>
                  <a:pt x="1564736" y="1801911"/>
                  <a:pt x="1582615" y="1779563"/>
                </a:cubicBezTo>
                <a:cubicBezTo>
                  <a:pt x="1592972" y="1766617"/>
                  <a:pt x="1606995" y="1756982"/>
                  <a:pt x="1617784" y="1744394"/>
                </a:cubicBezTo>
                <a:cubicBezTo>
                  <a:pt x="1635181" y="1724097"/>
                  <a:pt x="1651369" y="1702761"/>
                  <a:pt x="1667021" y="1681089"/>
                </a:cubicBezTo>
                <a:cubicBezTo>
                  <a:pt x="1733247" y="1589391"/>
                  <a:pt x="1686551" y="1649245"/>
                  <a:pt x="1737360" y="1568548"/>
                </a:cubicBezTo>
                <a:cubicBezTo>
                  <a:pt x="1767159" y="1521220"/>
                  <a:pt x="1792996" y="1470836"/>
                  <a:pt x="1828800" y="1427871"/>
                </a:cubicBezTo>
                <a:cubicBezTo>
                  <a:pt x="1840523" y="1413803"/>
                  <a:pt x="1855022" y="1401645"/>
                  <a:pt x="1863969" y="1385668"/>
                </a:cubicBezTo>
                <a:cubicBezTo>
                  <a:pt x="1888054" y="1342660"/>
                  <a:pt x="1902818" y="1294823"/>
                  <a:pt x="1927274" y="1252025"/>
                </a:cubicBezTo>
                <a:cubicBezTo>
                  <a:pt x="1936652" y="1235613"/>
                  <a:pt x="1945187" y="1218689"/>
                  <a:pt x="1955409" y="1202788"/>
                </a:cubicBezTo>
                <a:cubicBezTo>
                  <a:pt x="1966316" y="1185822"/>
                  <a:pt x="1980571" y="1171063"/>
                  <a:pt x="1990578" y="1153551"/>
                </a:cubicBezTo>
                <a:cubicBezTo>
                  <a:pt x="1999437" y="1138048"/>
                  <a:pt x="2004291" y="1120570"/>
                  <a:pt x="2011680" y="1104314"/>
                </a:cubicBezTo>
                <a:cubicBezTo>
                  <a:pt x="2016019" y="1094768"/>
                  <a:pt x="2020727" y="1085383"/>
                  <a:pt x="2025748" y="1076178"/>
                </a:cubicBezTo>
                <a:cubicBezTo>
                  <a:pt x="2034800" y="1059583"/>
                  <a:pt x="2046437" y="1044315"/>
                  <a:pt x="2053883" y="1026941"/>
                </a:cubicBezTo>
                <a:cubicBezTo>
                  <a:pt x="2060607" y="1011252"/>
                  <a:pt x="2061958" y="993687"/>
                  <a:pt x="2067951" y="977705"/>
                </a:cubicBezTo>
                <a:cubicBezTo>
                  <a:pt x="2076059" y="956083"/>
                  <a:pt x="2087978" y="936022"/>
                  <a:pt x="2096086" y="914400"/>
                </a:cubicBezTo>
                <a:cubicBezTo>
                  <a:pt x="2124184" y="839473"/>
                  <a:pt x="2094888" y="888063"/>
                  <a:pt x="2124221" y="844061"/>
                </a:cubicBezTo>
                <a:cubicBezTo>
                  <a:pt x="2135961" y="802974"/>
                  <a:pt x="2138454" y="791551"/>
                  <a:pt x="2152357" y="752621"/>
                </a:cubicBezTo>
                <a:cubicBezTo>
                  <a:pt x="2159094" y="733756"/>
                  <a:pt x="2167123" y="715355"/>
                  <a:pt x="2173458" y="696351"/>
                </a:cubicBezTo>
                <a:cubicBezTo>
                  <a:pt x="2178856" y="680158"/>
                  <a:pt x="2181533" y="663096"/>
                  <a:pt x="2187526" y="647114"/>
                </a:cubicBezTo>
                <a:cubicBezTo>
                  <a:pt x="2233806" y="523701"/>
                  <a:pt x="2195635" y="638923"/>
                  <a:pt x="2243797" y="534572"/>
                </a:cubicBezTo>
                <a:cubicBezTo>
                  <a:pt x="2250011" y="521108"/>
                  <a:pt x="2252541" y="506209"/>
                  <a:pt x="2257864" y="492369"/>
                </a:cubicBezTo>
                <a:cubicBezTo>
                  <a:pt x="2264274" y="475703"/>
                  <a:pt x="2270980" y="459103"/>
                  <a:pt x="2278966" y="443132"/>
                </a:cubicBezTo>
                <a:cubicBezTo>
                  <a:pt x="2287420" y="426225"/>
                  <a:pt x="2299009" y="410978"/>
                  <a:pt x="2307101" y="393895"/>
                </a:cubicBezTo>
                <a:cubicBezTo>
                  <a:pt x="2320149" y="366349"/>
                  <a:pt x="2326589" y="335626"/>
                  <a:pt x="2342271" y="309489"/>
                </a:cubicBezTo>
                <a:cubicBezTo>
                  <a:pt x="2349305" y="297766"/>
                  <a:pt x="2357258" y="286548"/>
                  <a:pt x="2363372" y="274320"/>
                </a:cubicBezTo>
                <a:cubicBezTo>
                  <a:pt x="2392489" y="216085"/>
                  <a:pt x="2344163" y="292580"/>
                  <a:pt x="2384474" y="232117"/>
                </a:cubicBezTo>
                <a:cubicBezTo>
                  <a:pt x="2397686" y="166061"/>
                  <a:pt x="2382093" y="227986"/>
                  <a:pt x="2412609" y="154745"/>
                </a:cubicBezTo>
                <a:cubicBezTo>
                  <a:pt x="2418312" y="141057"/>
                  <a:pt x="2421470" y="126426"/>
                  <a:pt x="2426677" y="112541"/>
                </a:cubicBezTo>
                <a:cubicBezTo>
                  <a:pt x="2439364" y="78710"/>
                  <a:pt x="2455976" y="49290"/>
                  <a:pt x="2461846" y="14068"/>
                </a:cubicBezTo>
                <a:cubicBezTo>
                  <a:pt x="2462617" y="9442"/>
                  <a:pt x="2461846" y="4689"/>
                  <a:pt x="24618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6934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62200" y="5905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2396065" y="19981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133600" y="1657350"/>
            <a:ext cx="4800600" cy="1676400"/>
          </a:xfrm>
        </p:spPr>
        <p:txBody>
          <a:bodyPr>
            <a:noAutofit/>
          </a:bodyPr>
          <a:lstStyle/>
          <a:p>
            <a:r>
              <a:rPr lang="en-US" dirty="0">
                <a:solidFill>
                  <a:schemeClr val="tx1">
                    <a:lumMod val="75000"/>
                    <a:lumOff val="25000"/>
                  </a:schemeClr>
                </a:solidFill>
              </a:rPr>
              <a:t>Learning curves</a:t>
            </a:r>
          </a:p>
        </p:txBody>
      </p:sp>
    </p:spTree>
    <p:extLst>
      <p:ext uri="{BB962C8B-B14F-4D97-AF65-F5344CB8AC3E}">
        <p14:creationId xmlns:p14="http://schemas.microsoft.com/office/powerpoint/2010/main" val="407564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267200" cy="461665"/>
          </a:xfrm>
          <a:prstGeom prst="rect">
            <a:avLst/>
          </a:prstGeom>
          <a:noFill/>
        </p:spPr>
        <p:txBody>
          <a:bodyPr wrap="square" rtlCol="0">
            <a:spAutoFit/>
          </a:bodyPr>
          <a:lstStyle/>
          <a:p>
            <a:r>
              <a:rPr lang="en-US" sz="2400" b="1" dirty="0"/>
              <a:t>Learning curves</a:t>
            </a:r>
          </a:p>
        </p:txBody>
      </p:sp>
      <p:pic>
        <p:nvPicPr>
          <p:cNvPr id="69" name="Picture 68"/>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67065" y="828473"/>
            <a:ext cx="3781262" cy="682052"/>
          </a:xfrm>
          <a:prstGeom prst="rect">
            <a:avLst/>
          </a:prstGeom>
        </p:spPr>
      </p:pic>
      <p:pic>
        <p:nvPicPr>
          <p:cNvPr id="70" name="Picture 69"/>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67065" y="1540516"/>
            <a:ext cx="3695069" cy="685800"/>
          </a:xfrm>
          <a:prstGeom prst="rect">
            <a:avLst/>
          </a:prstGeom>
        </p:spPr>
      </p:pic>
      <p:pic>
        <p:nvPicPr>
          <p:cNvPr id="45" name="Picture">
            <a:extLst>
              <a:ext uri="{FF2B5EF4-FFF2-40B4-BE49-F238E27FC236}">
                <a16:creationId xmlns:a16="http://schemas.microsoft.com/office/drawing/2014/main" id="{665A2DED-9330-4EC1-8BB1-35AAA779FD40}"/>
              </a:ext>
            </a:extLst>
          </p:cNvPr>
          <p:cNvPicPr/>
          <p:nvPr/>
        </p:nvPicPr>
        <p:blipFill>
          <a:blip r:embed="rId6"/>
          <a:stretch>
            <a:fillRect/>
          </a:stretch>
        </p:blipFill>
        <p:spPr bwMode="auto">
          <a:xfrm>
            <a:off x="2133600" y="2270082"/>
            <a:ext cx="5105399" cy="2587668"/>
          </a:xfrm>
          <a:prstGeom prst="rect">
            <a:avLst/>
          </a:prstGeom>
          <a:noFill/>
          <a:ln w="9525">
            <a:noFill/>
            <a:headEnd/>
            <a:tailEnd/>
          </a:ln>
        </p:spPr>
      </p:pic>
      <p:sp>
        <p:nvSpPr>
          <p:cNvPr id="47" name="文本框 46">
            <a:extLst>
              <a:ext uri="{FF2B5EF4-FFF2-40B4-BE49-F238E27FC236}">
                <a16:creationId xmlns:a16="http://schemas.microsoft.com/office/drawing/2014/main" id="{F809089F-1E27-4E94-8473-FEDE50BB8D20}"/>
              </a:ext>
            </a:extLst>
          </p:cNvPr>
          <p:cNvSpPr txBox="1"/>
          <p:nvPr/>
        </p:nvSpPr>
        <p:spPr>
          <a:xfrm>
            <a:off x="4415502" y="209550"/>
            <a:ext cx="4572000" cy="1754326"/>
          </a:xfrm>
          <a:prstGeom prst="rect">
            <a:avLst/>
          </a:prstGeom>
          <a:noFill/>
        </p:spPr>
        <p:txBody>
          <a:bodyPr wrap="square">
            <a:spAutoFit/>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如果我们有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行数据，我们从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行数据开始，逐渐学习更多行的数据。思想是：当训练较少行数据的时候，训练的模型将能够非常完美地适应较少的训练数据，但是训练出来的模型却不能很好地适应交叉验证集数据或测试集数据</a:t>
            </a:r>
            <a:endParaRPr lang="zh-CN" altLang="en-US" dirty="0"/>
          </a:p>
        </p:txBody>
      </p:sp>
    </p:spTree>
    <p:extLst>
      <p:ext uri="{BB962C8B-B14F-4D97-AF65-F5344CB8AC3E}">
        <p14:creationId xmlns:p14="http://schemas.microsoft.com/office/powerpoint/2010/main" val="4035616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267200" cy="461665"/>
          </a:xfrm>
          <a:prstGeom prst="rect">
            <a:avLst/>
          </a:prstGeom>
          <a:noFill/>
        </p:spPr>
        <p:txBody>
          <a:bodyPr wrap="square" rtlCol="0">
            <a:spAutoFit/>
          </a:bodyPr>
          <a:lstStyle/>
          <a:p>
            <a:r>
              <a:rPr lang="en-US" sz="2400" b="1" dirty="0"/>
              <a:t>High bias</a:t>
            </a:r>
          </a:p>
        </p:txBody>
      </p:sp>
      <p:cxnSp>
        <p:nvCxnSpPr>
          <p:cNvPr id="3" name="Straight Arrow Connector 2"/>
          <p:cNvCxnSpPr/>
          <p:nvPr/>
        </p:nvCxnSpPr>
        <p:spPr>
          <a:xfrm flipV="1">
            <a:off x="5698675" y="590550"/>
            <a:ext cx="16325" cy="18507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62600" y="2326227"/>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Cross 17"/>
          <p:cNvSpPr/>
          <p:nvPr/>
        </p:nvSpPr>
        <p:spPr>
          <a:xfrm rot="2734294">
            <a:off x="5959592" y="1997370"/>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562601" y="242932"/>
            <a:ext cx="1834515" cy="255270"/>
          </a:xfrm>
          <a:prstGeom prst="rect">
            <a:avLst/>
          </a:prstGeom>
        </p:spPr>
      </p:pic>
      <p:cxnSp>
        <p:nvCxnSpPr>
          <p:cNvPr id="71" name="Straight Arrow Connector 70"/>
          <p:cNvCxnSpPr/>
          <p:nvPr/>
        </p:nvCxnSpPr>
        <p:spPr>
          <a:xfrm flipV="1">
            <a:off x="1077388" y="1023405"/>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904737" y="3010810"/>
            <a:ext cx="3116098" cy="50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734835" y="3137246"/>
            <a:ext cx="209550" cy="114300"/>
          </a:xfrm>
          <a:prstGeom prst="rect">
            <a:avLst/>
          </a:prstGeom>
        </p:spPr>
      </p:pic>
      <p:sp>
        <p:nvSpPr>
          <p:cNvPr id="79" name="TextBox 78"/>
          <p:cNvSpPr txBox="1"/>
          <p:nvPr/>
        </p:nvSpPr>
        <p:spPr>
          <a:xfrm>
            <a:off x="1944385" y="3040618"/>
            <a:ext cx="3237215" cy="369332"/>
          </a:xfrm>
          <a:prstGeom prst="rect">
            <a:avLst/>
          </a:prstGeom>
          <a:noFill/>
        </p:spPr>
        <p:txBody>
          <a:bodyPr wrap="square" rtlCol="0">
            <a:spAutoFit/>
          </a:bodyPr>
          <a:lstStyle/>
          <a:p>
            <a:r>
              <a:rPr lang="en-US" dirty="0"/>
              <a:t>(training set size)</a:t>
            </a:r>
          </a:p>
        </p:txBody>
      </p:sp>
      <p:sp>
        <p:nvSpPr>
          <p:cNvPr id="90" name="TextBox 89"/>
          <p:cNvSpPr txBox="1"/>
          <p:nvPr/>
        </p:nvSpPr>
        <p:spPr>
          <a:xfrm rot="16200000">
            <a:off x="258322" y="1240550"/>
            <a:ext cx="951215" cy="369332"/>
          </a:xfrm>
          <a:prstGeom prst="rect">
            <a:avLst/>
          </a:prstGeom>
          <a:noFill/>
        </p:spPr>
        <p:txBody>
          <a:bodyPr wrap="square" rtlCol="0">
            <a:spAutoFit/>
          </a:bodyPr>
          <a:lstStyle/>
          <a:p>
            <a:r>
              <a:rPr lang="en-US" dirty="0"/>
              <a:t>error</a:t>
            </a:r>
          </a:p>
        </p:txBody>
      </p:sp>
      <p:sp>
        <p:nvSpPr>
          <p:cNvPr id="49" name="Cross 48"/>
          <p:cNvSpPr/>
          <p:nvPr/>
        </p:nvSpPr>
        <p:spPr>
          <a:xfrm rot="2734294">
            <a:off x="6096088" y="1535573"/>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p:cNvSpPr/>
          <p:nvPr/>
        </p:nvSpPr>
        <p:spPr>
          <a:xfrm rot="2734294">
            <a:off x="6400278" y="114161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ross 50"/>
          <p:cNvSpPr/>
          <p:nvPr/>
        </p:nvSpPr>
        <p:spPr>
          <a:xfrm rot="2734294">
            <a:off x="6996617" y="1002511"/>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p:cNvSpPr/>
          <p:nvPr/>
        </p:nvSpPr>
        <p:spPr>
          <a:xfrm rot="2734294">
            <a:off x="7429247" y="102377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flipV="1">
            <a:off x="5698675" y="2711143"/>
            <a:ext cx="0" cy="199420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562600" y="4590284"/>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Cross 58"/>
          <p:cNvSpPr/>
          <p:nvPr/>
        </p:nvSpPr>
        <p:spPr>
          <a:xfrm rot="2734294">
            <a:off x="5959592" y="426142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76"/>
          <p:cNvSpPr/>
          <p:nvPr/>
        </p:nvSpPr>
        <p:spPr>
          <a:xfrm rot="2734294">
            <a:off x="6068991" y="384520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ross 79"/>
          <p:cNvSpPr/>
          <p:nvPr/>
        </p:nvSpPr>
        <p:spPr>
          <a:xfrm rot="2734294">
            <a:off x="6217393" y="350887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ross 87"/>
          <p:cNvSpPr/>
          <p:nvPr/>
        </p:nvSpPr>
        <p:spPr>
          <a:xfrm rot="2734294">
            <a:off x="6585853" y="332729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ross 88"/>
          <p:cNvSpPr/>
          <p:nvPr/>
        </p:nvSpPr>
        <p:spPr>
          <a:xfrm rot="2734294">
            <a:off x="6996617" y="326656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ross 90"/>
          <p:cNvSpPr/>
          <p:nvPr/>
        </p:nvSpPr>
        <p:spPr>
          <a:xfrm rot="2734294">
            <a:off x="7429247" y="328783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ross 91"/>
          <p:cNvSpPr/>
          <p:nvPr/>
        </p:nvSpPr>
        <p:spPr>
          <a:xfrm rot="2734294">
            <a:off x="6412325" y="3387070"/>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ross 92"/>
          <p:cNvSpPr/>
          <p:nvPr/>
        </p:nvSpPr>
        <p:spPr>
          <a:xfrm rot="2734294">
            <a:off x="6801452" y="3277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ross 93"/>
          <p:cNvSpPr/>
          <p:nvPr/>
        </p:nvSpPr>
        <p:spPr>
          <a:xfrm rot="2734294">
            <a:off x="7200647" y="3284764"/>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ross 94"/>
          <p:cNvSpPr/>
          <p:nvPr/>
        </p:nvSpPr>
        <p:spPr>
          <a:xfrm rot="2734294">
            <a:off x="7639652" y="3277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ross 95"/>
          <p:cNvSpPr/>
          <p:nvPr/>
        </p:nvSpPr>
        <p:spPr>
          <a:xfrm rot="2734294">
            <a:off x="6115652" y="366127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ross 96"/>
          <p:cNvSpPr/>
          <p:nvPr/>
        </p:nvSpPr>
        <p:spPr>
          <a:xfrm rot="2734294">
            <a:off x="5992080" y="404983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Cross 97"/>
          <p:cNvSpPr/>
          <p:nvPr/>
        </p:nvSpPr>
        <p:spPr>
          <a:xfrm rot="2734294">
            <a:off x="5920720" y="443839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7743927" y="2396019"/>
            <a:ext cx="615491" cy="369332"/>
          </a:xfrm>
          <a:prstGeom prst="rect">
            <a:avLst/>
          </a:prstGeom>
          <a:noFill/>
        </p:spPr>
        <p:txBody>
          <a:bodyPr wrap="square" rtlCol="0">
            <a:spAutoFit/>
          </a:bodyPr>
          <a:lstStyle/>
          <a:p>
            <a:r>
              <a:rPr lang="en-US" dirty="0"/>
              <a:t>size</a:t>
            </a:r>
            <a:endParaRPr lang="en-US" baseline="-25000" dirty="0"/>
          </a:p>
        </p:txBody>
      </p:sp>
      <p:sp>
        <p:nvSpPr>
          <p:cNvPr id="100" name="TextBox 99"/>
          <p:cNvSpPr txBox="1"/>
          <p:nvPr/>
        </p:nvSpPr>
        <p:spPr>
          <a:xfrm rot="16200000">
            <a:off x="5100513" y="1026235"/>
            <a:ext cx="652743" cy="369332"/>
          </a:xfrm>
          <a:prstGeom prst="rect">
            <a:avLst/>
          </a:prstGeom>
          <a:noFill/>
        </p:spPr>
        <p:txBody>
          <a:bodyPr wrap="none" rtlCol="0">
            <a:spAutoFit/>
          </a:bodyPr>
          <a:lstStyle/>
          <a:p>
            <a:r>
              <a:rPr lang="en-US" dirty="0"/>
              <a:t>price</a:t>
            </a:r>
            <a:endParaRPr lang="en-US" baseline="-25000" dirty="0"/>
          </a:p>
        </p:txBody>
      </p:sp>
      <p:sp>
        <p:nvSpPr>
          <p:cNvPr id="101" name="TextBox 100"/>
          <p:cNvSpPr txBox="1"/>
          <p:nvPr/>
        </p:nvSpPr>
        <p:spPr>
          <a:xfrm>
            <a:off x="7759509" y="4640818"/>
            <a:ext cx="615491" cy="369332"/>
          </a:xfrm>
          <a:prstGeom prst="rect">
            <a:avLst/>
          </a:prstGeom>
          <a:noFill/>
        </p:spPr>
        <p:txBody>
          <a:bodyPr wrap="square" rtlCol="0">
            <a:spAutoFit/>
          </a:bodyPr>
          <a:lstStyle/>
          <a:p>
            <a:r>
              <a:rPr lang="en-US" dirty="0"/>
              <a:t>size</a:t>
            </a:r>
            <a:endParaRPr lang="en-US" baseline="-25000" dirty="0"/>
          </a:p>
        </p:txBody>
      </p:sp>
      <p:sp>
        <p:nvSpPr>
          <p:cNvPr id="102" name="TextBox 101"/>
          <p:cNvSpPr txBox="1"/>
          <p:nvPr/>
        </p:nvSpPr>
        <p:spPr>
          <a:xfrm rot="16200000">
            <a:off x="5116095" y="3271034"/>
            <a:ext cx="652743" cy="369332"/>
          </a:xfrm>
          <a:prstGeom prst="rect">
            <a:avLst/>
          </a:prstGeom>
          <a:noFill/>
        </p:spPr>
        <p:txBody>
          <a:bodyPr wrap="none" rtlCol="0">
            <a:spAutoFit/>
          </a:bodyPr>
          <a:lstStyle/>
          <a:p>
            <a:r>
              <a:rPr lang="en-US" dirty="0"/>
              <a:t>price</a:t>
            </a:r>
            <a:endParaRPr lang="en-US" baseline="-25000" dirty="0"/>
          </a:p>
        </p:txBody>
      </p:sp>
      <p:sp>
        <p:nvSpPr>
          <p:cNvPr id="103" name="TextBox 102"/>
          <p:cNvSpPr txBox="1"/>
          <p:nvPr/>
        </p:nvSpPr>
        <p:spPr>
          <a:xfrm>
            <a:off x="381000" y="3440490"/>
            <a:ext cx="4419600" cy="1569660"/>
          </a:xfrm>
          <a:prstGeom prst="rect">
            <a:avLst/>
          </a:prstGeom>
          <a:noFill/>
        </p:spPr>
        <p:txBody>
          <a:bodyPr wrap="square" rtlCol="0">
            <a:spAutoFit/>
          </a:bodyPr>
          <a:lstStyle/>
          <a:p>
            <a:pPr algn="just"/>
            <a:r>
              <a:rPr lang="en-US" sz="2400" dirty="0"/>
              <a:t>If a learning algorithm is suffering from high bias, getting more training data will not (by itself) help much.</a:t>
            </a:r>
          </a:p>
        </p:txBody>
      </p:sp>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271080" y="558000"/>
              <a:ext cx="7732800" cy="3948840"/>
            </p14:xfrm>
          </p:contentPart>
        </mc:Choice>
        <mc:Fallback xmlns="">
          <p:pic>
            <p:nvPicPr>
              <p:cNvPr id="4" name="Ink 3"/>
              <p:cNvPicPr/>
              <p:nvPr/>
            </p:nvPicPr>
            <p:blipFill>
              <a:blip r:embed="rId7"/>
              <a:stretch>
                <a:fillRect/>
              </a:stretch>
            </p:blipFill>
            <p:spPr>
              <a:xfrm>
                <a:off x="262080" y="549360"/>
                <a:ext cx="7752960" cy="3969000"/>
              </a:xfrm>
              <a:prstGeom prst="rect">
                <a:avLst/>
              </a:prstGeom>
            </p:spPr>
          </p:pic>
        </mc:Fallback>
      </mc:AlternateContent>
    </p:spTree>
    <p:extLst>
      <p:ext uri="{BB962C8B-B14F-4D97-AF65-F5344CB8AC3E}">
        <p14:creationId xmlns:p14="http://schemas.microsoft.com/office/powerpoint/2010/main" val="908671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267200" cy="461665"/>
          </a:xfrm>
          <a:prstGeom prst="rect">
            <a:avLst/>
          </a:prstGeom>
          <a:noFill/>
        </p:spPr>
        <p:txBody>
          <a:bodyPr wrap="square" rtlCol="0">
            <a:spAutoFit/>
          </a:bodyPr>
          <a:lstStyle/>
          <a:p>
            <a:r>
              <a:rPr lang="en-US" sz="2400" b="1" dirty="0"/>
              <a:t>High variance</a:t>
            </a:r>
          </a:p>
        </p:txBody>
      </p:sp>
      <p:cxnSp>
        <p:nvCxnSpPr>
          <p:cNvPr id="3" name="Straight Arrow Connector 2"/>
          <p:cNvCxnSpPr/>
          <p:nvPr/>
        </p:nvCxnSpPr>
        <p:spPr>
          <a:xfrm flipV="1">
            <a:off x="5698675" y="777949"/>
            <a:ext cx="16325" cy="18507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62600" y="2513626"/>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192125" y="218987"/>
            <a:ext cx="3630930" cy="274320"/>
          </a:xfrm>
          <a:prstGeom prst="rect">
            <a:avLst/>
          </a:prstGeom>
        </p:spPr>
      </p:pic>
      <p:cxnSp>
        <p:nvCxnSpPr>
          <p:cNvPr id="71" name="Straight Arrow Connector 70"/>
          <p:cNvCxnSpPr/>
          <p:nvPr/>
        </p:nvCxnSpPr>
        <p:spPr>
          <a:xfrm flipV="1">
            <a:off x="1077388" y="1023405"/>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904737" y="3010810"/>
            <a:ext cx="2371863" cy="501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734835" y="3137246"/>
            <a:ext cx="209550" cy="114300"/>
          </a:xfrm>
          <a:prstGeom prst="rect">
            <a:avLst/>
          </a:prstGeom>
        </p:spPr>
      </p:pic>
      <p:sp>
        <p:nvSpPr>
          <p:cNvPr id="79" name="TextBox 78"/>
          <p:cNvSpPr txBox="1"/>
          <p:nvPr/>
        </p:nvSpPr>
        <p:spPr>
          <a:xfrm>
            <a:off x="1944385" y="3040618"/>
            <a:ext cx="3237215" cy="369332"/>
          </a:xfrm>
          <a:prstGeom prst="rect">
            <a:avLst/>
          </a:prstGeom>
          <a:noFill/>
        </p:spPr>
        <p:txBody>
          <a:bodyPr wrap="square" rtlCol="0">
            <a:spAutoFit/>
          </a:bodyPr>
          <a:lstStyle/>
          <a:p>
            <a:r>
              <a:rPr lang="en-US" dirty="0"/>
              <a:t>(training set size)</a:t>
            </a:r>
          </a:p>
        </p:txBody>
      </p:sp>
      <p:sp>
        <p:nvSpPr>
          <p:cNvPr id="90" name="TextBox 89"/>
          <p:cNvSpPr txBox="1"/>
          <p:nvPr/>
        </p:nvSpPr>
        <p:spPr>
          <a:xfrm rot="16200000">
            <a:off x="258322" y="1240550"/>
            <a:ext cx="951215" cy="369332"/>
          </a:xfrm>
          <a:prstGeom prst="rect">
            <a:avLst/>
          </a:prstGeom>
          <a:noFill/>
        </p:spPr>
        <p:txBody>
          <a:bodyPr wrap="square" rtlCol="0">
            <a:spAutoFit/>
          </a:bodyPr>
          <a:lstStyle/>
          <a:p>
            <a:r>
              <a:rPr lang="en-US" dirty="0"/>
              <a:t>error</a:t>
            </a:r>
          </a:p>
        </p:txBody>
      </p:sp>
      <p:cxnSp>
        <p:nvCxnSpPr>
          <p:cNvPr id="54" name="Straight Arrow Connector 53"/>
          <p:cNvCxnSpPr/>
          <p:nvPr/>
        </p:nvCxnSpPr>
        <p:spPr>
          <a:xfrm flipV="1">
            <a:off x="5698675" y="2711143"/>
            <a:ext cx="0" cy="199420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562600" y="4590284"/>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743927" y="2583418"/>
            <a:ext cx="615491" cy="369332"/>
          </a:xfrm>
          <a:prstGeom prst="rect">
            <a:avLst/>
          </a:prstGeom>
          <a:noFill/>
        </p:spPr>
        <p:txBody>
          <a:bodyPr wrap="square" rtlCol="0">
            <a:spAutoFit/>
          </a:bodyPr>
          <a:lstStyle/>
          <a:p>
            <a:r>
              <a:rPr lang="en-US" dirty="0"/>
              <a:t>size</a:t>
            </a:r>
            <a:endParaRPr lang="en-US" baseline="-25000" dirty="0"/>
          </a:p>
        </p:txBody>
      </p:sp>
      <p:sp>
        <p:nvSpPr>
          <p:cNvPr id="100" name="TextBox 99"/>
          <p:cNvSpPr txBox="1"/>
          <p:nvPr/>
        </p:nvSpPr>
        <p:spPr>
          <a:xfrm rot="16200000">
            <a:off x="5100513" y="1213634"/>
            <a:ext cx="652743" cy="369332"/>
          </a:xfrm>
          <a:prstGeom prst="rect">
            <a:avLst/>
          </a:prstGeom>
          <a:noFill/>
        </p:spPr>
        <p:txBody>
          <a:bodyPr wrap="none" rtlCol="0">
            <a:spAutoFit/>
          </a:bodyPr>
          <a:lstStyle/>
          <a:p>
            <a:r>
              <a:rPr lang="en-US" dirty="0"/>
              <a:t>price</a:t>
            </a:r>
            <a:endParaRPr lang="en-US" baseline="-25000" dirty="0"/>
          </a:p>
        </p:txBody>
      </p:sp>
      <p:sp>
        <p:nvSpPr>
          <p:cNvPr id="101" name="TextBox 100"/>
          <p:cNvSpPr txBox="1"/>
          <p:nvPr/>
        </p:nvSpPr>
        <p:spPr>
          <a:xfrm>
            <a:off x="7759509" y="4640818"/>
            <a:ext cx="615491" cy="369332"/>
          </a:xfrm>
          <a:prstGeom prst="rect">
            <a:avLst/>
          </a:prstGeom>
          <a:noFill/>
        </p:spPr>
        <p:txBody>
          <a:bodyPr wrap="square" rtlCol="0">
            <a:spAutoFit/>
          </a:bodyPr>
          <a:lstStyle/>
          <a:p>
            <a:r>
              <a:rPr lang="en-US" dirty="0"/>
              <a:t>size</a:t>
            </a:r>
            <a:endParaRPr lang="en-US" baseline="-25000" dirty="0"/>
          </a:p>
        </p:txBody>
      </p:sp>
      <p:sp>
        <p:nvSpPr>
          <p:cNvPr id="102" name="TextBox 101"/>
          <p:cNvSpPr txBox="1"/>
          <p:nvPr/>
        </p:nvSpPr>
        <p:spPr>
          <a:xfrm rot="16200000">
            <a:off x="5116095" y="3271034"/>
            <a:ext cx="652743" cy="369332"/>
          </a:xfrm>
          <a:prstGeom prst="rect">
            <a:avLst/>
          </a:prstGeom>
          <a:noFill/>
        </p:spPr>
        <p:txBody>
          <a:bodyPr wrap="none" rtlCol="0">
            <a:spAutoFit/>
          </a:bodyPr>
          <a:lstStyle/>
          <a:p>
            <a:r>
              <a:rPr lang="en-US" dirty="0"/>
              <a:t>price</a:t>
            </a:r>
            <a:endParaRPr lang="en-US" baseline="-25000" dirty="0"/>
          </a:p>
        </p:txBody>
      </p:sp>
      <p:sp>
        <p:nvSpPr>
          <p:cNvPr id="103" name="TextBox 102"/>
          <p:cNvSpPr txBox="1"/>
          <p:nvPr/>
        </p:nvSpPr>
        <p:spPr>
          <a:xfrm>
            <a:off x="381000" y="3440490"/>
            <a:ext cx="4419600" cy="1200329"/>
          </a:xfrm>
          <a:prstGeom prst="rect">
            <a:avLst/>
          </a:prstGeom>
          <a:noFill/>
        </p:spPr>
        <p:txBody>
          <a:bodyPr wrap="square" rtlCol="0">
            <a:spAutoFit/>
          </a:bodyPr>
          <a:lstStyle/>
          <a:p>
            <a:pPr algn="just"/>
            <a:r>
              <a:rPr lang="en-US" sz="2400" dirty="0"/>
              <a:t>If a learning algorithm is suffering from high variance, getting more training data is likely to help.</a:t>
            </a:r>
          </a:p>
        </p:txBody>
      </p:sp>
      <p:sp>
        <p:nvSpPr>
          <p:cNvPr id="109" name="Cross 108"/>
          <p:cNvSpPr/>
          <p:nvPr/>
        </p:nvSpPr>
        <p:spPr>
          <a:xfrm rot="2734294">
            <a:off x="5959592" y="2184769"/>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ross 109"/>
          <p:cNvSpPr/>
          <p:nvPr/>
        </p:nvSpPr>
        <p:spPr>
          <a:xfrm rot="2734294">
            <a:off x="6096088" y="172297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ross 110"/>
          <p:cNvSpPr/>
          <p:nvPr/>
        </p:nvSpPr>
        <p:spPr>
          <a:xfrm rot="2734294">
            <a:off x="6400278" y="132901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Cross 111"/>
          <p:cNvSpPr/>
          <p:nvPr/>
        </p:nvSpPr>
        <p:spPr>
          <a:xfrm rot="2734294">
            <a:off x="6878359" y="1324113"/>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ross 112"/>
          <p:cNvSpPr/>
          <p:nvPr/>
        </p:nvSpPr>
        <p:spPr>
          <a:xfrm rot="2734294">
            <a:off x="7429247" y="121117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ross 118"/>
          <p:cNvSpPr/>
          <p:nvPr/>
        </p:nvSpPr>
        <p:spPr>
          <a:xfrm rot="2734294">
            <a:off x="5963252" y="4250794"/>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Cross 119"/>
          <p:cNvSpPr/>
          <p:nvPr/>
        </p:nvSpPr>
        <p:spPr>
          <a:xfrm rot="2734294">
            <a:off x="6099748" y="378899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Cross 120"/>
          <p:cNvSpPr/>
          <p:nvPr/>
        </p:nvSpPr>
        <p:spPr>
          <a:xfrm rot="2734294">
            <a:off x="6403938" y="3395040"/>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ross 121"/>
          <p:cNvSpPr/>
          <p:nvPr/>
        </p:nvSpPr>
        <p:spPr>
          <a:xfrm rot="2734294">
            <a:off x="6882019" y="339013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Cross 122"/>
          <p:cNvSpPr/>
          <p:nvPr/>
        </p:nvSpPr>
        <p:spPr>
          <a:xfrm rot="2734294">
            <a:off x="7432907" y="3277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ross 123"/>
          <p:cNvSpPr/>
          <p:nvPr/>
        </p:nvSpPr>
        <p:spPr>
          <a:xfrm rot="2734294">
            <a:off x="7734047" y="33534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Cross 124"/>
          <p:cNvSpPr/>
          <p:nvPr/>
        </p:nvSpPr>
        <p:spPr>
          <a:xfrm rot="2734294">
            <a:off x="7962647" y="35058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Cross 125"/>
          <p:cNvSpPr/>
          <p:nvPr/>
        </p:nvSpPr>
        <p:spPr>
          <a:xfrm rot="2734294">
            <a:off x="7182452" y="33534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Cross 126"/>
          <p:cNvSpPr/>
          <p:nvPr/>
        </p:nvSpPr>
        <p:spPr>
          <a:xfrm rot="2734294">
            <a:off x="6645981" y="325109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ross 127"/>
          <p:cNvSpPr/>
          <p:nvPr/>
        </p:nvSpPr>
        <p:spPr>
          <a:xfrm rot="2734294">
            <a:off x="6234384" y="355589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Cross 128"/>
          <p:cNvSpPr/>
          <p:nvPr/>
        </p:nvSpPr>
        <p:spPr>
          <a:xfrm rot="2734294">
            <a:off x="5810852" y="436219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Cross 129"/>
          <p:cNvSpPr/>
          <p:nvPr/>
        </p:nvSpPr>
        <p:spPr>
          <a:xfrm rot="2734294">
            <a:off x="6039452" y="4039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5906785" y="408617"/>
            <a:ext cx="3237215" cy="369332"/>
          </a:xfrm>
          <a:prstGeom prst="rect">
            <a:avLst/>
          </a:prstGeom>
          <a:noFill/>
        </p:spPr>
        <p:txBody>
          <a:bodyPr wrap="square" rtlCol="0">
            <a:spAutoFit/>
          </a:bodyPr>
          <a:lstStyle/>
          <a:p>
            <a:r>
              <a:rPr lang="en-US" dirty="0"/>
              <a:t>(and small     )</a:t>
            </a:r>
          </a:p>
        </p:txBody>
      </p:sp>
      <p:pic>
        <p:nvPicPr>
          <p:cNvPr id="13" name="Picture 1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7068969" y="505656"/>
            <a:ext cx="125730" cy="179070"/>
          </a:xfrm>
          <a:prstGeom prst="rect">
            <a:avLst/>
          </a:prstGeom>
        </p:spPr>
      </p:pic>
      <mc:AlternateContent xmlns:mc="http://schemas.openxmlformats.org/markup-compatibility/2006" xmlns:p14="http://schemas.microsoft.com/office/powerpoint/2010/main">
        <mc:Choice Requires="p14">
          <p:contentPart p14:bwMode="auto" r:id="rId8">
            <p14:nvContentPartPr>
              <p14:cNvPr id="4" name="Ink 3"/>
              <p14:cNvContentPartPr/>
              <p14:nvPr/>
            </p14:nvContentPartPr>
            <p14:xfrm>
              <a:off x="1271520" y="558000"/>
              <a:ext cx="7490160" cy="3913200"/>
            </p14:xfrm>
          </p:contentPart>
        </mc:Choice>
        <mc:Fallback xmlns="">
          <p:pic>
            <p:nvPicPr>
              <p:cNvPr id="4" name="Ink 3"/>
              <p:cNvPicPr/>
              <p:nvPr/>
            </p:nvPicPr>
            <p:blipFill>
              <a:blip r:embed="rId9"/>
              <a:stretch>
                <a:fillRect/>
              </a:stretch>
            </p:blipFill>
            <p:spPr>
              <a:xfrm>
                <a:off x="1263960" y="548280"/>
                <a:ext cx="7508160" cy="3929040"/>
              </a:xfrm>
              <a:prstGeom prst="rect">
                <a:avLst/>
              </a:prstGeom>
            </p:spPr>
          </p:pic>
        </mc:Fallback>
      </mc:AlternateContent>
    </p:spTree>
    <p:extLst>
      <p:ext uri="{BB962C8B-B14F-4D97-AF65-F5344CB8AC3E}">
        <p14:creationId xmlns:p14="http://schemas.microsoft.com/office/powerpoint/2010/main" val="2484330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432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27770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743200" y="2114550"/>
            <a:ext cx="4572000" cy="1676400"/>
          </a:xfrm>
        </p:spPr>
        <p:txBody>
          <a:bodyPr>
            <a:noAutofit/>
          </a:bodyPr>
          <a:lstStyle/>
          <a:p>
            <a:pPr algn="l"/>
            <a:r>
              <a:rPr lang="en-US" dirty="0">
                <a:solidFill>
                  <a:schemeClr val="tx1">
                    <a:lumMod val="75000"/>
                    <a:lumOff val="25000"/>
                  </a:schemeClr>
                </a:solidFill>
              </a:rPr>
              <a:t>Deciding what to try next (revisited)</a:t>
            </a:r>
          </a:p>
        </p:txBody>
      </p:sp>
    </p:spTree>
    <p:extLst>
      <p:ext uri="{BB962C8B-B14F-4D97-AF65-F5344CB8AC3E}">
        <p14:creationId xmlns:p14="http://schemas.microsoft.com/office/powerpoint/2010/main" val="625667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66823" y="278269"/>
            <a:ext cx="8305800" cy="1785104"/>
          </a:xfrm>
          <a:prstGeom prst="rect">
            <a:avLst/>
          </a:prstGeom>
          <a:noFill/>
        </p:spPr>
        <p:txBody>
          <a:bodyPr wrap="square" rtlCol="0">
            <a:spAutoFit/>
          </a:bodyPr>
          <a:lstStyle/>
          <a:p>
            <a:r>
              <a:rPr lang="en-US" sz="2200" b="1" dirty="0"/>
              <a:t>Debugging a learning algorithm:</a:t>
            </a:r>
          </a:p>
          <a:p>
            <a:r>
              <a:rPr lang="en-US" sz="2200" dirty="0"/>
              <a:t>Suppose you have implemented regularized linear regression to predict housing prices. However, when you test your hypothesis in a new set of houses, you find that it makes unacceptably large errors in its prediction. What should you try next? </a:t>
            </a:r>
          </a:p>
        </p:txBody>
      </p:sp>
      <p:sp>
        <p:nvSpPr>
          <p:cNvPr id="137" name="TextBox 136"/>
          <p:cNvSpPr txBox="1"/>
          <p:nvPr/>
        </p:nvSpPr>
        <p:spPr>
          <a:xfrm>
            <a:off x="685800" y="2200692"/>
            <a:ext cx="5562600" cy="2123658"/>
          </a:xfrm>
          <a:prstGeom prst="rect">
            <a:avLst/>
          </a:prstGeom>
          <a:noFill/>
        </p:spPr>
        <p:txBody>
          <a:bodyPr wrap="square" rtlCol="0">
            <a:spAutoFit/>
          </a:bodyPr>
          <a:lstStyle/>
          <a:p>
            <a:pPr marL="342900" indent="-342900">
              <a:buFontTx/>
              <a:buChar char="-"/>
            </a:pPr>
            <a:r>
              <a:rPr lang="en-US" sz="2200" dirty="0"/>
              <a:t>Get more training examples</a:t>
            </a:r>
          </a:p>
          <a:p>
            <a:pPr marL="342900" indent="-342900">
              <a:buFontTx/>
              <a:buChar char="-"/>
            </a:pPr>
            <a:r>
              <a:rPr lang="en-US" sz="2200" dirty="0"/>
              <a:t>Try smaller sets of features</a:t>
            </a:r>
          </a:p>
          <a:p>
            <a:pPr marL="342900" indent="-342900">
              <a:buFontTx/>
              <a:buChar char="-"/>
            </a:pPr>
            <a:r>
              <a:rPr lang="en-US" sz="2200" dirty="0"/>
              <a:t>Try getting additional features</a:t>
            </a:r>
          </a:p>
          <a:p>
            <a:pPr marL="342900" indent="-342900">
              <a:buFontTx/>
              <a:buChar char="-"/>
            </a:pPr>
            <a:r>
              <a:rPr lang="en-US" sz="2200" dirty="0"/>
              <a:t>Try adding polynomial features</a:t>
            </a:r>
          </a:p>
          <a:p>
            <a:pPr marL="342900" indent="-342900">
              <a:buFontTx/>
              <a:buChar char="-"/>
            </a:pPr>
            <a:r>
              <a:rPr lang="en-US" sz="2200" dirty="0"/>
              <a:t>Try decreasing</a:t>
            </a:r>
          </a:p>
          <a:p>
            <a:pPr marL="342900" indent="-342900">
              <a:buFontTx/>
              <a:buChar char="-"/>
            </a:pPr>
            <a:r>
              <a:rPr lang="en-US" sz="2200" dirty="0"/>
              <a:t>Try increasing</a:t>
            </a:r>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662377" y="3275582"/>
            <a:ext cx="1800225" cy="274320"/>
          </a:xfrm>
          <a:prstGeom prst="rect">
            <a:avLst/>
          </a:prstGeom>
        </p:spPr>
      </p:pic>
      <p:pic>
        <p:nvPicPr>
          <p:cNvPr id="9" name="Picture 8"/>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805229" y="3680391"/>
            <a:ext cx="125730" cy="179070"/>
          </a:xfrm>
          <a:prstGeom prst="rect">
            <a:avLst/>
          </a:prstGeom>
        </p:spPr>
      </p:pic>
      <p:pic>
        <p:nvPicPr>
          <p:cNvPr id="139" name="Picture 138"/>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2722031" y="4010050"/>
            <a:ext cx="125730" cy="179070"/>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p14:cNvContentPartPr/>
              <p14:nvPr/>
            </p14:nvContentPartPr>
            <p14:xfrm>
              <a:off x="3072600" y="2267640"/>
              <a:ext cx="5646240" cy="1996200"/>
            </p14:xfrm>
          </p:contentPart>
        </mc:Choice>
        <mc:Fallback xmlns="">
          <p:pic>
            <p:nvPicPr>
              <p:cNvPr id="2" name="Ink 1"/>
              <p:cNvPicPr/>
              <p:nvPr/>
            </p:nvPicPr>
            <p:blipFill>
              <a:blip r:embed="rId8"/>
              <a:stretch>
                <a:fillRect/>
              </a:stretch>
            </p:blipFill>
            <p:spPr>
              <a:xfrm>
                <a:off x="3062520" y="2258280"/>
                <a:ext cx="5666400" cy="2016000"/>
              </a:xfrm>
              <a:prstGeom prst="rect">
                <a:avLst/>
              </a:prstGeom>
            </p:spPr>
          </p:pic>
        </mc:Fallback>
      </mc:AlternateContent>
    </p:spTree>
    <p:extLst>
      <p:ext uri="{BB962C8B-B14F-4D97-AF65-F5344CB8AC3E}">
        <p14:creationId xmlns:p14="http://schemas.microsoft.com/office/powerpoint/2010/main" val="138699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Neural networks and </a:t>
            </a:r>
            <a:r>
              <a:rPr lang="en-US" sz="2400" b="1" dirty="0" err="1"/>
              <a:t>overfitting</a:t>
            </a:r>
            <a:endParaRPr lang="en-US" sz="2400" b="1" dirty="0"/>
          </a:p>
        </p:txBody>
      </p:sp>
      <p:sp>
        <p:nvSpPr>
          <p:cNvPr id="81" name="TextBox 80"/>
          <p:cNvSpPr txBox="1"/>
          <p:nvPr/>
        </p:nvSpPr>
        <p:spPr>
          <a:xfrm>
            <a:off x="533400" y="819150"/>
            <a:ext cx="3313612" cy="1015663"/>
          </a:xfrm>
          <a:prstGeom prst="rect">
            <a:avLst/>
          </a:prstGeom>
          <a:noFill/>
        </p:spPr>
        <p:txBody>
          <a:bodyPr wrap="square" rtlCol="0">
            <a:spAutoFit/>
          </a:bodyPr>
          <a:lstStyle/>
          <a:p>
            <a:pPr algn="ctr"/>
            <a:r>
              <a:rPr lang="en-US" sz="2000" dirty="0"/>
              <a:t>“Small” neural network</a:t>
            </a:r>
          </a:p>
          <a:p>
            <a:pPr algn="ctr"/>
            <a:r>
              <a:rPr lang="en-US" sz="2000" dirty="0"/>
              <a:t>(fewer parameters; more prone to </a:t>
            </a:r>
            <a:r>
              <a:rPr lang="en-US" sz="2000" dirty="0" err="1"/>
              <a:t>underfitting</a:t>
            </a:r>
            <a:r>
              <a:rPr lang="en-US" sz="2000" dirty="0"/>
              <a:t>)</a:t>
            </a:r>
          </a:p>
        </p:txBody>
      </p:sp>
      <p:sp>
        <p:nvSpPr>
          <p:cNvPr id="119" name="TextBox 118"/>
          <p:cNvSpPr txBox="1"/>
          <p:nvPr/>
        </p:nvSpPr>
        <p:spPr>
          <a:xfrm>
            <a:off x="4419600" y="819150"/>
            <a:ext cx="3538271" cy="1015663"/>
          </a:xfrm>
          <a:prstGeom prst="rect">
            <a:avLst/>
          </a:prstGeom>
          <a:noFill/>
        </p:spPr>
        <p:txBody>
          <a:bodyPr wrap="square" rtlCol="0">
            <a:spAutoFit/>
          </a:bodyPr>
          <a:lstStyle/>
          <a:p>
            <a:pPr algn="ctr"/>
            <a:r>
              <a:rPr lang="en-US" sz="2000" dirty="0"/>
              <a:t>“Large” neural network</a:t>
            </a:r>
          </a:p>
          <a:p>
            <a:pPr algn="ctr"/>
            <a:r>
              <a:rPr lang="en-US" sz="2000" dirty="0"/>
              <a:t>(more parameters; more prone to </a:t>
            </a:r>
            <a:r>
              <a:rPr lang="en-US" sz="2000" dirty="0" err="1"/>
              <a:t>overfitting</a:t>
            </a:r>
            <a:r>
              <a:rPr lang="en-US" sz="2000" dirty="0"/>
              <a:t>)</a:t>
            </a:r>
          </a:p>
        </p:txBody>
      </p:sp>
      <p:grpSp>
        <p:nvGrpSpPr>
          <p:cNvPr id="343" name="Group 342"/>
          <p:cNvGrpSpPr/>
          <p:nvPr/>
        </p:nvGrpSpPr>
        <p:grpSpPr>
          <a:xfrm>
            <a:off x="1558257" y="2266950"/>
            <a:ext cx="1337343" cy="613020"/>
            <a:chOff x="1253012" y="2038350"/>
            <a:chExt cx="1642588" cy="752940"/>
          </a:xfrm>
        </p:grpSpPr>
        <p:sp>
          <p:nvSpPr>
            <p:cNvPr id="133" name="Oval 132"/>
            <p:cNvSpPr/>
            <p:nvPr/>
          </p:nvSpPr>
          <p:spPr>
            <a:xfrm>
              <a:off x="1253012" y="242197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1255668" y="210209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991554" y="203835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p:cNvCxnSpPr>
              <a:stCxn id="134" idx="6"/>
            </p:cNvCxnSpPr>
            <p:nvPr/>
          </p:nvCxnSpPr>
          <p:spPr>
            <a:xfrm flipV="1">
              <a:off x="1468343" y="2145111"/>
              <a:ext cx="525867" cy="6374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3" idx="6"/>
              <a:endCxn id="135" idx="2"/>
            </p:cNvCxnSpPr>
            <p:nvPr/>
          </p:nvCxnSpPr>
          <p:spPr>
            <a:xfrm flipV="1">
              <a:off x="1465687" y="2145110"/>
              <a:ext cx="525867" cy="3836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1991553" y="2315497"/>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p:cNvCxnSpPr>
              <a:stCxn id="134" idx="6"/>
              <a:endCxn id="139" idx="2"/>
            </p:cNvCxnSpPr>
            <p:nvPr/>
          </p:nvCxnSpPr>
          <p:spPr>
            <a:xfrm>
              <a:off x="1468343" y="2208851"/>
              <a:ext cx="523210" cy="21340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3" idx="6"/>
              <a:endCxn id="139" idx="2"/>
            </p:cNvCxnSpPr>
            <p:nvPr/>
          </p:nvCxnSpPr>
          <p:spPr>
            <a:xfrm flipV="1">
              <a:off x="1465687" y="2422257"/>
              <a:ext cx="525866" cy="10647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34" idx="6"/>
            </p:cNvCxnSpPr>
            <p:nvPr/>
          </p:nvCxnSpPr>
          <p:spPr>
            <a:xfrm>
              <a:off x="1468343" y="2208851"/>
              <a:ext cx="525865" cy="4797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33" idx="6"/>
              <a:endCxn id="204" idx="2"/>
            </p:cNvCxnSpPr>
            <p:nvPr/>
          </p:nvCxnSpPr>
          <p:spPr>
            <a:xfrm>
              <a:off x="1465687" y="2528731"/>
              <a:ext cx="525867" cy="1557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204" idx="6"/>
              <a:endCxn id="205" idx="2"/>
            </p:cNvCxnSpPr>
            <p:nvPr/>
          </p:nvCxnSpPr>
          <p:spPr>
            <a:xfrm flipV="1">
              <a:off x="2204229" y="2361251"/>
              <a:ext cx="478696" cy="32327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39" idx="6"/>
              <a:endCxn id="205" idx="2"/>
            </p:cNvCxnSpPr>
            <p:nvPr/>
          </p:nvCxnSpPr>
          <p:spPr>
            <a:xfrm flipV="1">
              <a:off x="2204228" y="2361251"/>
              <a:ext cx="478697" cy="6100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35" idx="6"/>
              <a:endCxn id="205" idx="2"/>
            </p:cNvCxnSpPr>
            <p:nvPr/>
          </p:nvCxnSpPr>
          <p:spPr>
            <a:xfrm>
              <a:off x="2204229" y="2145110"/>
              <a:ext cx="478696" cy="2161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1991554" y="257777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2682925" y="225449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Oval 39"/>
          <p:cNvSpPr/>
          <p:nvPr/>
        </p:nvSpPr>
        <p:spPr>
          <a:xfrm>
            <a:off x="6182533" y="2592205"/>
            <a:ext cx="161765" cy="1718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182533" y="2332065"/>
            <a:ext cx="161765" cy="1718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744284" y="2139153"/>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071259" y="2363616"/>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flipV="1">
            <a:off x="6344298" y="2225086"/>
            <a:ext cx="399986" cy="19291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6"/>
            <a:endCxn id="42" idx="2"/>
          </p:cNvCxnSpPr>
          <p:nvPr/>
        </p:nvCxnSpPr>
        <p:spPr>
          <a:xfrm flipV="1">
            <a:off x="6344298" y="2225087"/>
            <a:ext cx="399986" cy="4530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744283" y="2362235"/>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a:off x="6344298" y="2417998"/>
            <a:ext cx="399985" cy="301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0" idx="6"/>
            <a:endCxn id="47" idx="2"/>
          </p:cNvCxnSpPr>
          <p:nvPr/>
        </p:nvCxnSpPr>
        <p:spPr>
          <a:xfrm flipV="1">
            <a:off x="6344298" y="2448169"/>
            <a:ext cx="399985" cy="2299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744283" y="2576604"/>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6344298" y="2417998"/>
            <a:ext cx="399984" cy="24453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0" idx="6"/>
            <a:endCxn id="51" idx="2"/>
          </p:cNvCxnSpPr>
          <p:nvPr/>
        </p:nvCxnSpPr>
        <p:spPr>
          <a:xfrm flipV="1">
            <a:off x="6344298" y="2662538"/>
            <a:ext cx="399985" cy="156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6744283" y="2786319"/>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a:stCxn id="41" idx="6"/>
            <a:endCxn id="55" idx="2"/>
          </p:cNvCxnSpPr>
          <p:nvPr/>
        </p:nvCxnSpPr>
        <p:spPr>
          <a:xfrm>
            <a:off x="6344298" y="2417998"/>
            <a:ext cx="399984" cy="4542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0" idx="6"/>
            <a:endCxn id="55" idx="2"/>
          </p:cNvCxnSpPr>
          <p:nvPr/>
        </p:nvCxnSpPr>
        <p:spPr>
          <a:xfrm>
            <a:off x="6344298" y="2678139"/>
            <a:ext cx="399985" cy="1941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744284" y="3004342"/>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a:stCxn id="41" idx="6"/>
            <a:endCxn id="59" idx="2"/>
          </p:cNvCxnSpPr>
          <p:nvPr/>
        </p:nvCxnSpPr>
        <p:spPr>
          <a:xfrm>
            <a:off x="6344298" y="2417998"/>
            <a:ext cx="399986" cy="6722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6"/>
            <a:endCxn id="59" idx="2"/>
          </p:cNvCxnSpPr>
          <p:nvPr/>
        </p:nvCxnSpPr>
        <p:spPr>
          <a:xfrm>
            <a:off x="6344298" y="2678139"/>
            <a:ext cx="399986" cy="4121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7381501" y="2139152"/>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a:stCxn id="42" idx="6"/>
            <a:endCxn id="63" idx="2"/>
          </p:cNvCxnSpPr>
          <p:nvPr/>
        </p:nvCxnSpPr>
        <p:spPr>
          <a:xfrm flipV="1">
            <a:off x="6906049" y="2225086"/>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7" idx="6"/>
            <a:endCxn id="63" idx="2"/>
          </p:cNvCxnSpPr>
          <p:nvPr/>
        </p:nvCxnSpPr>
        <p:spPr>
          <a:xfrm flipV="1">
            <a:off x="6906049" y="2225086"/>
            <a:ext cx="475453" cy="2230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1" idx="6"/>
            <a:endCxn id="63" idx="2"/>
          </p:cNvCxnSpPr>
          <p:nvPr/>
        </p:nvCxnSpPr>
        <p:spPr>
          <a:xfrm flipV="1">
            <a:off x="6906048" y="2225086"/>
            <a:ext cx="475453" cy="4374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5" idx="6"/>
            <a:endCxn id="63" idx="2"/>
          </p:cNvCxnSpPr>
          <p:nvPr/>
        </p:nvCxnSpPr>
        <p:spPr>
          <a:xfrm flipV="1">
            <a:off x="6906048" y="2225086"/>
            <a:ext cx="475453" cy="6471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9" idx="6"/>
            <a:endCxn id="63" idx="2"/>
          </p:cNvCxnSpPr>
          <p:nvPr/>
        </p:nvCxnSpPr>
        <p:spPr>
          <a:xfrm flipV="1">
            <a:off x="6906049" y="2225086"/>
            <a:ext cx="475452" cy="86519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7381501" y="2364908"/>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endCxn id="69" idx="2"/>
          </p:cNvCxnSpPr>
          <p:nvPr/>
        </p:nvCxnSpPr>
        <p:spPr>
          <a:xfrm flipV="1">
            <a:off x="6906049" y="2450842"/>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1" idx="6"/>
            <a:endCxn id="69" idx="2"/>
          </p:cNvCxnSpPr>
          <p:nvPr/>
        </p:nvCxnSpPr>
        <p:spPr>
          <a:xfrm flipV="1">
            <a:off x="6906048" y="2450842"/>
            <a:ext cx="475453" cy="21169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2"/>
          </p:cNvCxnSpPr>
          <p:nvPr/>
        </p:nvCxnSpPr>
        <p:spPr>
          <a:xfrm flipV="1">
            <a:off x="6906048" y="2450842"/>
            <a:ext cx="475453" cy="4374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69" idx="2"/>
          </p:cNvCxnSpPr>
          <p:nvPr/>
        </p:nvCxnSpPr>
        <p:spPr>
          <a:xfrm flipV="1">
            <a:off x="6906047" y="2450842"/>
            <a:ext cx="475453" cy="6471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2" idx="6"/>
            <a:endCxn id="69" idx="2"/>
          </p:cNvCxnSpPr>
          <p:nvPr/>
        </p:nvCxnSpPr>
        <p:spPr>
          <a:xfrm>
            <a:off x="6906049" y="2225086"/>
            <a:ext cx="475451" cy="22575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382544" y="2572367"/>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endCxn id="75" idx="2"/>
          </p:cNvCxnSpPr>
          <p:nvPr/>
        </p:nvCxnSpPr>
        <p:spPr>
          <a:xfrm flipV="1">
            <a:off x="6907092" y="2658300"/>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5" idx="2"/>
          </p:cNvCxnSpPr>
          <p:nvPr/>
        </p:nvCxnSpPr>
        <p:spPr>
          <a:xfrm flipV="1">
            <a:off x="6907092" y="2658300"/>
            <a:ext cx="475452" cy="2230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5" idx="2"/>
          </p:cNvCxnSpPr>
          <p:nvPr/>
        </p:nvCxnSpPr>
        <p:spPr>
          <a:xfrm flipV="1">
            <a:off x="6907092" y="2658300"/>
            <a:ext cx="475453" cy="4374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7" idx="6"/>
            <a:endCxn id="75" idx="2"/>
          </p:cNvCxnSpPr>
          <p:nvPr/>
        </p:nvCxnSpPr>
        <p:spPr>
          <a:xfrm>
            <a:off x="6906049" y="2448169"/>
            <a:ext cx="476495" cy="21013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2" idx="6"/>
            <a:endCxn id="75" idx="2"/>
          </p:cNvCxnSpPr>
          <p:nvPr/>
        </p:nvCxnSpPr>
        <p:spPr>
          <a:xfrm>
            <a:off x="6906049" y="2225086"/>
            <a:ext cx="476495" cy="4332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81500" y="2780455"/>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a:stCxn id="55" idx="6"/>
            <a:endCxn id="84" idx="2"/>
          </p:cNvCxnSpPr>
          <p:nvPr/>
        </p:nvCxnSpPr>
        <p:spPr>
          <a:xfrm flipV="1">
            <a:off x="6906048" y="2866390"/>
            <a:ext cx="475452" cy="58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84" idx="2"/>
          </p:cNvCxnSpPr>
          <p:nvPr/>
        </p:nvCxnSpPr>
        <p:spPr>
          <a:xfrm flipV="1">
            <a:off x="6906048" y="2866390"/>
            <a:ext cx="475452" cy="2230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6"/>
            <a:endCxn id="84" idx="2"/>
          </p:cNvCxnSpPr>
          <p:nvPr/>
        </p:nvCxnSpPr>
        <p:spPr>
          <a:xfrm>
            <a:off x="6906048" y="2662537"/>
            <a:ext cx="475452" cy="2038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7" idx="6"/>
            <a:endCxn id="84" idx="2"/>
          </p:cNvCxnSpPr>
          <p:nvPr/>
        </p:nvCxnSpPr>
        <p:spPr>
          <a:xfrm>
            <a:off x="6906049" y="2448169"/>
            <a:ext cx="475451" cy="41822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2" idx="6"/>
            <a:endCxn id="84" idx="2"/>
          </p:cNvCxnSpPr>
          <p:nvPr/>
        </p:nvCxnSpPr>
        <p:spPr>
          <a:xfrm>
            <a:off x="6906049" y="2225086"/>
            <a:ext cx="475450" cy="64130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381500" y="3009482"/>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endCxn id="90" idx="2"/>
          </p:cNvCxnSpPr>
          <p:nvPr/>
        </p:nvCxnSpPr>
        <p:spPr>
          <a:xfrm flipV="1">
            <a:off x="6906048" y="3095415"/>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5" idx="6"/>
            <a:endCxn id="90" idx="2"/>
          </p:cNvCxnSpPr>
          <p:nvPr/>
        </p:nvCxnSpPr>
        <p:spPr>
          <a:xfrm>
            <a:off x="6906048" y="2872254"/>
            <a:ext cx="475452" cy="22316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1" idx="6"/>
            <a:endCxn id="90" idx="2"/>
          </p:cNvCxnSpPr>
          <p:nvPr/>
        </p:nvCxnSpPr>
        <p:spPr>
          <a:xfrm>
            <a:off x="6906048" y="2662537"/>
            <a:ext cx="475452" cy="4328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7" idx="6"/>
            <a:endCxn id="90" idx="2"/>
          </p:cNvCxnSpPr>
          <p:nvPr/>
        </p:nvCxnSpPr>
        <p:spPr>
          <a:xfrm>
            <a:off x="6906049" y="2448169"/>
            <a:ext cx="475451" cy="64724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2" idx="6"/>
            <a:endCxn id="90" idx="2"/>
          </p:cNvCxnSpPr>
          <p:nvPr/>
        </p:nvCxnSpPr>
        <p:spPr>
          <a:xfrm>
            <a:off x="6906049" y="2225086"/>
            <a:ext cx="475450" cy="87032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3" idx="6"/>
            <a:endCxn id="43" idx="2"/>
          </p:cNvCxnSpPr>
          <p:nvPr/>
        </p:nvCxnSpPr>
        <p:spPr>
          <a:xfrm>
            <a:off x="7543266" y="2225086"/>
            <a:ext cx="527993" cy="224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9" idx="6"/>
            <a:endCxn id="43" idx="2"/>
          </p:cNvCxnSpPr>
          <p:nvPr/>
        </p:nvCxnSpPr>
        <p:spPr>
          <a:xfrm flipV="1">
            <a:off x="7543266" y="2449550"/>
            <a:ext cx="527993" cy="129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5" idx="6"/>
            <a:endCxn id="43" idx="2"/>
          </p:cNvCxnSpPr>
          <p:nvPr/>
        </p:nvCxnSpPr>
        <p:spPr>
          <a:xfrm flipV="1">
            <a:off x="7544309" y="2449550"/>
            <a:ext cx="526950" cy="20875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4" idx="6"/>
            <a:endCxn id="43" idx="2"/>
          </p:cNvCxnSpPr>
          <p:nvPr/>
        </p:nvCxnSpPr>
        <p:spPr>
          <a:xfrm flipV="1">
            <a:off x="7543265" y="2449550"/>
            <a:ext cx="527994" cy="41683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0" idx="6"/>
            <a:endCxn id="43" idx="2"/>
          </p:cNvCxnSpPr>
          <p:nvPr/>
        </p:nvCxnSpPr>
        <p:spPr>
          <a:xfrm flipV="1">
            <a:off x="7543265" y="2449550"/>
            <a:ext cx="527994" cy="645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8071258" y="2588241"/>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a:stCxn id="69" idx="6"/>
            <a:endCxn id="101" idx="2"/>
          </p:cNvCxnSpPr>
          <p:nvPr/>
        </p:nvCxnSpPr>
        <p:spPr>
          <a:xfrm>
            <a:off x="7543266" y="2450842"/>
            <a:ext cx="527992" cy="2233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5" idx="6"/>
            <a:endCxn id="101" idx="2"/>
          </p:cNvCxnSpPr>
          <p:nvPr/>
        </p:nvCxnSpPr>
        <p:spPr>
          <a:xfrm>
            <a:off x="7544309" y="2658301"/>
            <a:ext cx="526949" cy="1587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4" idx="6"/>
            <a:endCxn id="101" idx="2"/>
          </p:cNvCxnSpPr>
          <p:nvPr/>
        </p:nvCxnSpPr>
        <p:spPr>
          <a:xfrm flipV="1">
            <a:off x="7543265" y="2674175"/>
            <a:ext cx="527993" cy="1922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0" idx="6"/>
            <a:endCxn id="101" idx="2"/>
          </p:cNvCxnSpPr>
          <p:nvPr/>
        </p:nvCxnSpPr>
        <p:spPr>
          <a:xfrm flipV="1">
            <a:off x="7543265" y="2674175"/>
            <a:ext cx="527993" cy="4212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3" idx="6"/>
            <a:endCxn id="101" idx="2"/>
          </p:cNvCxnSpPr>
          <p:nvPr/>
        </p:nvCxnSpPr>
        <p:spPr>
          <a:xfrm>
            <a:off x="7543266" y="2225086"/>
            <a:ext cx="527992" cy="44908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8071257" y="2792954"/>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stCxn id="75" idx="6"/>
            <a:endCxn id="107" idx="2"/>
          </p:cNvCxnSpPr>
          <p:nvPr/>
        </p:nvCxnSpPr>
        <p:spPr>
          <a:xfrm>
            <a:off x="7544309" y="2658301"/>
            <a:ext cx="526948" cy="2205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84" idx="6"/>
            <a:endCxn id="107" idx="2"/>
          </p:cNvCxnSpPr>
          <p:nvPr/>
        </p:nvCxnSpPr>
        <p:spPr>
          <a:xfrm>
            <a:off x="7543265" y="2866389"/>
            <a:ext cx="527992" cy="124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0" idx="6"/>
            <a:endCxn id="107" idx="2"/>
          </p:cNvCxnSpPr>
          <p:nvPr/>
        </p:nvCxnSpPr>
        <p:spPr>
          <a:xfrm flipV="1">
            <a:off x="7543265" y="2878888"/>
            <a:ext cx="527992" cy="2165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9" idx="6"/>
            <a:endCxn id="107" idx="2"/>
          </p:cNvCxnSpPr>
          <p:nvPr/>
        </p:nvCxnSpPr>
        <p:spPr>
          <a:xfrm>
            <a:off x="7543266" y="2450842"/>
            <a:ext cx="527991" cy="4280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3" idx="6"/>
            <a:endCxn id="107" idx="2"/>
          </p:cNvCxnSpPr>
          <p:nvPr/>
        </p:nvCxnSpPr>
        <p:spPr>
          <a:xfrm>
            <a:off x="7543266" y="2225086"/>
            <a:ext cx="527991" cy="653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8071259" y="3009483"/>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a:stCxn id="84" idx="6"/>
            <a:endCxn id="113" idx="2"/>
          </p:cNvCxnSpPr>
          <p:nvPr/>
        </p:nvCxnSpPr>
        <p:spPr>
          <a:xfrm>
            <a:off x="7543265" y="2866389"/>
            <a:ext cx="527994" cy="2290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0" idx="6"/>
            <a:endCxn id="113" idx="2"/>
          </p:cNvCxnSpPr>
          <p:nvPr/>
        </p:nvCxnSpPr>
        <p:spPr>
          <a:xfrm>
            <a:off x="7543265" y="3095416"/>
            <a:ext cx="527994"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75" idx="6"/>
            <a:endCxn id="113" idx="2"/>
          </p:cNvCxnSpPr>
          <p:nvPr/>
        </p:nvCxnSpPr>
        <p:spPr>
          <a:xfrm>
            <a:off x="7544309" y="2658301"/>
            <a:ext cx="526950" cy="43711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69" idx="6"/>
            <a:endCxn id="113" idx="2"/>
          </p:cNvCxnSpPr>
          <p:nvPr/>
        </p:nvCxnSpPr>
        <p:spPr>
          <a:xfrm>
            <a:off x="7543266" y="2450842"/>
            <a:ext cx="527993" cy="64457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63" idx="6"/>
            <a:endCxn id="113" idx="2"/>
          </p:cNvCxnSpPr>
          <p:nvPr/>
        </p:nvCxnSpPr>
        <p:spPr>
          <a:xfrm>
            <a:off x="7543266" y="2225086"/>
            <a:ext cx="527993" cy="8703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Oval 214"/>
          <p:cNvSpPr/>
          <p:nvPr/>
        </p:nvSpPr>
        <p:spPr>
          <a:xfrm>
            <a:off x="8555615" y="2495182"/>
            <a:ext cx="161765" cy="1718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Arrow Connector 215"/>
          <p:cNvCxnSpPr>
            <a:stCxn id="43" idx="6"/>
            <a:endCxn id="215" idx="2"/>
          </p:cNvCxnSpPr>
          <p:nvPr/>
        </p:nvCxnSpPr>
        <p:spPr>
          <a:xfrm>
            <a:off x="8233024" y="2449550"/>
            <a:ext cx="322591" cy="1315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01" idx="6"/>
            <a:endCxn id="215" idx="2"/>
          </p:cNvCxnSpPr>
          <p:nvPr/>
        </p:nvCxnSpPr>
        <p:spPr>
          <a:xfrm flipV="1">
            <a:off x="8233023" y="2581116"/>
            <a:ext cx="322592" cy="9305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07" idx="6"/>
            <a:endCxn id="215" idx="2"/>
          </p:cNvCxnSpPr>
          <p:nvPr/>
        </p:nvCxnSpPr>
        <p:spPr>
          <a:xfrm flipV="1">
            <a:off x="8233022" y="2581116"/>
            <a:ext cx="322593" cy="29777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113" idx="6"/>
            <a:endCxn id="215" idx="2"/>
          </p:cNvCxnSpPr>
          <p:nvPr/>
        </p:nvCxnSpPr>
        <p:spPr>
          <a:xfrm flipV="1">
            <a:off x="8233024" y="2581116"/>
            <a:ext cx="322591" cy="5143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4" name="Oval 243"/>
          <p:cNvSpPr/>
          <p:nvPr/>
        </p:nvSpPr>
        <p:spPr>
          <a:xfrm>
            <a:off x="4191000" y="2592205"/>
            <a:ext cx="167964" cy="168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4190999" y="2353100"/>
            <a:ext cx="167964" cy="168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774275" y="2163820"/>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Arrow Connector 247"/>
          <p:cNvCxnSpPr/>
          <p:nvPr/>
        </p:nvCxnSpPr>
        <p:spPr>
          <a:xfrm flipV="1">
            <a:off x="4358963" y="2248137"/>
            <a:ext cx="415313" cy="18928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a:stCxn id="244" idx="6"/>
            <a:endCxn id="246" idx="2"/>
          </p:cNvCxnSpPr>
          <p:nvPr/>
        </p:nvCxnSpPr>
        <p:spPr>
          <a:xfrm flipV="1">
            <a:off x="4358963" y="2248138"/>
            <a:ext cx="415312" cy="4283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0" name="Oval 249"/>
          <p:cNvSpPr/>
          <p:nvPr/>
        </p:nvSpPr>
        <p:spPr>
          <a:xfrm>
            <a:off x="4774275" y="2382704"/>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Arrow Connector 250"/>
          <p:cNvCxnSpPr/>
          <p:nvPr/>
        </p:nvCxnSpPr>
        <p:spPr>
          <a:xfrm>
            <a:off x="4358963" y="2437417"/>
            <a:ext cx="415312" cy="296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a:stCxn id="244" idx="6"/>
            <a:endCxn id="250" idx="2"/>
          </p:cNvCxnSpPr>
          <p:nvPr/>
        </p:nvCxnSpPr>
        <p:spPr>
          <a:xfrm flipV="1">
            <a:off x="4358963" y="2467020"/>
            <a:ext cx="415312" cy="20950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3" name="Oval 252"/>
          <p:cNvSpPr/>
          <p:nvPr/>
        </p:nvSpPr>
        <p:spPr>
          <a:xfrm>
            <a:off x="4774274" y="2593036"/>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4" name="Straight Arrow Connector 253"/>
          <p:cNvCxnSpPr/>
          <p:nvPr/>
        </p:nvCxnSpPr>
        <p:spPr>
          <a:xfrm>
            <a:off x="4358963" y="2437417"/>
            <a:ext cx="415311" cy="23993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4" idx="6"/>
            <a:endCxn id="253" idx="2"/>
          </p:cNvCxnSpPr>
          <p:nvPr/>
        </p:nvCxnSpPr>
        <p:spPr>
          <a:xfrm>
            <a:off x="4358963" y="2676523"/>
            <a:ext cx="415311" cy="82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6" name="Oval 255"/>
          <p:cNvSpPr/>
          <p:nvPr/>
        </p:nvSpPr>
        <p:spPr>
          <a:xfrm>
            <a:off x="4774274" y="2798803"/>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45" idx="6"/>
            <a:endCxn id="256" idx="2"/>
          </p:cNvCxnSpPr>
          <p:nvPr/>
        </p:nvCxnSpPr>
        <p:spPr>
          <a:xfrm>
            <a:off x="4358963" y="2437417"/>
            <a:ext cx="415311" cy="4457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4" idx="6"/>
            <a:endCxn id="256" idx="2"/>
          </p:cNvCxnSpPr>
          <p:nvPr/>
        </p:nvCxnSpPr>
        <p:spPr>
          <a:xfrm>
            <a:off x="4358963" y="2676523"/>
            <a:ext cx="415311" cy="20659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9" name="Oval 258"/>
          <p:cNvSpPr/>
          <p:nvPr/>
        </p:nvSpPr>
        <p:spPr>
          <a:xfrm>
            <a:off x="4774275" y="3012721"/>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45" idx="6"/>
            <a:endCxn id="259" idx="2"/>
          </p:cNvCxnSpPr>
          <p:nvPr/>
        </p:nvCxnSpPr>
        <p:spPr>
          <a:xfrm>
            <a:off x="4358963" y="2437417"/>
            <a:ext cx="415313" cy="65962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44" idx="6"/>
            <a:endCxn id="259" idx="2"/>
          </p:cNvCxnSpPr>
          <p:nvPr/>
        </p:nvCxnSpPr>
        <p:spPr>
          <a:xfrm>
            <a:off x="4358963" y="2676524"/>
            <a:ext cx="415312" cy="4205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5" name="Oval 314"/>
          <p:cNvSpPr/>
          <p:nvPr/>
        </p:nvSpPr>
        <p:spPr>
          <a:xfrm>
            <a:off x="5411721" y="2436469"/>
            <a:ext cx="167964" cy="168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6" name="Straight Arrow Connector 315"/>
          <p:cNvCxnSpPr>
            <a:stCxn id="246" idx="6"/>
            <a:endCxn id="315" idx="2"/>
          </p:cNvCxnSpPr>
          <p:nvPr/>
        </p:nvCxnSpPr>
        <p:spPr>
          <a:xfrm>
            <a:off x="4942237" y="2248139"/>
            <a:ext cx="469484" cy="2726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stCxn id="250" idx="6"/>
            <a:endCxn id="315" idx="2"/>
          </p:cNvCxnSpPr>
          <p:nvPr/>
        </p:nvCxnSpPr>
        <p:spPr>
          <a:xfrm>
            <a:off x="4942236" y="2467019"/>
            <a:ext cx="469486" cy="537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a:stCxn id="253" idx="6"/>
            <a:endCxn id="315" idx="2"/>
          </p:cNvCxnSpPr>
          <p:nvPr/>
        </p:nvCxnSpPr>
        <p:spPr>
          <a:xfrm flipV="1">
            <a:off x="4942237" y="2520783"/>
            <a:ext cx="469487" cy="15656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56" idx="6"/>
            <a:endCxn id="315" idx="2"/>
          </p:cNvCxnSpPr>
          <p:nvPr/>
        </p:nvCxnSpPr>
        <p:spPr>
          <a:xfrm flipV="1">
            <a:off x="4942233" y="2520783"/>
            <a:ext cx="469487" cy="3623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3" name="Straight Arrow Connector 332"/>
          <p:cNvCxnSpPr>
            <a:stCxn id="259" idx="6"/>
            <a:endCxn id="315" idx="2"/>
          </p:cNvCxnSpPr>
          <p:nvPr/>
        </p:nvCxnSpPr>
        <p:spPr>
          <a:xfrm flipV="1">
            <a:off x="4942233" y="2520783"/>
            <a:ext cx="469484" cy="57625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4" name="TextBox 343"/>
          <p:cNvSpPr txBox="1"/>
          <p:nvPr/>
        </p:nvSpPr>
        <p:spPr>
          <a:xfrm>
            <a:off x="3962400" y="3486150"/>
            <a:ext cx="5105399" cy="1015663"/>
          </a:xfrm>
          <a:prstGeom prst="rect">
            <a:avLst/>
          </a:prstGeom>
          <a:noFill/>
        </p:spPr>
        <p:txBody>
          <a:bodyPr wrap="square" rtlCol="0">
            <a:spAutoFit/>
          </a:bodyPr>
          <a:lstStyle/>
          <a:p>
            <a:pPr algn="ctr"/>
            <a:r>
              <a:rPr lang="en-US" sz="2000" dirty="0"/>
              <a:t>Computationally more expensive.</a:t>
            </a:r>
          </a:p>
          <a:p>
            <a:pPr algn="ctr"/>
            <a:endParaRPr lang="en-US" sz="2000" dirty="0"/>
          </a:p>
          <a:p>
            <a:pPr algn="ctr"/>
            <a:r>
              <a:rPr lang="en-US" sz="2000" dirty="0"/>
              <a:t>Use regularization (   ) to address </a:t>
            </a:r>
            <a:r>
              <a:rPr lang="en-US" sz="2000" dirty="0" err="1"/>
              <a:t>overfitting</a:t>
            </a:r>
            <a:r>
              <a:rPr lang="en-US" sz="2000" dirty="0"/>
              <a:t>.</a:t>
            </a:r>
          </a:p>
        </p:txBody>
      </p:sp>
      <p:sp>
        <p:nvSpPr>
          <p:cNvPr id="345" name="TextBox 344"/>
          <p:cNvSpPr txBox="1"/>
          <p:nvPr/>
        </p:nvSpPr>
        <p:spPr>
          <a:xfrm>
            <a:off x="569730" y="3467040"/>
            <a:ext cx="3352800" cy="400110"/>
          </a:xfrm>
          <a:prstGeom prst="rect">
            <a:avLst/>
          </a:prstGeom>
          <a:noFill/>
        </p:spPr>
        <p:txBody>
          <a:bodyPr wrap="square" rtlCol="0">
            <a:spAutoFit/>
          </a:bodyPr>
          <a:lstStyle/>
          <a:p>
            <a:pPr algn="ctr"/>
            <a:r>
              <a:rPr lang="en-US" sz="2000" dirty="0"/>
              <a:t>Computationally cheaper</a:t>
            </a:r>
          </a:p>
        </p:txBody>
      </p:sp>
      <p:pic>
        <p:nvPicPr>
          <p:cNvPr id="346" name="Picture 34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250242" y="4195700"/>
            <a:ext cx="125730" cy="179070"/>
          </a:xfrm>
          <a:prstGeom prst="rect">
            <a:avLst/>
          </a:prstGeom>
        </p:spPr>
      </p:pic>
      <p:sp>
        <p:nvSpPr>
          <p:cNvPr id="125" name="Oval 124"/>
          <p:cNvSpPr/>
          <p:nvPr/>
        </p:nvSpPr>
        <p:spPr>
          <a:xfrm>
            <a:off x="4776850" y="1945919"/>
            <a:ext cx="167965"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773160" y="3241319"/>
            <a:ext cx="167965"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773160" y="1733550"/>
            <a:ext cx="167965"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a:stCxn id="245" idx="6"/>
            <a:endCxn id="125" idx="2"/>
          </p:cNvCxnSpPr>
          <p:nvPr/>
        </p:nvCxnSpPr>
        <p:spPr>
          <a:xfrm flipV="1">
            <a:off x="4358963" y="2030235"/>
            <a:ext cx="417887" cy="407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245" idx="6"/>
            <a:endCxn id="127" idx="2"/>
          </p:cNvCxnSpPr>
          <p:nvPr/>
        </p:nvCxnSpPr>
        <p:spPr>
          <a:xfrm flipV="1">
            <a:off x="4358963" y="1817866"/>
            <a:ext cx="414197" cy="6195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245" idx="6"/>
            <a:endCxn id="126" idx="2"/>
          </p:cNvCxnSpPr>
          <p:nvPr/>
        </p:nvCxnSpPr>
        <p:spPr>
          <a:xfrm>
            <a:off x="4358963" y="2437416"/>
            <a:ext cx="414197" cy="8882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244" idx="6"/>
            <a:endCxn id="126" idx="2"/>
          </p:cNvCxnSpPr>
          <p:nvPr/>
        </p:nvCxnSpPr>
        <p:spPr>
          <a:xfrm>
            <a:off x="4358964" y="2676521"/>
            <a:ext cx="414196" cy="6491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244" idx="6"/>
            <a:endCxn id="127" idx="2"/>
          </p:cNvCxnSpPr>
          <p:nvPr/>
        </p:nvCxnSpPr>
        <p:spPr>
          <a:xfrm flipV="1">
            <a:off x="4358964" y="1817866"/>
            <a:ext cx="414196" cy="85865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244" idx="6"/>
            <a:endCxn id="125" idx="2"/>
          </p:cNvCxnSpPr>
          <p:nvPr/>
        </p:nvCxnSpPr>
        <p:spPr>
          <a:xfrm flipV="1">
            <a:off x="4358964" y="2030235"/>
            <a:ext cx="417886" cy="6462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26" idx="6"/>
            <a:endCxn id="315" idx="2"/>
          </p:cNvCxnSpPr>
          <p:nvPr/>
        </p:nvCxnSpPr>
        <p:spPr>
          <a:xfrm flipV="1">
            <a:off x="4941125" y="2520785"/>
            <a:ext cx="470596" cy="8048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27" idx="6"/>
            <a:endCxn id="315" idx="2"/>
          </p:cNvCxnSpPr>
          <p:nvPr/>
        </p:nvCxnSpPr>
        <p:spPr>
          <a:xfrm>
            <a:off x="4941125" y="1817866"/>
            <a:ext cx="470596" cy="702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25" idx="6"/>
            <a:endCxn id="315" idx="2"/>
          </p:cNvCxnSpPr>
          <p:nvPr/>
        </p:nvCxnSpPr>
        <p:spPr>
          <a:xfrm>
            <a:off x="4944815" y="2030235"/>
            <a:ext cx="466906" cy="4905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8065325" y="2133936"/>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Arrow Connector 168"/>
          <p:cNvCxnSpPr>
            <a:stCxn id="90" idx="6"/>
            <a:endCxn id="168" idx="2"/>
          </p:cNvCxnSpPr>
          <p:nvPr/>
        </p:nvCxnSpPr>
        <p:spPr>
          <a:xfrm flipV="1">
            <a:off x="7543265" y="2219870"/>
            <a:ext cx="522060" cy="8755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84" idx="6"/>
            <a:endCxn id="168" idx="2"/>
          </p:cNvCxnSpPr>
          <p:nvPr/>
        </p:nvCxnSpPr>
        <p:spPr>
          <a:xfrm flipV="1">
            <a:off x="7543265" y="2219870"/>
            <a:ext cx="522060" cy="6465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75" idx="6"/>
            <a:endCxn id="168" idx="2"/>
          </p:cNvCxnSpPr>
          <p:nvPr/>
        </p:nvCxnSpPr>
        <p:spPr>
          <a:xfrm flipV="1">
            <a:off x="7544309" y="2219870"/>
            <a:ext cx="521016" cy="4384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69" idx="6"/>
            <a:endCxn id="168" idx="2"/>
          </p:cNvCxnSpPr>
          <p:nvPr/>
        </p:nvCxnSpPr>
        <p:spPr>
          <a:xfrm flipV="1">
            <a:off x="7543266" y="2219870"/>
            <a:ext cx="522059" cy="23097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63" idx="6"/>
            <a:endCxn id="168" idx="2"/>
          </p:cNvCxnSpPr>
          <p:nvPr/>
        </p:nvCxnSpPr>
        <p:spPr>
          <a:xfrm flipV="1">
            <a:off x="7543266" y="2219870"/>
            <a:ext cx="522059" cy="521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68" idx="6"/>
            <a:endCxn id="215" idx="2"/>
          </p:cNvCxnSpPr>
          <p:nvPr/>
        </p:nvCxnSpPr>
        <p:spPr>
          <a:xfrm>
            <a:off x="8227090" y="2219870"/>
            <a:ext cx="328525" cy="3612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847012" y="971550"/>
            <a:ext cx="0" cy="3505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14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42900" y="278269"/>
            <a:ext cx="8305800" cy="523220"/>
          </a:xfrm>
          <a:prstGeom prst="rect">
            <a:avLst/>
          </a:prstGeom>
          <a:noFill/>
        </p:spPr>
        <p:txBody>
          <a:bodyPr wrap="square" rtlCol="0">
            <a:spAutoFit/>
          </a:bodyPr>
          <a:lstStyle/>
          <a:p>
            <a:r>
              <a:rPr lang="en-US" sz="2800" b="1" dirty="0"/>
              <a:t>Machine learning diagnostic:</a:t>
            </a:r>
          </a:p>
        </p:txBody>
      </p:sp>
      <p:sp>
        <p:nvSpPr>
          <p:cNvPr id="8" name="TextBox 7"/>
          <p:cNvSpPr txBox="1"/>
          <p:nvPr/>
        </p:nvSpPr>
        <p:spPr>
          <a:xfrm>
            <a:off x="342900" y="805755"/>
            <a:ext cx="8305800" cy="1384995"/>
          </a:xfrm>
          <a:prstGeom prst="rect">
            <a:avLst/>
          </a:prstGeom>
          <a:noFill/>
        </p:spPr>
        <p:txBody>
          <a:bodyPr wrap="square" rtlCol="0">
            <a:spAutoFit/>
          </a:bodyPr>
          <a:lstStyle/>
          <a:p>
            <a:r>
              <a:rPr lang="en-US" sz="2800" dirty="0"/>
              <a:t>Diagnostic: A test that you can run to gain insight what is/isn’t working with a learning algorithm, and gain guidance as to how best to improve its performance.</a:t>
            </a:r>
          </a:p>
        </p:txBody>
      </p:sp>
      <p:sp>
        <p:nvSpPr>
          <p:cNvPr id="10" name="TextBox 9"/>
          <p:cNvSpPr txBox="1"/>
          <p:nvPr/>
        </p:nvSpPr>
        <p:spPr>
          <a:xfrm>
            <a:off x="304800" y="2482155"/>
            <a:ext cx="8305800" cy="954107"/>
          </a:xfrm>
          <a:prstGeom prst="rect">
            <a:avLst/>
          </a:prstGeom>
          <a:noFill/>
        </p:spPr>
        <p:txBody>
          <a:bodyPr wrap="square" rtlCol="0">
            <a:spAutoFit/>
          </a:bodyPr>
          <a:lstStyle/>
          <a:p>
            <a:r>
              <a:rPr lang="en-US" sz="2800" dirty="0"/>
              <a:t>Diagnostics can take time to implement, but doing so can be a very good use of your time.</a:t>
            </a:r>
          </a:p>
        </p:txBody>
      </p:sp>
    </p:spTree>
    <p:extLst>
      <p:ext uri="{BB962C8B-B14F-4D97-AF65-F5344CB8AC3E}">
        <p14:creationId xmlns:p14="http://schemas.microsoft.com/office/powerpoint/2010/main" val="222568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514600" y="8191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2548465" y="22267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514600" y="2190750"/>
            <a:ext cx="4255345" cy="1676400"/>
          </a:xfrm>
        </p:spPr>
        <p:txBody>
          <a:bodyPr>
            <a:noAutofit/>
          </a:bodyPr>
          <a:lstStyle/>
          <a:p>
            <a:r>
              <a:rPr lang="en-US" sz="4800" dirty="0">
                <a:solidFill>
                  <a:schemeClr val="tx1">
                    <a:lumMod val="75000"/>
                    <a:lumOff val="25000"/>
                  </a:schemeClr>
                </a:solidFill>
              </a:rPr>
              <a:t>Evaluating a hypothesis</a:t>
            </a:r>
          </a:p>
        </p:txBody>
      </p:sp>
    </p:spTree>
    <p:extLst>
      <p:ext uri="{BB962C8B-B14F-4D97-AF65-F5344CB8AC3E}">
        <p14:creationId xmlns:p14="http://schemas.microsoft.com/office/powerpoint/2010/main" val="1833271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523220"/>
          </a:xfrm>
          <a:prstGeom prst="rect">
            <a:avLst/>
          </a:prstGeom>
          <a:noFill/>
        </p:spPr>
        <p:txBody>
          <a:bodyPr wrap="square" rtlCol="0">
            <a:spAutoFit/>
          </a:bodyPr>
          <a:lstStyle/>
          <a:p>
            <a:r>
              <a:rPr lang="en-US" sz="2800" b="1" dirty="0"/>
              <a:t>Evaluating your hypothesis</a:t>
            </a:r>
          </a:p>
        </p:txBody>
      </p:sp>
      <p:sp>
        <p:nvSpPr>
          <p:cNvPr id="9" name="TextBox 8"/>
          <p:cNvSpPr txBox="1"/>
          <p:nvPr/>
        </p:nvSpPr>
        <p:spPr>
          <a:xfrm>
            <a:off x="3962400" y="895350"/>
            <a:ext cx="4343400" cy="954107"/>
          </a:xfrm>
          <a:prstGeom prst="rect">
            <a:avLst/>
          </a:prstGeom>
          <a:noFill/>
        </p:spPr>
        <p:txBody>
          <a:bodyPr wrap="square" rtlCol="0">
            <a:spAutoFit/>
          </a:bodyPr>
          <a:lstStyle/>
          <a:p>
            <a:r>
              <a:rPr lang="en-US" sz="2800" dirty="0"/>
              <a:t>Fails to generalize to new examples not in training set.</a:t>
            </a:r>
          </a:p>
        </p:txBody>
      </p:sp>
      <p:cxnSp>
        <p:nvCxnSpPr>
          <p:cNvPr id="14" name="Straight Arrow Connector 13"/>
          <p:cNvCxnSpPr/>
          <p:nvPr/>
        </p:nvCxnSpPr>
        <p:spPr>
          <a:xfrm flipV="1">
            <a:off x="829427" y="1043832"/>
            <a:ext cx="8773" cy="21375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20527" y="2789480"/>
            <a:ext cx="718073" cy="400110"/>
          </a:xfrm>
          <a:prstGeom prst="rect">
            <a:avLst/>
          </a:prstGeom>
          <a:noFill/>
        </p:spPr>
        <p:txBody>
          <a:bodyPr wrap="square" rtlCol="0">
            <a:spAutoFit/>
          </a:bodyPr>
          <a:lstStyle/>
          <a:p>
            <a:r>
              <a:rPr lang="en-US" sz="2000" dirty="0"/>
              <a:t>size</a:t>
            </a:r>
            <a:endParaRPr lang="en-US" sz="2000" baseline="-25000" dirty="0"/>
          </a:p>
        </p:txBody>
      </p:sp>
      <p:sp>
        <p:nvSpPr>
          <p:cNvPr id="13" name="TextBox 12"/>
          <p:cNvSpPr txBox="1"/>
          <p:nvPr/>
        </p:nvSpPr>
        <p:spPr>
          <a:xfrm rot="16200000">
            <a:off x="152035" y="1256874"/>
            <a:ext cx="705642" cy="400110"/>
          </a:xfrm>
          <a:prstGeom prst="rect">
            <a:avLst/>
          </a:prstGeom>
          <a:noFill/>
        </p:spPr>
        <p:txBody>
          <a:bodyPr wrap="none" rtlCol="0">
            <a:spAutoFit/>
          </a:bodyPr>
          <a:lstStyle/>
          <a:p>
            <a:r>
              <a:rPr lang="en-US" sz="2000" dirty="0"/>
              <a:t>price</a:t>
            </a:r>
            <a:endParaRPr lang="en-US" sz="2000" baseline="-25000" dirty="0"/>
          </a:p>
        </p:txBody>
      </p:sp>
      <p:cxnSp>
        <p:nvCxnSpPr>
          <p:cNvPr id="15" name="Straight Arrow Connector 14"/>
          <p:cNvCxnSpPr/>
          <p:nvPr/>
        </p:nvCxnSpPr>
        <p:spPr>
          <a:xfrm>
            <a:off x="642441" y="3010985"/>
            <a:ext cx="266707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114800" y="2111204"/>
            <a:ext cx="608076" cy="180594"/>
          </a:xfrm>
          <a:prstGeom prst="rect">
            <a:avLst/>
          </a:prstGeom>
        </p:spPr>
      </p:pic>
      <p:pic>
        <p:nvPicPr>
          <p:cNvPr id="19" name="Picture 18"/>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114800" y="2460965"/>
            <a:ext cx="608076" cy="180594"/>
          </a:xfrm>
          <a:prstGeom prst="rect">
            <a:avLst/>
          </a:prstGeom>
        </p:spPr>
      </p:pic>
      <p:pic>
        <p:nvPicPr>
          <p:cNvPr id="20" name="Picture 19"/>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4114800" y="2805606"/>
            <a:ext cx="608076" cy="185166"/>
          </a:xfrm>
          <a:prstGeom prst="rect">
            <a:avLst/>
          </a:prstGeom>
        </p:spPr>
      </p:pic>
      <p:pic>
        <p:nvPicPr>
          <p:cNvPr id="21" name="Picture 20"/>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114800" y="3138600"/>
            <a:ext cx="608076" cy="180594"/>
          </a:xfrm>
          <a:prstGeom prst="rect">
            <a:avLst/>
          </a:prstGeom>
        </p:spPr>
      </p:pic>
      <p:pic>
        <p:nvPicPr>
          <p:cNvPr id="22" name="Picture 21"/>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114800" y="3488361"/>
            <a:ext cx="608076" cy="185166"/>
          </a:xfrm>
          <a:prstGeom prst="rect">
            <a:avLst/>
          </a:prstGeom>
        </p:spPr>
      </p:pic>
      <p:pic>
        <p:nvPicPr>
          <p:cNvPr id="23" name="Picture 22"/>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4114800" y="3833002"/>
            <a:ext cx="608076" cy="185166"/>
          </a:xfrm>
          <a:prstGeom prst="rect">
            <a:avLst/>
          </a:prstGeom>
        </p:spPr>
      </p:pic>
      <p:pic>
        <p:nvPicPr>
          <p:cNvPr id="24" name="Picture 23"/>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4114800" y="4241292"/>
            <a:ext cx="518922" cy="692658"/>
          </a:xfrm>
          <a:prstGeom prst="rect">
            <a:avLst/>
          </a:prstGeom>
        </p:spPr>
      </p:pic>
      <p:sp>
        <p:nvSpPr>
          <p:cNvPr id="25" name="TextBox 24"/>
          <p:cNvSpPr txBox="1"/>
          <p:nvPr/>
        </p:nvSpPr>
        <p:spPr>
          <a:xfrm>
            <a:off x="4800600" y="1939846"/>
            <a:ext cx="1981200" cy="461665"/>
          </a:xfrm>
          <a:prstGeom prst="rect">
            <a:avLst/>
          </a:prstGeom>
          <a:noFill/>
        </p:spPr>
        <p:txBody>
          <a:bodyPr wrap="square" rtlCol="0">
            <a:spAutoFit/>
          </a:bodyPr>
          <a:lstStyle/>
          <a:p>
            <a:r>
              <a:rPr lang="en-US" sz="2400" dirty="0"/>
              <a:t>size of house</a:t>
            </a:r>
          </a:p>
        </p:txBody>
      </p:sp>
      <p:sp>
        <p:nvSpPr>
          <p:cNvPr id="26" name="TextBox 25"/>
          <p:cNvSpPr txBox="1"/>
          <p:nvPr/>
        </p:nvSpPr>
        <p:spPr>
          <a:xfrm>
            <a:off x="4800600" y="2255627"/>
            <a:ext cx="2705100" cy="461665"/>
          </a:xfrm>
          <a:prstGeom prst="rect">
            <a:avLst/>
          </a:prstGeom>
          <a:noFill/>
        </p:spPr>
        <p:txBody>
          <a:bodyPr wrap="square" rtlCol="0">
            <a:spAutoFit/>
          </a:bodyPr>
          <a:lstStyle/>
          <a:p>
            <a:r>
              <a:rPr lang="en-US" sz="2400" dirty="0"/>
              <a:t>no. of bedrooms</a:t>
            </a:r>
          </a:p>
        </p:txBody>
      </p:sp>
      <p:sp>
        <p:nvSpPr>
          <p:cNvPr id="27" name="TextBox 26"/>
          <p:cNvSpPr txBox="1"/>
          <p:nvPr/>
        </p:nvSpPr>
        <p:spPr>
          <a:xfrm>
            <a:off x="4800600" y="2626353"/>
            <a:ext cx="3276600" cy="461665"/>
          </a:xfrm>
          <a:prstGeom prst="rect">
            <a:avLst/>
          </a:prstGeom>
          <a:noFill/>
        </p:spPr>
        <p:txBody>
          <a:bodyPr wrap="square" rtlCol="0">
            <a:spAutoFit/>
          </a:bodyPr>
          <a:lstStyle/>
          <a:p>
            <a:r>
              <a:rPr lang="en-US" sz="2400" dirty="0"/>
              <a:t>no. of floors</a:t>
            </a:r>
          </a:p>
        </p:txBody>
      </p:sp>
      <p:sp>
        <p:nvSpPr>
          <p:cNvPr id="28" name="TextBox 27"/>
          <p:cNvSpPr txBox="1"/>
          <p:nvPr/>
        </p:nvSpPr>
        <p:spPr>
          <a:xfrm>
            <a:off x="4807449" y="2974983"/>
            <a:ext cx="1981200" cy="461665"/>
          </a:xfrm>
          <a:prstGeom prst="rect">
            <a:avLst/>
          </a:prstGeom>
          <a:noFill/>
        </p:spPr>
        <p:txBody>
          <a:bodyPr wrap="square" rtlCol="0">
            <a:spAutoFit/>
          </a:bodyPr>
          <a:lstStyle/>
          <a:p>
            <a:r>
              <a:rPr lang="en-US" sz="2400" dirty="0"/>
              <a:t>age of house</a:t>
            </a:r>
          </a:p>
        </p:txBody>
      </p:sp>
      <p:sp>
        <p:nvSpPr>
          <p:cNvPr id="29" name="TextBox 28"/>
          <p:cNvSpPr txBox="1"/>
          <p:nvPr/>
        </p:nvSpPr>
        <p:spPr>
          <a:xfrm>
            <a:off x="4782676" y="3672605"/>
            <a:ext cx="3581400" cy="461665"/>
          </a:xfrm>
          <a:prstGeom prst="rect">
            <a:avLst/>
          </a:prstGeom>
          <a:noFill/>
        </p:spPr>
        <p:txBody>
          <a:bodyPr wrap="square" rtlCol="0">
            <a:spAutoFit/>
          </a:bodyPr>
          <a:lstStyle/>
          <a:p>
            <a:r>
              <a:rPr lang="en-US" sz="2400" dirty="0"/>
              <a:t>kitchen size</a:t>
            </a:r>
          </a:p>
        </p:txBody>
      </p:sp>
      <p:sp>
        <p:nvSpPr>
          <p:cNvPr id="30" name="TextBox 29"/>
          <p:cNvSpPr txBox="1"/>
          <p:nvPr/>
        </p:nvSpPr>
        <p:spPr>
          <a:xfrm>
            <a:off x="4811522" y="3319194"/>
            <a:ext cx="4332478" cy="461665"/>
          </a:xfrm>
          <a:prstGeom prst="rect">
            <a:avLst/>
          </a:prstGeom>
          <a:noFill/>
        </p:spPr>
        <p:txBody>
          <a:bodyPr wrap="square" rtlCol="0">
            <a:spAutoFit/>
          </a:bodyPr>
          <a:lstStyle/>
          <a:p>
            <a:r>
              <a:rPr lang="en-US" sz="2400" dirty="0"/>
              <a:t>average income in neighborhood</a:t>
            </a:r>
          </a:p>
        </p:txBody>
      </p:sp>
      <p:pic>
        <p:nvPicPr>
          <p:cNvPr id="39" name="Picture 38"/>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692211" y="3319194"/>
            <a:ext cx="2709263" cy="698974"/>
          </a:xfrm>
          <a:prstGeom prst="rect">
            <a:avLst/>
          </a:prstGeom>
        </p:spPr>
      </p:pic>
      <p:graphicFrame>
        <p:nvGraphicFramePr>
          <p:cNvPr id="31" name="Chart 30"/>
          <p:cNvGraphicFramePr>
            <a:graphicFrameLocks/>
          </p:cNvGraphicFramePr>
          <p:nvPr>
            <p:extLst>
              <p:ext uri="{D42A27DB-BD31-4B8C-83A1-F6EECF244321}">
                <p14:modId xmlns:p14="http://schemas.microsoft.com/office/powerpoint/2010/main" val="2594491456"/>
              </p:ext>
            </p:extLst>
          </p:nvPr>
        </p:nvGraphicFramePr>
        <p:xfrm>
          <a:off x="788230" y="788634"/>
          <a:ext cx="2517223" cy="2235199"/>
        </p:xfrm>
        <a:graphic>
          <a:graphicData uri="http://schemas.openxmlformats.org/drawingml/2006/chart">
            <c:chart xmlns:c="http://schemas.openxmlformats.org/drawingml/2006/chart" xmlns:r="http://schemas.openxmlformats.org/officeDocument/2006/relationships" r:id="rId18"/>
          </a:graphicData>
        </a:graphic>
      </p:graphicFrame>
      <mc:AlternateContent xmlns:mc="http://schemas.openxmlformats.org/markup-compatibility/2006" xmlns:p14="http://schemas.microsoft.com/office/powerpoint/2010/main">
        <mc:Choice Requires="p14">
          <p:contentPart p14:bwMode="auto" r:id="rId19">
            <p14:nvContentPartPr>
              <p14:cNvPr id="3" name="Ink 2"/>
              <p14:cNvContentPartPr/>
              <p14:nvPr/>
            </p14:nvContentPartPr>
            <p14:xfrm>
              <a:off x="292320" y="1308960"/>
              <a:ext cx="3909600" cy="3605760"/>
            </p14:xfrm>
          </p:contentPart>
        </mc:Choice>
        <mc:Fallback xmlns="">
          <p:pic>
            <p:nvPicPr>
              <p:cNvPr id="3" name="Ink 2"/>
              <p:cNvPicPr/>
              <p:nvPr/>
            </p:nvPicPr>
            <p:blipFill>
              <a:blip r:embed="rId20"/>
              <a:stretch>
                <a:fillRect/>
              </a:stretch>
            </p:blipFill>
            <p:spPr>
              <a:xfrm>
                <a:off x="284760" y="1297440"/>
                <a:ext cx="3923640" cy="3627720"/>
              </a:xfrm>
              <a:prstGeom prst="rect">
                <a:avLst/>
              </a:prstGeom>
            </p:spPr>
          </p:pic>
        </mc:Fallback>
      </mc:AlternateContent>
    </p:spTree>
    <p:extLst>
      <p:ext uri="{BB962C8B-B14F-4D97-AF65-F5344CB8AC3E}">
        <p14:creationId xmlns:p14="http://schemas.microsoft.com/office/powerpoint/2010/main" val="4022659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830997"/>
          </a:xfrm>
          <a:prstGeom prst="rect">
            <a:avLst/>
          </a:prstGeom>
          <a:noFill/>
        </p:spPr>
        <p:txBody>
          <a:bodyPr wrap="square" rtlCol="0">
            <a:spAutoFit/>
          </a:bodyPr>
          <a:lstStyle/>
          <a:p>
            <a:r>
              <a:rPr lang="en-US" sz="2400" b="1" dirty="0"/>
              <a:t>Evaluating your hypothesis</a:t>
            </a:r>
          </a:p>
          <a:p>
            <a:r>
              <a:rPr lang="en-US" sz="2400" dirty="0"/>
              <a:t>Dataset:</a:t>
            </a:r>
          </a:p>
        </p:txBody>
      </p:sp>
      <p:graphicFrame>
        <p:nvGraphicFramePr>
          <p:cNvPr id="3" name="Table 2"/>
          <p:cNvGraphicFramePr>
            <a:graphicFrameLocks noGrp="1"/>
          </p:cNvGraphicFramePr>
          <p:nvPr>
            <p:extLst>
              <p:ext uri="{D42A27DB-BD31-4B8C-83A1-F6EECF244321}">
                <p14:modId xmlns:p14="http://schemas.microsoft.com/office/powerpoint/2010/main" val="4008858964"/>
              </p:ext>
            </p:extLst>
          </p:nvPr>
        </p:nvGraphicFramePr>
        <p:xfrm>
          <a:off x="914400" y="1116747"/>
          <a:ext cx="2362200" cy="3581395"/>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321269">
                <a:tc>
                  <a:txBody>
                    <a:bodyPr/>
                    <a:lstStyle/>
                    <a:p>
                      <a:pPr algn="ctr" fontAlgn="b"/>
                      <a:r>
                        <a:rPr lang="en-US" sz="1800" b="1" i="0" u="none" strike="noStrike" dirty="0">
                          <a:solidFill>
                            <a:srgbClr val="000000"/>
                          </a:solidFill>
                          <a:effectLst/>
                          <a:latin typeface="Calibri"/>
                        </a:rPr>
                        <a:t>Size</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800" b="1" u="none" strike="noStrike" dirty="0">
                          <a:effectLst/>
                        </a:rPr>
                        <a:t>Price</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8705">
                <a:tc>
                  <a:txBody>
                    <a:bodyPr/>
                    <a:lstStyle/>
                    <a:p>
                      <a:pPr algn="ctr" fontAlgn="b"/>
                      <a:r>
                        <a:rPr lang="en-US" sz="1800" u="none" strike="noStrike" dirty="0">
                          <a:effectLst/>
                        </a:rPr>
                        <a:t>2104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400</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1269">
                <a:tc>
                  <a:txBody>
                    <a:bodyPr/>
                    <a:lstStyle/>
                    <a:p>
                      <a:pPr algn="ctr" fontAlgn="b"/>
                      <a:r>
                        <a:rPr lang="en-US" sz="1800" u="none" strike="noStrike" dirty="0">
                          <a:effectLst/>
                        </a:rPr>
                        <a:t>1600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330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1269">
                <a:tc>
                  <a:txBody>
                    <a:bodyPr/>
                    <a:lstStyle/>
                    <a:p>
                      <a:pPr algn="ctr" fontAlgn="b"/>
                      <a:r>
                        <a:rPr lang="en-US" sz="1800" u="none" strike="noStrike" dirty="0">
                          <a:effectLst/>
                        </a:rPr>
                        <a:t>2400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369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1269">
                <a:tc>
                  <a:txBody>
                    <a:bodyPr/>
                    <a:lstStyle/>
                    <a:p>
                      <a:pPr algn="ctr" fontAlgn="b"/>
                      <a:r>
                        <a:rPr lang="en-US" sz="1800" u="none" strike="noStrike" dirty="0">
                          <a:effectLst/>
                        </a:rPr>
                        <a:t>1416</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232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1269">
                <a:tc>
                  <a:txBody>
                    <a:bodyPr/>
                    <a:lstStyle/>
                    <a:p>
                      <a:pPr algn="ctr" fontAlgn="b"/>
                      <a:r>
                        <a:rPr lang="en-US" sz="1800" u="none" strike="noStrike" dirty="0">
                          <a:effectLst/>
                        </a:rPr>
                        <a:t>3000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540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21269">
                <a:tc>
                  <a:txBody>
                    <a:bodyPr/>
                    <a:lstStyle/>
                    <a:p>
                      <a:pPr algn="ctr" fontAlgn="b"/>
                      <a:r>
                        <a:rPr lang="en-US" sz="1800" u="none" strike="noStrike" dirty="0">
                          <a:effectLst/>
                        </a:rPr>
                        <a:t>1985</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300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1269">
                <a:tc>
                  <a:txBody>
                    <a:bodyPr/>
                    <a:lstStyle/>
                    <a:p>
                      <a:pPr algn="ctr" fontAlgn="b"/>
                      <a:r>
                        <a:rPr lang="en-US" sz="1800" u="none" strike="noStrike" dirty="0">
                          <a:effectLst/>
                        </a:rPr>
                        <a:t>1534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315</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21269">
                <a:tc>
                  <a:txBody>
                    <a:bodyPr/>
                    <a:lstStyle/>
                    <a:p>
                      <a:pPr algn="ctr" fontAlgn="b"/>
                      <a:r>
                        <a:rPr lang="en-US" sz="1800" u="none" strike="noStrike" dirty="0">
                          <a:effectLst/>
                        </a:rPr>
                        <a:t>1427</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199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21269">
                <a:tc>
                  <a:txBody>
                    <a:bodyPr/>
                    <a:lstStyle/>
                    <a:p>
                      <a:pPr algn="ctr" fontAlgn="b"/>
                      <a:r>
                        <a:rPr lang="en-US" sz="1800" u="none" strike="noStrike" dirty="0">
                          <a:effectLst/>
                        </a:rPr>
                        <a:t>1380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212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21269">
                <a:tc>
                  <a:txBody>
                    <a:bodyPr/>
                    <a:lstStyle/>
                    <a:p>
                      <a:pPr algn="ctr" fontAlgn="b"/>
                      <a:r>
                        <a:rPr lang="en-US" sz="1800" u="none" strike="noStrike" dirty="0">
                          <a:effectLst/>
                        </a:rPr>
                        <a:t>1494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algn="ctr" fontAlgn="b"/>
                      <a:r>
                        <a:rPr lang="en-US" sz="1800" u="none" strike="noStrike" dirty="0">
                          <a:effectLst/>
                        </a:rPr>
                        <a:t>243</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10"/>
                  </a:ext>
                </a:extLst>
              </a:tr>
            </a:tbl>
          </a:graphicData>
        </a:graphic>
      </p:graphicFrame>
      <p:grpSp>
        <p:nvGrpSpPr>
          <p:cNvPr id="4" name="Group 3"/>
          <p:cNvGrpSpPr/>
          <p:nvPr/>
        </p:nvGrpSpPr>
        <p:grpSpPr>
          <a:xfrm>
            <a:off x="5256020" y="3925795"/>
            <a:ext cx="1362692" cy="1062921"/>
            <a:chOff x="5426202" y="2959100"/>
            <a:chExt cx="2269998" cy="1770634"/>
          </a:xfrm>
        </p:grpSpPr>
        <p:pic>
          <p:nvPicPr>
            <p:cNvPr id="55" name="Picture 54"/>
            <p:cNvPicPr>
              <a:picLocks noChangeAspect="1"/>
            </p:cNvPicPr>
            <p:nvPr>
              <p:custDataLst>
                <p:tags r:id="rId7"/>
              </p:custDataLst>
            </p:nvPr>
          </p:nvPicPr>
          <p:blipFill>
            <a:blip r:embed="rId12" cstate="print">
              <a:extLst>
                <a:ext uri="{28A0092B-C50C-407E-A947-70E740481C1C}">
                  <a14:useLocalDpi xmlns:a14="http://schemas.microsoft.com/office/drawing/2010/main" val="0"/>
                </a:ext>
              </a:extLst>
            </a:blip>
            <a:stretch>
              <a:fillRect/>
            </a:stretch>
          </p:blipFill>
          <p:spPr>
            <a:xfrm>
              <a:off x="5695950" y="2959100"/>
              <a:ext cx="1492758" cy="400050"/>
            </a:xfrm>
            <a:prstGeom prst="rect">
              <a:avLst/>
            </a:prstGeom>
          </p:spPr>
        </p:pic>
        <p:pic>
          <p:nvPicPr>
            <p:cNvPr id="54" name="Picture 53"/>
            <p:cNvPicPr>
              <a:picLocks noChangeAspect="1"/>
            </p:cNvPicPr>
            <p:nvPr>
              <p:custDataLst>
                <p:tags r:id="rId8"/>
              </p:custDataLst>
            </p:nvPr>
          </p:nvPicPr>
          <p:blipFill>
            <a:blip r:embed="rId13" cstate="print">
              <a:extLst>
                <a:ext uri="{28A0092B-C50C-407E-A947-70E740481C1C}">
                  <a14:useLocalDpi xmlns:a14="http://schemas.microsoft.com/office/drawing/2010/main" val="0"/>
                </a:ext>
              </a:extLst>
            </a:blip>
            <a:stretch>
              <a:fillRect/>
            </a:stretch>
          </p:blipFill>
          <p:spPr>
            <a:xfrm>
              <a:off x="5695950" y="3460242"/>
              <a:ext cx="1492758" cy="400050"/>
            </a:xfrm>
            <a:prstGeom prst="rect">
              <a:avLst/>
            </a:prstGeom>
          </p:spPr>
        </p:pic>
        <p:pic>
          <p:nvPicPr>
            <p:cNvPr id="57" name="Picture 56"/>
            <p:cNvPicPr>
              <a:picLocks noChangeAspect="1"/>
            </p:cNvPicPr>
            <p:nvPr>
              <p:custDataLst>
                <p:tags r:id="rId9"/>
              </p:custDataLst>
            </p:nvPr>
          </p:nvPicPr>
          <p:blipFill>
            <a:blip r:embed="rId14" cstate="print">
              <a:extLst>
                <a:ext uri="{28A0092B-C50C-407E-A947-70E740481C1C}">
                  <a14:useLocalDpi xmlns:a14="http://schemas.microsoft.com/office/drawing/2010/main" val="0"/>
                </a:ext>
              </a:extLst>
            </a:blip>
            <a:stretch>
              <a:fillRect/>
            </a:stretch>
          </p:blipFill>
          <p:spPr>
            <a:xfrm>
              <a:off x="5426202" y="4329684"/>
              <a:ext cx="2269998" cy="400050"/>
            </a:xfrm>
            <a:prstGeom prst="rect">
              <a:avLst/>
            </a:prstGeom>
          </p:spPr>
        </p:pic>
        <p:pic>
          <p:nvPicPr>
            <p:cNvPr id="52" name="Picture 51"/>
            <p:cNvPicPr>
              <a:picLocks noChangeAspect="1"/>
            </p:cNvPicPr>
            <p:nvPr>
              <p:custDataLst>
                <p:tags r:id="rId10"/>
              </p:custDataLst>
            </p:nvPr>
          </p:nvPicPr>
          <p:blipFill>
            <a:blip r:embed="rId15" cstate="print">
              <a:extLst>
                <a:ext uri="{28A0092B-C50C-407E-A947-70E740481C1C}">
                  <a14:useLocalDpi xmlns:a14="http://schemas.microsoft.com/office/drawing/2010/main" val="0"/>
                </a:ext>
              </a:extLst>
            </a:blip>
            <a:stretch>
              <a:fillRect/>
            </a:stretch>
          </p:blipFill>
          <p:spPr>
            <a:xfrm>
              <a:off x="6440932" y="3939794"/>
              <a:ext cx="34290" cy="276606"/>
            </a:xfrm>
            <a:prstGeom prst="rect">
              <a:avLst/>
            </a:prstGeom>
          </p:spPr>
        </p:pic>
      </p:grpSp>
      <p:cxnSp>
        <p:nvCxnSpPr>
          <p:cNvPr id="62" name="Straight Connector 61"/>
          <p:cNvCxnSpPr/>
          <p:nvPr/>
        </p:nvCxnSpPr>
        <p:spPr>
          <a:xfrm flipV="1">
            <a:off x="4787900" y="3712957"/>
            <a:ext cx="3238500" cy="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417951" y="1580340"/>
            <a:ext cx="963416" cy="1578955"/>
            <a:chOff x="5455658" y="1569521"/>
            <a:chExt cx="963416" cy="1578955"/>
          </a:xfrm>
        </p:grpSpPr>
        <p:grpSp>
          <p:nvGrpSpPr>
            <p:cNvPr id="5" name="Group 4"/>
            <p:cNvGrpSpPr/>
            <p:nvPr/>
          </p:nvGrpSpPr>
          <p:grpSpPr>
            <a:xfrm>
              <a:off x="5455658" y="1569521"/>
              <a:ext cx="963416" cy="1578955"/>
              <a:chOff x="5715000" y="819150"/>
              <a:chExt cx="1488186" cy="2439007"/>
            </a:xfrm>
          </p:grpSpPr>
          <p:pic>
            <p:nvPicPr>
              <p:cNvPr id="37" name="Picture 36"/>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5791200" y="819150"/>
                <a:ext cx="1298448" cy="349758"/>
              </a:xfrm>
              <a:prstGeom prst="rect">
                <a:avLst/>
              </a:prstGeom>
            </p:spPr>
          </p:pic>
          <p:pic>
            <p:nvPicPr>
              <p:cNvPr id="39" name="Picture 38"/>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5788152" y="1232753"/>
                <a:ext cx="1298448" cy="349758"/>
              </a:xfrm>
              <a:prstGeom prst="rect">
                <a:avLst/>
              </a:prstGeom>
            </p:spPr>
          </p:pic>
          <p:pic>
            <p:nvPicPr>
              <p:cNvPr id="41" name="Picture 40"/>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5715000" y="2908399"/>
                <a:ext cx="1488186" cy="349758"/>
              </a:xfrm>
              <a:prstGeom prst="rect">
                <a:avLst/>
              </a:prstGeom>
            </p:spPr>
          </p:pic>
          <p:pic>
            <p:nvPicPr>
              <p:cNvPr id="48" name="Picture 47"/>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6417310" y="2131878"/>
                <a:ext cx="34291" cy="276606"/>
              </a:xfrm>
              <a:prstGeom prst="rect">
                <a:avLst/>
              </a:prstGeom>
            </p:spPr>
          </p:pic>
        </p:grpSp>
        <p:pic>
          <p:nvPicPr>
            <p:cNvPr id="19" name="Picture 18"/>
            <p:cNvPicPr>
              <a:picLocks noChangeAspect="1"/>
            </p:cNvPicPr>
            <p:nvPr>
              <p:custDataLst>
                <p:tags r:id="rId1"/>
              </p:custDataLst>
            </p:nvPr>
          </p:nvPicPr>
          <p:blipFill>
            <a:blip r:embed="rId19" cstate="print">
              <a:extLst>
                <a:ext uri="{28A0092B-C50C-407E-A947-70E740481C1C}">
                  <a14:useLocalDpi xmlns:a14="http://schemas.microsoft.com/office/drawing/2010/main" val="0"/>
                </a:ext>
              </a:extLst>
            </a:blip>
            <a:stretch>
              <a:fillRect/>
            </a:stretch>
          </p:blipFill>
          <p:spPr>
            <a:xfrm>
              <a:off x="5914180" y="2190750"/>
              <a:ext cx="22199" cy="179068"/>
            </a:xfrm>
            <a:prstGeom prst="rect">
              <a:avLst/>
            </a:prstGeom>
          </p:spPr>
        </p:pic>
        <p:pic>
          <p:nvPicPr>
            <p:cNvPr id="20" name="Picture 19"/>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5910768" y="2647950"/>
              <a:ext cx="22199" cy="179068"/>
            </a:xfrm>
            <a:prstGeom prst="rect">
              <a:avLst/>
            </a:prstGeom>
          </p:spPr>
        </p:pic>
      </p:grpSp>
      <p:cxnSp>
        <p:nvCxnSpPr>
          <p:cNvPr id="24" name="Straight Arrow Connector 23"/>
          <p:cNvCxnSpPr/>
          <p:nvPr/>
        </p:nvCxnSpPr>
        <p:spPr>
          <a:xfrm>
            <a:off x="4053840" y="2519703"/>
            <a:ext cx="10058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038600" y="4208699"/>
            <a:ext cx="10058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96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42900" y="278269"/>
            <a:ext cx="8305800" cy="523220"/>
          </a:xfrm>
          <a:prstGeom prst="rect">
            <a:avLst/>
          </a:prstGeom>
          <a:noFill/>
        </p:spPr>
        <p:txBody>
          <a:bodyPr wrap="square" rtlCol="0">
            <a:spAutoFit/>
          </a:bodyPr>
          <a:lstStyle/>
          <a:p>
            <a:r>
              <a:rPr lang="en-US" sz="2800" b="1" dirty="0"/>
              <a:t>Training/testing procedure for linear regression</a:t>
            </a:r>
          </a:p>
        </p:txBody>
      </p:sp>
      <p:sp>
        <p:nvSpPr>
          <p:cNvPr id="8" name="TextBox 7"/>
          <p:cNvSpPr txBox="1"/>
          <p:nvPr/>
        </p:nvSpPr>
        <p:spPr>
          <a:xfrm>
            <a:off x="342900" y="1086981"/>
            <a:ext cx="8305800" cy="3108543"/>
          </a:xfrm>
          <a:prstGeom prst="rect">
            <a:avLst/>
          </a:prstGeom>
          <a:noFill/>
        </p:spPr>
        <p:txBody>
          <a:bodyPr wrap="square" rtlCol="0">
            <a:spAutoFit/>
          </a:bodyPr>
          <a:lstStyle/>
          <a:p>
            <a:pPr marL="342900" indent="-342900">
              <a:buFontTx/>
              <a:buChar char="-"/>
            </a:pPr>
            <a:r>
              <a:rPr lang="en-US" sz="2800" dirty="0"/>
              <a:t>Learn parameter     from training data (minimizing training error          )</a:t>
            </a:r>
          </a:p>
          <a:p>
            <a:pPr marL="342900" indent="-342900">
              <a:buFontTx/>
              <a:buChar char="-"/>
            </a:pPr>
            <a:endParaRPr lang="en-US" sz="2800" dirty="0"/>
          </a:p>
          <a:p>
            <a:pPr marL="342900" indent="-342900">
              <a:buFontTx/>
              <a:buChar char="-"/>
            </a:pPr>
            <a:r>
              <a:rPr lang="en-US" sz="2800" dirty="0"/>
              <a:t>Compute test set error:</a:t>
            </a:r>
          </a:p>
          <a:p>
            <a:pPr marL="342900" indent="-342900">
              <a:buFontTx/>
              <a:buChar char="-"/>
            </a:pPr>
            <a:endParaRPr lang="en-US" sz="2800" dirty="0"/>
          </a:p>
          <a:p>
            <a:pPr marL="342900" indent="-342900">
              <a:buFontTx/>
              <a:buChar char="-"/>
            </a:pPr>
            <a:endParaRPr lang="en-US" sz="2800" dirty="0"/>
          </a:p>
          <a:p>
            <a:endParaRPr lang="en-US" sz="2800"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276600" y="1201976"/>
            <a:ext cx="149352" cy="256032"/>
          </a:xfrm>
          <a:prstGeom prst="rect">
            <a:avLst/>
          </a:prstGeom>
        </p:spPr>
      </p:pic>
      <p:pic>
        <p:nvPicPr>
          <p:cNvPr id="3" name="Picture 2"/>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2852039" y="1626189"/>
            <a:ext cx="624078" cy="357378"/>
          </a:xfrm>
          <a:prstGeom prst="rect">
            <a:avLst/>
          </a:prstGeom>
        </p:spPr>
      </p:pic>
    </p:spTree>
    <p:extLst>
      <p:ext uri="{BB962C8B-B14F-4D97-AF65-F5344CB8AC3E}">
        <p14:creationId xmlns:p14="http://schemas.microsoft.com/office/powerpoint/2010/main" val="225385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42900" y="278269"/>
            <a:ext cx="8305800" cy="461665"/>
          </a:xfrm>
          <a:prstGeom prst="rect">
            <a:avLst/>
          </a:prstGeom>
          <a:noFill/>
        </p:spPr>
        <p:txBody>
          <a:bodyPr wrap="square" rtlCol="0">
            <a:spAutoFit/>
          </a:bodyPr>
          <a:lstStyle/>
          <a:p>
            <a:r>
              <a:rPr lang="en-US" sz="2400" b="1" dirty="0"/>
              <a:t>Training/testing procedure for logistic regression</a:t>
            </a:r>
          </a:p>
        </p:txBody>
      </p:sp>
      <p:sp>
        <p:nvSpPr>
          <p:cNvPr id="8" name="TextBox 7"/>
          <p:cNvSpPr txBox="1"/>
          <p:nvPr/>
        </p:nvSpPr>
        <p:spPr>
          <a:xfrm>
            <a:off x="342900" y="805755"/>
            <a:ext cx="8305800" cy="2677656"/>
          </a:xfrm>
          <a:prstGeom prst="rect">
            <a:avLst/>
          </a:prstGeom>
          <a:noFill/>
        </p:spPr>
        <p:txBody>
          <a:bodyPr wrap="square" rtlCol="0">
            <a:spAutoFit/>
          </a:bodyPr>
          <a:lstStyle/>
          <a:p>
            <a:pPr marL="342900" indent="-342900">
              <a:buFontTx/>
              <a:buChar char="-"/>
            </a:pPr>
            <a:r>
              <a:rPr lang="en-US" sz="2400" dirty="0"/>
              <a:t>Learn parameter     from training data</a:t>
            </a:r>
          </a:p>
          <a:p>
            <a:pPr marL="342900" indent="-342900">
              <a:buFontTx/>
              <a:buChar char="-"/>
            </a:pPr>
            <a:r>
              <a:rPr lang="en-US" sz="2400" dirty="0"/>
              <a:t>Compute test set error:</a:t>
            </a:r>
          </a:p>
          <a:p>
            <a:pPr marL="342900" indent="-342900">
              <a:buFontTx/>
              <a:buChar char="-"/>
            </a:pPr>
            <a:endParaRPr lang="en-US" sz="2400" dirty="0"/>
          </a:p>
          <a:p>
            <a:endParaRPr lang="en-US" sz="2400" dirty="0"/>
          </a:p>
          <a:p>
            <a:pPr marL="342900" indent="-342900">
              <a:buFontTx/>
              <a:buChar char="-"/>
            </a:pPr>
            <a:r>
              <a:rPr lang="en-US" sz="2400" dirty="0"/>
              <a:t>Misclassification error (0/1 misclassification error):</a:t>
            </a:r>
          </a:p>
          <a:p>
            <a:pPr marL="342900" indent="-342900">
              <a:buFontTx/>
              <a:buChar char="-"/>
            </a:pPr>
            <a:endParaRPr lang="en-US" sz="2400" dirty="0"/>
          </a:p>
          <a:p>
            <a:endParaRPr lang="en-US" sz="2400"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949448" y="895350"/>
            <a:ext cx="149352" cy="256032"/>
          </a:xfrm>
          <a:prstGeom prst="rect">
            <a:avLst/>
          </a:prstGeom>
        </p:spPr>
      </p:pic>
      <p:pic>
        <p:nvPicPr>
          <p:cNvPr id="2" name="Picture 1"/>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884968" y="1576197"/>
            <a:ext cx="7826692" cy="766953"/>
          </a:xfrm>
          <a:prstGeom prst="rect">
            <a:avLst/>
          </a:prstGeom>
        </p:spPr>
      </p:pic>
      <p:pic>
        <p:nvPicPr>
          <p:cNvPr id="6" name="Picture">
            <a:extLst>
              <a:ext uri="{FF2B5EF4-FFF2-40B4-BE49-F238E27FC236}">
                <a16:creationId xmlns:a16="http://schemas.microsoft.com/office/drawing/2014/main" id="{62723602-C1E5-43D8-810B-ABD64D039DCE}"/>
              </a:ext>
            </a:extLst>
          </p:cNvPr>
          <p:cNvPicPr/>
          <p:nvPr/>
        </p:nvPicPr>
        <p:blipFill>
          <a:blip r:embed="rId6"/>
          <a:stretch>
            <a:fillRect/>
          </a:stretch>
        </p:blipFill>
        <p:spPr bwMode="auto">
          <a:xfrm>
            <a:off x="1447800" y="3008548"/>
            <a:ext cx="5257800" cy="584094"/>
          </a:xfrm>
          <a:prstGeom prst="rect">
            <a:avLst/>
          </a:prstGeom>
          <a:noFill/>
          <a:ln w="9525">
            <a:noFill/>
            <a:headEnd/>
            <a:tailEnd/>
          </a:ln>
        </p:spPr>
      </p:pic>
    </p:spTree>
    <p:extLst>
      <p:ext uri="{BB962C8B-B14F-4D97-AF65-F5344CB8AC3E}">
        <p14:creationId xmlns:p14="http://schemas.microsoft.com/office/powerpoint/2010/main" val="24260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47900" y="4381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2281765" y="18457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1295400" y="2114550"/>
            <a:ext cx="5676900" cy="1676400"/>
          </a:xfrm>
        </p:spPr>
        <p:txBody>
          <a:bodyPr>
            <a:noAutofit/>
          </a:bodyPr>
          <a:lstStyle/>
          <a:p>
            <a:r>
              <a:rPr lang="en-US" sz="3600" dirty="0">
                <a:solidFill>
                  <a:schemeClr val="tx1">
                    <a:lumMod val="75000"/>
                    <a:lumOff val="25000"/>
                  </a:schemeClr>
                </a:solidFill>
              </a:rPr>
              <a:t>Model selection and training/validation/test sets</a:t>
            </a:r>
          </a:p>
        </p:txBody>
      </p:sp>
    </p:spTree>
    <p:extLst>
      <p:ext uri="{BB962C8B-B14F-4D97-AF65-F5344CB8AC3E}">
        <p14:creationId xmlns:p14="http://schemas.microsoft.com/office/powerpoint/2010/main" val="2586419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519"/>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5 =&#10;$&#10;&#10;\end{document}"/>
  <p:tag name="IGUANATEXSIZE" val="24"/>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6 =&#10;$&#10;&#10;\end{document}"/>
  <p:tag name="IGUANATEXSIZE" val="24"/>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vdots&#10;$&#10;&#10;$&#10;x_{100}&#10;$&#10;\end{document}"/>
  <p:tag name="IGUANATEXSIZE" val="24"/>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begin{align*}&#10;h_\theta(x) &amp;= \theta_0 + \theta_1 x + \theta_2 x^2 \\&#10;&amp;+ \theta_3 x^3 + \theta_4 x^4&#10;\end{align*}&#10;&#10;&#10;\end{document}"/>
  <p:tag name="IGUANATEXSIZE" val="24"/>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 y^{(1)})&#10;$&#10;&#10;&#10;\end{document}"/>
  <p:tag name="IGUANATEXSIZE" val="24"/>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 y^{(2)})&#10;$&#10;&#10;&#10;\end{document}"/>
  <p:tag name="IGUANATEXSIZE" val="24"/>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 y^{(m)})&#10;$&#10;&#10;&#10;\end{document}"/>
  <p:tag name="IGUANATEXSIZE" val="24"/>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displaystyle&#10;J(\theta) = \frac{1}{2m} \left[ \sum_{i=1}^{m} (h_\theta (x^{(i)}) - y^{(i)})^2 + \lambda \sum_{j=1}^{m} \theta_j^2 \right]&#10;$&#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_{test}, y^{(1)}_{test})&#10;$&#10;&#10;&#10;\end{document}"/>
  <p:tag name="IGUANATEXSIZE" val="24"/>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_{test}, y^{(2)}_{test})&#10;$&#10;&#10;&#10;\end{document}"/>
  <p:tag name="IGUANATEXSIZE" val="24"/>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_{test})}_{test}, y^{(m_{test})}_{test})&#10;$&#10;&#10;&#10;\end{document}"/>
  <p:tag name="IGUANATEXSIZE" val="24"/>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10;$&#10;&#10;&#10;\end{document}"/>
  <p:tag name="IGUANATEXSIZE" val="28"/>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theta)&#10;$&#10;&#10;&#10;\end{document}"/>
  <p:tag name="IGUANATEXSIZE" val="28"/>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10;$&#10;&#10;&#10;\end{document}"/>
  <p:tag name="IGUANATEXSIZE" val="28"/>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 = -\frac{1}{m_{test}} \displaystyle \sum_{i=1}^{m_{test}} y^{(i)}_{test} \log h_\theta (x_{test}^{(i)}) + (1-y_{test}^{(i)}) \log h_\theta(x_{test}^{(i)})&#10;$&#10;&#10;&#10;\end{document}"/>
  <p:tag name="IGUANATEXSIZE" val="22"/>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begin{align*}&#10;h_\theta(x) &amp;= \theta_0 + \theta_1 x + \theta_2 x^2 \\&#10;&amp;+ \theta_3 x^3 + \theta_4 x^4&#10;\end{align*}&#10;&#10;&#10;\end{document}"/>
  <p:tag name="IGUANATEXSIZE" val="24"/>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theta)&#10;$&#10;&#10;&#10;\end{document}"/>
  <p:tag name="IGUANATEXSIZE" val="28"/>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2, x_2^2, x_1x_2,$etc.)&#10;&#10;\end{document}"/>
  <p:tag name="IGUANATEXSIZE" val="2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_0, \theta_1, \dots, \theta_4&#10;$&#10;&#10;&#10;\end{document}"/>
  <p:tag name="IGUANATEXSIZE" val="28"/>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10;$&#10;&#10;&#10;\end{document}"/>
  <p:tag name="IGUANATEXSIZE" val="22"/>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theta_2 x^2&#10;$&#10;&#10;&#10;\end{document}"/>
  <p:tag name="IGUANATEXSIZE" val="22"/>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3 x^3&#10;$&#10;&#10;&#10;\end{document}"/>
  <p:tag name="IGUANATEXSIZE" val="22"/>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10} x^{10}&#10;$&#10;&#10;&#10;\end{document}"/>
  <p:tag name="IGUANATEXSIZE" val="22"/>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 y^{(1)})&#10;$&#10;&#10;&#10;\end{document}"/>
  <p:tag name="IGUANATEXSIZE" val="24"/>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 y^{(2)})&#10;$&#10;&#10;&#10;\end{document}"/>
  <p:tag name="IGUANATEXSIZE" val="24"/>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 y^{(m)})&#10;$&#10;&#10;&#10;\end{document}"/>
  <p:tag name="IGUANATEXSIZE" val="24"/>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_{test}, y^{(1)}_{test})&#10;$&#10;&#10;&#10;\end{document}"/>
  <p:tag name="IGUANATEXSIZE" val="24"/>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_{test}, y^{(2)}_{test})&#10;$&#10;&#10;&#10;\end{document}"/>
  <p:tag name="IGUANATEXSIZE" val="24"/>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_{test})}_{test}, y^{(m_{test})}_{test})&#10;$&#10;&#10;&#10;\end{document}"/>
  <p:tag name="IGUANATEXSIZE" val="24"/>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_{cv}, y^{(1)}_{cv})&#10;$&#10;&#10;&#10;\end{document}"/>
  <p:tag name="IGUANATEXSIZE" val="24"/>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_{cv}, y^{(2)}_{cv})&#10;$&#10;&#10;&#10;\end{document}"/>
  <p:tag name="IGUANATEXSIZE" val="24"/>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_{cv})}_{cv}, y^{(m_{cv})}_{cv})&#10;$&#10;&#10;&#10;\end{document}"/>
  <p:tag name="IGUANATEXSIZE" val="24"/>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 = \frac{1}{2m_{test}} \displaystyle \sum_{i=1}^{m_{test}} (h_\theta(x_{test}^{(i)}) - y_{test}^{(i)})^2&#10;$&#10;&#10;&#10;\end{document}"/>
  <p:tag name="IGUANATEXSIZE" val="24"/>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10;$&#10;&#10;\end{document}"/>
  <p:tag name="IGUANATEXSIZE" val="24"/>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 + \theta_2 x^2&#10;$&#10;&#10;\end{document}"/>
  <p:tag name="IGUANATEXSIZE" val="24"/>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 + \theta_2 x^2 + \theta_3 x^3 + \theta_4 x^4&#10;$&#10;&#10;\end{document}"/>
  <p:tag name="IGUANATEXSIZE" val="24"/>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10;$&#10;&#10;&#10;\end{document}"/>
  <p:tag name="IGUANATEXSIZE" val="24"/>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 (\theta)&#10;$&#10;&#10;&#10;\end{document}"/>
  <p:tag name="IGUANATEXSIZE" val="24"/>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10;$&#10;&#10;&#10;\end{document}"/>
  <p:tag name="IGUANATEXSIZE" val="24"/>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10;$&#10;&#10;&#10;\end{document}"/>
  <p:tag name="IGUANATEXSIZE" val="24"/>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 =&#10;$&#10;&#10;\end{document}"/>
  <p:tag name="IGUANATEXSIZE" val="24"/>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10000.\; \theta_1 \approx 0, \theta_2 \approx 0,\dots&#10;$&#10;&#10;&#10;\end{document}"/>
  <p:tag name="IGUANATEXSIZE" val="2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approx \theta_0&#10;$&#10;&#10;&#10;\end{document}"/>
  <p:tag name="IGUANATEXSIZE" val="24"/>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 + \theta_3 x^3 + \theta_4 x^4&#10;$&#10;&#10;&#10;\end{document}"/>
  <p:tag name="IGUANATEXSIZE" val="24"/>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isplaystyle &#10;J(\theta) = \frac{1}{2m} \sum_{i=1}^{m} (h_\theta (x^{(i)}) - y^{(i)})^2 + \frac{\lambda}{2m} \sum^{m}_{j=1} \theta_j^2&#10;$&#10;&#10;&#10;\end{document}"/>
  <p:tag name="IGUANATEXSIZE" val="24"/>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 + \theta_3 x^3 + \theta_4 x^4&#10;$&#10;&#10;&#10;\end{document}"/>
  <p:tag name="IGUANATEXSIZE" val="24"/>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isplaystyle &#10;J(\theta) = \frac{1}{2m} \sum_{i=1}^{m} (h_\theta (x^{(i)}) - y^{(i)})^2 + \frac{\lambda}{2m} \sum^{m}_{j=1} \theta_j^2&#10;$&#10;&#10;&#10;\end{document}"/>
  <p:tag name="IGUANATEXSIZE" val="24"/>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 =&#10;$&#10;&#10;\end{document}"/>
  <p:tag name="IGUANATEXSIZE" val="24"/>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 = \frac{1}{2m_{test}} \displaystyle \sum_{i=1}^{m_{test}} (h_\theta(x_{test}^{(i)}) - y_{test}^{(i)})^2&#10;$&#10;&#10;&#10;\end{document}"/>
  <p:tag name="IGUANATEXSIZE" val="24"/>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 + \theta_3 x^3 + \theta_4 x^4&#10;$&#10;&#10;&#10;\end{document}"/>
  <p:tag name="IGUANATEXSIZE" val="24"/>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10;$&#10;&#10;&#10;\end{document}"/>
  <p:tag name="IGUANATEXSIZE" val="2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1&#10;$&#10;&#10;&#10;\end{document}"/>
  <p:tag name="IGUANATEXSIZE" val="2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2&#10;$&#10;&#10;&#10;\end{document}"/>
  <p:tag name="IGUANATEXSIZE" val="2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4&#10;$&#10;&#10;&#10;\end{document}"/>
  <p:tag name="IGUANATEXSIZE" val="2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8&#10;$&#10;&#10;&#10;\end{document}"/>
  <p:tag name="IGUANATEXSIZE" val="20"/>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10&#10;$&#10;&#10;&#10;\end{document}"/>
  <p:tag name="IGUANATEXSIZE" val="2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3 =&#10;$&#10;&#10;\end{document}"/>
  <p:tag name="IGUANATEXSIZE" val="24"/>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isplaystyle &#10;J(\theta) = \frac{1}{2m} \sum_{i=1}^{m} (h_\theta (x^{(i)}) - y^{(i)})^2 + \frac{\lambda}{2m} \sum^{m}_{j=1} \theta_j^2&#10;$&#10;&#10;&#10;\end{document}"/>
  <p:tag name="IGUANATEXSIZE" val="24"/>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5)}&#10;$&#10;&#10;&#10;\end{document}"/>
  <p:tag name="IGUANATEXSIZE" val="2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isplaystyle &#10;J(\theta) = \frac{1}{2m} \sum_{i=1}^{m} (h_\theta (x^{(i)}) - y^{(i)})^2 + \frac{\lambda}{2m} \sum^{m}_{j=1} \theta_j^2&#10;$&#10;&#10;&#10;\end{document}"/>
  <p:tag name="IGUANATEXSIZE" val="24"/>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4 =&#10;$&#10;&#10;\end{document}"/>
  <p:tag name="IGUANATEXSIZE" val="24"/>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dots + \theta_{100} x^{100}&#10;$&#10;&#10;&#10;\end{document}"/>
  <p:tag name="IGUANATEXSIZE" val="20"/>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0"/>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2, x_2^2, x_1x_2,$etc)&#10;&#10;\end{document}"/>
  <p:tag name="IGUANATEXSIZE" val="2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3448</TotalTime>
  <Words>816</Words>
  <Application>Microsoft Office PowerPoint</Application>
  <PresentationFormat>全屏显示(16:9)</PresentationFormat>
  <Paragraphs>205</Paragraphs>
  <Slides>28</Slides>
  <Notes>7</Notes>
  <HiddenSlides>0</HiddenSlides>
  <MMClips>0</MMClips>
  <ScaleCrop>false</ScaleCrop>
  <HeadingPairs>
    <vt:vector size="6" baseType="variant">
      <vt:variant>
        <vt:lpstr>已用的字体</vt:lpstr>
      </vt:variant>
      <vt:variant>
        <vt:i4>2</vt:i4>
      </vt:variant>
      <vt:variant>
        <vt:lpstr>主题</vt:lpstr>
      </vt:variant>
      <vt:variant>
        <vt:i4>3</vt:i4>
      </vt:variant>
      <vt:variant>
        <vt:lpstr>幻灯片标题</vt:lpstr>
      </vt:variant>
      <vt:variant>
        <vt:i4>28</vt:i4>
      </vt:variant>
    </vt:vector>
  </HeadingPairs>
  <TitlesOfParts>
    <vt:vector size="33" baseType="lpstr">
      <vt:lpstr>Arial</vt:lpstr>
      <vt:lpstr>Calibri</vt:lpstr>
      <vt:lpstr>1_Lecture</vt:lpstr>
      <vt:lpstr>2_Office Theme</vt:lpstr>
      <vt:lpstr>3_Office Theme</vt:lpstr>
      <vt:lpstr>Deciding what to try next</vt:lpstr>
      <vt:lpstr>PowerPoint 演示文稿</vt:lpstr>
      <vt:lpstr>PowerPoint 演示文稿</vt:lpstr>
      <vt:lpstr>Evaluating a hypothesis</vt:lpstr>
      <vt:lpstr>PowerPoint 演示文稿</vt:lpstr>
      <vt:lpstr>PowerPoint 演示文稿</vt:lpstr>
      <vt:lpstr>PowerPoint 演示文稿</vt:lpstr>
      <vt:lpstr>PowerPoint 演示文稿</vt:lpstr>
      <vt:lpstr>Model selection and training/validation/test sets</vt:lpstr>
      <vt:lpstr>PowerPoint 演示文稿</vt:lpstr>
      <vt:lpstr>PowerPoint 演示文稿</vt:lpstr>
      <vt:lpstr>PowerPoint 演示文稿</vt:lpstr>
      <vt:lpstr>PowerPoint 演示文稿</vt:lpstr>
      <vt:lpstr>Diagnosing bias vs. variance</vt:lpstr>
      <vt:lpstr>PowerPoint 演示文稿</vt:lpstr>
      <vt:lpstr>PowerPoint 演示文稿</vt:lpstr>
      <vt:lpstr>Regularization and bias/variance</vt:lpstr>
      <vt:lpstr>PowerPoint 演示文稿</vt:lpstr>
      <vt:lpstr>PowerPoint 演示文稿</vt:lpstr>
      <vt:lpstr>PowerPoint 演示文稿</vt:lpstr>
      <vt:lpstr>PowerPoint 演示文稿</vt:lpstr>
      <vt:lpstr>Learning curves</vt:lpstr>
      <vt:lpstr>PowerPoint 演示文稿</vt:lpstr>
      <vt:lpstr>PowerPoint 演示文稿</vt:lpstr>
      <vt:lpstr>PowerPoint 演示文稿</vt:lpstr>
      <vt:lpstr>Deciding what to try next (revisited)</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geniocean</cp:lastModifiedBy>
  <cp:revision>478</cp:revision>
  <dcterms:created xsi:type="dcterms:W3CDTF">2010-07-08T21:59:02Z</dcterms:created>
  <dcterms:modified xsi:type="dcterms:W3CDTF">2021-10-03T08:03:21Z</dcterms:modified>
</cp:coreProperties>
</file>