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9"/>
    <p:sldId id="258" r:id="rId10"/>
    <p:sldId id="259" r:id="rId11"/>
  </p:sldIdLst>
  <p:sldSz cx="9144000" cy="6858000" type="screen4x3"/>
  <p:notesSz cx="6858000" cy="9296400"/>
  <p:defaultTextStyle>
    <a:defPPr>
      <a:defRPr lang="en-GB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9">
          <p15:clr>
            <a:srgbClr val="A4A3A4"/>
          </p15:clr>
        </p15:guide>
        <p15:guide id="2" orient="horz" pos="986">
          <p15:clr>
            <a:srgbClr val="A4A3A4"/>
          </p15:clr>
        </p15:guide>
        <p15:guide id="3" orient="horz" pos="800">
          <p15:clr>
            <a:srgbClr val="A4A3A4"/>
          </p15:clr>
        </p15:guide>
        <p15:guide id="4" orient="horz" pos="1673">
          <p15:clr>
            <a:srgbClr val="A4A3A4"/>
          </p15:clr>
        </p15:guide>
        <p15:guide id="5" pos="1605">
          <p15:clr>
            <a:srgbClr val="A4A3A4"/>
          </p15:clr>
        </p15:guide>
        <p15:guide id="6" pos="868">
          <p15:clr>
            <a:srgbClr val="A4A3A4"/>
          </p15:clr>
        </p15:guide>
        <p15:guide id="7" pos="5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9900"/>
    <a:srgbClr val="800000"/>
    <a:srgbClr val="C0C0C0"/>
    <a:srgbClr val="DDDDDD"/>
    <a:srgbClr val="9A0000"/>
    <a:srgbClr val="336699"/>
    <a:srgbClr val="B2B2B2"/>
    <a:srgbClr val="99999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187" autoAdjust="0"/>
    <p:restoredTop sz="91219" autoAdjust="0"/>
  </p:normalViewPr>
  <p:slideViewPr>
    <p:cSldViewPr snapToGrid="0">
      <p:cViewPr varScale="1">
        <p:scale>
          <a:sx n="87" d="100"/>
          <a:sy n="87" d="100"/>
        </p:scale>
        <p:origin x="850" y="58"/>
      </p:cViewPr>
      <p:guideLst>
        <p:guide orient="horz" pos="3909"/>
        <p:guide orient="horz" pos="986"/>
        <p:guide orient="horz" pos="800"/>
        <p:guide orient="horz" pos="1673"/>
        <p:guide pos="1605"/>
        <p:guide pos="868"/>
        <p:guide pos="5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38" y="-250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7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6"/>
          <p:cNvSpPr>
            <a:spLocks noChangeArrowheads="1"/>
          </p:cNvSpPr>
          <p:nvPr userDrawn="1"/>
        </p:nvSpPr>
        <p:spPr bwMode="auto">
          <a:xfrm>
            <a:off x="0" y="3784600"/>
            <a:ext cx="9144000" cy="3073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 dirty="0"/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-30163" y="6643688"/>
            <a:ext cx="8251826" cy="2005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GB" sz="900" dirty="0">
                <a:solidFill>
                  <a:schemeClr val="bg1"/>
                </a:solidFill>
              </a:rPr>
              <a:t>Copyright © 2013 Eighty20</a:t>
            </a:r>
          </a:p>
        </p:txBody>
      </p:sp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4113" y="4419600"/>
            <a:ext cx="6216650" cy="1093788"/>
          </a:xfrm>
          <a:ln w="9525"/>
          <a:effectLst>
            <a:outerShdw dist="53882" dir="2700000" sx="1000" sy="1000" algn="ctr" rotWithShape="0">
              <a:schemeClr val="tx1"/>
            </a:outerShdw>
          </a:effectLst>
        </p:spPr>
        <p:txBody>
          <a:bodyPr lIns="91440" tIns="45720" rIns="91440" bIns="45720" anchor="t"/>
          <a:lstStyle>
            <a:lvl1pPr>
              <a:spcBef>
                <a:spcPct val="3500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4113" y="5692775"/>
            <a:ext cx="6216650" cy="481013"/>
          </a:xfrm>
          <a:ln w="9525"/>
          <a:effectLst>
            <a:outerShdw dist="35921" dir="2700000" sx="1000" sy="1000" algn="ctr" rotWithShape="0">
              <a:schemeClr val="tx1"/>
            </a:outerShdw>
          </a:effectLst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11" name="Picture 10" descr="Cover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600">
                <a:solidFill>
                  <a:schemeClr val="tx1"/>
                </a:solidFill>
                <a:latin typeface="+mj-lt"/>
              </a:defRPr>
            </a:lvl2pPr>
            <a:lvl3pPr>
              <a:defRPr sz="1600">
                <a:solidFill>
                  <a:schemeClr val="tx1"/>
                </a:solidFill>
                <a:latin typeface="+mj-lt"/>
              </a:defRPr>
            </a:lvl3pPr>
            <a:lvl4pPr>
              <a:defRPr sz="1600">
                <a:solidFill>
                  <a:schemeClr val="tx1"/>
                </a:solidFill>
                <a:latin typeface="+mj-lt"/>
              </a:defRPr>
            </a:lvl4pPr>
            <a:lvl5pPr>
              <a:defRPr sz="16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038" y="1730375"/>
            <a:ext cx="4191000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30375"/>
            <a:ext cx="4192587" cy="429101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74450-CCB3-421A-9D4D-5CECC6CCCA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2DBC-C315-4BC5-9E1E-4ADB8F1D4B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0038" y="1730375"/>
            <a:ext cx="8535987" cy="42910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2E4-54FE-4277-93D5-8BCC3C20F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230188"/>
            <a:ext cx="7267575" cy="1143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038" y="1730375"/>
            <a:ext cx="4191000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30375"/>
            <a:ext cx="4192587" cy="20685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0038" y="3951288"/>
            <a:ext cx="4191000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51288"/>
            <a:ext cx="4192587" cy="2070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B0AF-3E3A-4295-92C1-7EAE46040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0"/>
            <a:ext cx="9144000" cy="1400175"/>
          </a:xfrm>
          <a:prstGeom prst="rect">
            <a:avLst/>
          </a:prstGeom>
          <a:gradFill flip="none" rotWithShape="1">
            <a:gsLst>
              <a:gs pos="0">
                <a:srgbClr val="8FBCFF"/>
              </a:gs>
              <a:gs pos="77000">
                <a:srgbClr val="FFFF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Z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115" descr="factbg"/>
          <p:cNvPicPr>
            <a:picLocks noChangeAspect="1" noChangeArrowheads="1"/>
          </p:cNvPicPr>
          <p:nvPr/>
        </p:nvPicPr>
        <p:blipFill>
          <a:blip r:embed="rId8" cstate="print"/>
          <a:srcRect l="38100" t="7077" b="1416"/>
          <a:stretch>
            <a:fillRect/>
          </a:stretch>
        </p:blipFill>
        <p:spPr bwMode="auto">
          <a:xfrm>
            <a:off x="7388225" y="0"/>
            <a:ext cx="1755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038" y="1730375"/>
            <a:ext cx="8535987" cy="429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0"/>
            <a:ext cx="5000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Tahoma" pitchFamily="34" charset="0"/>
              </a:defRPr>
            </a:lvl1pPr>
          </a:lstStyle>
          <a:p>
            <a:pPr>
              <a:defRPr/>
            </a:pPr>
            <a:fld id="{8971B830-39F4-45A0-A8D1-648342C2F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230188"/>
            <a:ext cx="726757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391" name="Picture 117" descr="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67688" y="6472238"/>
            <a:ext cx="9255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 bwMode="auto">
          <a:xfrm>
            <a:off x="0" y="1371600"/>
            <a:ext cx="9144000" cy="158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1" r:id="rId3"/>
    <p:sldLayoutId id="2147483722" r:id="rId4"/>
    <p:sldLayoutId id="2147483729" r:id="rId5"/>
    <p:sldLayoutId id="214748373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400">
          <a:solidFill>
            <a:schemeClr val="tx1"/>
          </a:solidFill>
          <a:latin typeface="+mj-lt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200">
          <a:solidFill>
            <a:schemeClr val="tx1"/>
          </a:solidFill>
          <a:latin typeface="+mj-lt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Char char="–"/>
        <a:defRPr sz="1100">
          <a:solidFill>
            <a:schemeClr val="tx1"/>
          </a:solidFill>
          <a:latin typeface="+mj-lt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900">
          <a:solidFill>
            <a:schemeClr val="tx1"/>
          </a:solidFill>
          <a:latin typeface="+mj-lt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A113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d03677e02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2E9-C35B-49C1-8C08-EDBA7973A3B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6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Analytics Team Blog: OfficeR</a:t>
            </a:r>
            <a:endParaRPr lang="en-B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FF9F-EC61-4DC7-9AA1-66876066A47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11 May, 2018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6315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300038" y="1730375"/>
            <a:ext cx="8535987" cy="4291013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 have random text
It even covers multiple lines
Maybe it should be my lymerick
That I didn't ever submit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sz="1800">
                <a:solidFill>
                  <a:srgbClr val="000000">
                    <a:alpha val="100000"/>
                  </a:srgbClr>
                </a:solidFill>
                <a:latin typeface="Tahoma"/>
                <a:cs typeface="Tahoma"/>
              </a:rPr>
              <a:t>Here I've added a random second paragraph
This paragraph is indented
Just to indicate a small amount of what can be done with text
in OfficeR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sz="2400">
                <a:solidFill>
                  <a:srgbClr val="000000">
                    <a:alpha val="100000"/>
                  </a:srgbClr>
                </a:solidFill>
                <a:latin typeface="Tahoma (Headings)"/>
                <a:cs typeface="Tahoma (Headings)"/>
              </a:rPr>
              <a:t>Heading for Text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for my graph slide. Very original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0" y="230188"/>
            <a:ext cx="7267575" cy="1143000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the title of the slide that contains my table. Even more original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ColumnHead4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508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45598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432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9AACB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Row 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C1CCD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_2012">
  <a:themeElements>
    <a:clrScheme name="New Eighty20 colours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006699"/>
      </a:accent1>
      <a:accent2>
        <a:srgbClr val="DDDDDD"/>
      </a:accent2>
      <a:accent3>
        <a:srgbClr val="800000"/>
      </a:accent3>
      <a:accent4>
        <a:srgbClr val="FF9900"/>
      </a:accent4>
      <a:accent5>
        <a:srgbClr val="000000"/>
      </a:accent5>
      <a:accent6>
        <a:srgbClr val="808000"/>
      </a:accent6>
      <a:hlink>
        <a:srgbClr val="663399"/>
      </a:hlink>
      <a:folHlink>
        <a:srgbClr val="006699"/>
      </a:folHlink>
    </a:clrScheme>
    <a:fontScheme name="Eighty20_Fonts_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66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an_laptop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_laptop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Template_2013</Template>
  <TotalTime>56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Template_2012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Kieron</dc:creator>
  <dc:description>Template</dc:description>
  <cp:lastModifiedBy xmlns:cp="http://schemas.openxmlformats.org/package/2006/metadata/core-properties"/>
  <cp:revision>6</cp:revision>
  <cp:lastPrinted>2000-08-10T20:43:38Z</cp:lastPrinted>
  <dcterms:created xsi:type="dcterms:W3CDTF">2018-05-02T12:34:33Z</dcterms:created>
  <dcterms:modified xmlns:xsi="http://www.w3.org/2001/XMLSchema-instance" xmlns:dcterms="http://purl.org/dc/terms/" xsi:type="dcterms:W3CDTF">2018-05-11T11:46:08Z</dcterms:modified>
  <cp:category>Template</cp:category>
</cp:coreProperties>
</file>