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D4908-CED2-40DC-981A-C8F2D5196F14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C112-AAA5-463C-AE9A-94AC8AC898A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5832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FC112-AAA5-463C-AE9A-94AC8AC898A7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680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9BB3-23D8-4B5E-B7B6-8617B4340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5D66E-E2BA-4979-ADCF-3CE67D9F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771B-39C1-45B1-80B2-7FB9262B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658C-6750-47F2-9BA5-42CD6799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85FA-1F0A-4B5E-9A17-1CD2A869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052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EE5E-3CCE-4818-B85C-FE14A87F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8AFFB-B650-442A-A7EA-6A38B00B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00FC-6B7C-43A0-8DFE-2F87D7BF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A92E-D3A6-4B8B-AD35-A59707F1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E720-34FE-4D62-B36E-37FAC4EE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5543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7519D-795E-4975-B9E1-487B8A80B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0D8FF-7382-4231-A7FF-926C8449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5E1E-4A57-44E2-A85A-889BCB83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DA47-7B96-4860-90BE-7630309C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F9FA-DAA2-48D1-97A4-873BB88A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97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0590-8BD3-4FB5-B698-BD6F8BE5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BB72-A3A2-4A5C-8C70-BBEFC7BE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E2EC-61C2-4F7F-9F07-DFD27824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06BD-77BD-42AE-AD6B-6BF20F03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B58B-EBC1-4620-8501-B22F581B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7770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BBB5-6A36-4801-9F57-15F758FC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1AC1-CA51-43D7-B7AC-2398809B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706B8-E0D2-42BF-93BB-B52B177D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A4BD-7092-44B9-B8A2-2DF789A4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EAE4-8B41-4DBE-81B2-DD9AA50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1636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02E8-5574-424D-8268-27AAD26A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A7F5-A637-49C5-AAD1-536BAD1E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33401-EFF9-4EB2-8F0D-428A8E42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123E-599D-4D55-BC4E-B64F4F1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4FA25-7159-4273-AE7C-45BB329F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4995A-AA53-428E-90AF-F45AEBE3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111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F60D-61F4-4164-8CEE-6A8C2746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6357-7F9A-4D41-AECB-6B9E6D1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1F572-E4D4-4B9F-B07C-98C99E0E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C9705-A1F1-4B20-88BA-F9CFCE65D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AB1C0-DEFA-4F97-A8FA-DE9676A21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D5A4A-D383-4B9E-8148-F3C767C8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06DED-92F8-42BF-A799-5167A870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290E-8654-450D-8CAA-70226D0D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0690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6EBE-F9A5-4080-89DB-095CDEE6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14B73-35EC-4C28-83CD-21301857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D6CD8-10E2-4CEA-9BF8-B86DA53E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7D9DA-893A-40D1-9EAB-4F2AB18E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4184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49E4F-7B0F-4CD2-B729-6395D345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39860-C628-46AB-AA20-75E0E4DD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66D36-0EF3-497F-9834-AAF4C708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993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D43E-0A70-45FE-9321-5E294003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A3AA-9F79-47FD-AADC-25BA9F19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4BE8C-73EA-4B19-82C0-93529C20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EBD60-2624-4EB2-8C7D-4D9A9470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23028-A487-4389-929C-4867256A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51DB-F8B7-472F-BF8E-89DCE415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3069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1BE7-AC30-4BAC-BEB8-88F283DB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6A63F-3553-46D1-9A67-9DD53A63E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01767-C69A-4148-B970-448EE265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7EA92-FF7C-48E2-B296-9B41D8AC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CB65-DF69-4A29-8E03-D503F1C5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3AB64-76FC-4CA6-814D-7C9AA929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342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96BEB-CA36-4CEC-BB39-DF5CDF5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8DD1A-2064-4472-8A97-E1FC5440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DFB6-0751-4439-B862-063549F5A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A4AB-4C33-490A-BDBC-2ED9F4FEDD16}" type="datetimeFigureOut">
              <a:rPr lang="lt-LT" smtClean="0"/>
              <a:t>2020-05-25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035C-40AD-40CA-A415-FC5F8832F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7980C-3D97-4C37-9309-A5BE51666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42DD-DF02-4699-AE48-91178D6E0C59}" type="slidenum">
              <a:rPr lang="lt-LT" smtClean="0"/>
              <a:t>‹#›</a:t>
            </a:fld>
            <a:endParaRPr lang="lt-L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4E19-ACA3-4715-B421-08C2CBFBB898}"/>
              </a:ext>
            </a:extLst>
          </p:cNvPr>
          <p:cNvSpPr/>
          <p:nvPr userDrawn="1"/>
        </p:nvSpPr>
        <p:spPr>
          <a:xfrm>
            <a:off x="8341360" y="6311900"/>
            <a:ext cx="3515360" cy="385762"/>
          </a:xfrm>
          <a:prstGeom prst="rect">
            <a:avLst/>
          </a:prstGeom>
          <a:blipFill dpi="0" rotWithShape="1">
            <a:blip r:embed="rId13">
              <a:alphaModFix amt="8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805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hawnbanasick.github.io/ken-q-analysi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shawnbanasick.github.io/ken-q-analys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nd.edu/lapseylab/files/2014/10/vanExel.pdf" TargetMode="External"/><Relationship Id="rId2" Type="http://schemas.openxmlformats.org/officeDocument/2006/relationships/hyperlink" Target="https://qmethodblog.files.wordpress.com/2016/01/brown-1993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ckert.biz/flashq/hom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igirdas-sabaliauskas/Q-metodologija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923-8432-4A89-902E-BC45D57E3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b="1" dirty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metodologija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EEFB1-B538-4B8E-B04D-C79352DB6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280" y="3134361"/>
            <a:ext cx="9144000" cy="1655762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</a:pPr>
            <a:endParaRPr lang="lt-LT" dirty="0"/>
          </a:p>
          <a:p>
            <a:pPr lvl="0">
              <a:spcBef>
                <a:spcPts val="0"/>
              </a:spcBef>
            </a:pPr>
            <a:endParaRPr lang="lt-LT" dirty="0"/>
          </a:p>
          <a:p>
            <a:pPr lvl="0">
              <a:spcBef>
                <a:spcPts val="0"/>
              </a:spcBef>
            </a:pPr>
            <a:endParaRPr lang="lt-LT" dirty="0"/>
          </a:p>
          <a:p>
            <a:pPr lvl="0">
              <a:spcBef>
                <a:spcPts val="0"/>
              </a:spcBef>
            </a:pPr>
            <a:endParaRPr lang="lt-LT" dirty="0"/>
          </a:p>
          <a:p>
            <a:pPr lvl="0">
              <a:spcBef>
                <a:spcPts val="0"/>
              </a:spcBef>
            </a:pPr>
            <a:r>
              <a:rPr lang="lt-LT" dirty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Instrukcija duomenų surinkimui internetu</a:t>
            </a:r>
          </a:p>
          <a:p>
            <a:pPr lvl="0">
              <a:spcBef>
                <a:spcPts val="0"/>
              </a:spcBef>
            </a:pPr>
            <a:endParaRPr lang="lt-LT" dirty="0"/>
          </a:p>
          <a:p>
            <a:endParaRPr lang="lt-LT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DDFF392-330F-4E7B-A637-36109350AC4F}"/>
              </a:ext>
            </a:extLst>
          </p:cNvPr>
          <p:cNvSpPr txBox="1">
            <a:spLocks/>
          </p:cNvSpPr>
          <p:nvPr/>
        </p:nvSpPr>
        <p:spPr>
          <a:xfrm>
            <a:off x="8168640" y="4998720"/>
            <a:ext cx="2905760" cy="1198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lt-LT" dirty="0"/>
          </a:p>
          <a:p>
            <a:pPr>
              <a:spcBef>
                <a:spcPts val="0"/>
              </a:spcBef>
            </a:pPr>
            <a:endParaRPr lang="lt-LT" dirty="0"/>
          </a:p>
          <a:p>
            <a:pPr>
              <a:spcBef>
                <a:spcPts val="0"/>
              </a:spcBef>
            </a:pPr>
            <a:endParaRPr lang="lt-LT" dirty="0"/>
          </a:p>
          <a:p>
            <a:pPr>
              <a:spcBef>
                <a:spcPts val="0"/>
              </a:spcBef>
            </a:pPr>
            <a:endParaRPr lang="lt-LT" dirty="0"/>
          </a:p>
          <a:p>
            <a:pPr>
              <a:spcBef>
                <a:spcPts val="0"/>
              </a:spcBef>
            </a:pPr>
            <a:r>
              <a:rPr lang="lt-LT" sz="1600" b="1" dirty="0">
                <a:solidFill>
                  <a:schemeClr val="accent6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Autorius: Eigirdas Sabaliauskas</a:t>
            </a:r>
          </a:p>
          <a:p>
            <a:pPr>
              <a:spcBef>
                <a:spcPts val="0"/>
              </a:spcBef>
            </a:pPr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3799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066C-55CE-453C-9255-D04B4CDC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Pakeiskite</a:t>
            </a:r>
            <a:r>
              <a:rPr lang="en-US" dirty="0"/>
              <a:t> statements.xml </a:t>
            </a:r>
            <a:r>
              <a:rPr lang="en-US" dirty="0" err="1"/>
              <a:t>failo</a:t>
            </a:r>
            <a:r>
              <a:rPr lang="en-US" dirty="0"/>
              <a:t> </a:t>
            </a:r>
            <a:r>
              <a:rPr lang="en-US" dirty="0" err="1"/>
              <a:t>turin</a:t>
            </a:r>
            <a:r>
              <a:rPr lang="lt-LT" dirty="0"/>
              <a:t>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A533-6F50-4648-AEFC-9EB9A38E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lt-LT" dirty="0"/>
              <a:t>Čia galite surašyti savo tyrimo teiginius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26A16-39F9-48D9-BECC-96AD1AB0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540" y="1999058"/>
            <a:ext cx="5124713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3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1A8F-8DB1-483C-B714-E29FF837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Susikurkite</a:t>
            </a:r>
            <a:r>
              <a:rPr lang="en-US" dirty="0"/>
              <a:t> </a:t>
            </a:r>
            <a:r>
              <a:rPr lang="lt-LT" dirty="0"/>
              <a:t>vartotoją „</a:t>
            </a:r>
            <a:r>
              <a:rPr lang="lt-LT" dirty="0" err="1"/>
              <a:t>Firebase</a:t>
            </a:r>
            <a:r>
              <a:rPr lang="lt-LT" dirty="0"/>
              <a:t>“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9216-8290-4CBA-BC9C-6680C6D8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/>
          <a:lstStyle/>
          <a:p>
            <a:r>
              <a:rPr lang="lt-LT" dirty="0"/>
              <a:t>Galite naudoti Google vartotoją prisijungimui</a:t>
            </a:r>
          </a:p>
          <a:p>
            <a:endParaRPr lang="lt-LT" dirty="0"/>
          </a:p>
          <a:p>
            <a:r>
              <a:rPr lang="lt-LT" dirty="0"/>
              <a:t>Nuoroda </a:t>
            </a:r>
            <a:r>
              <a:rPr lang="lt-LT" dirty="0">
                <a:hlinkClick r:id="rId2"/>
              </a:rPr>
              <a:t>ČIA</a:t>
            </a:r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8DFE3-8B0F-42BE-A856-FE99917E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1901891"/>
            <a:ext cx="3371966" cy="36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2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0AA7-DF8E-4DA8-83D3-09968A41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susikurkite</a:t>
            </a:r>
            <a:r>
              <a:rPr lang="en-US" dirty="0"/>
              <a:t> </a:t>
            </a:r>
            <a:r>
              <a:rPr lang="en-US" dirty="0" err="1"/>
              <a:t>nauj</a:t>
            </a:r>
            <a:r>
              <a:rPr lang="lt-LT" dirty="0"/>
              <a:t>ą projektą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8981B-CD40-4358-88DB-6AC72ECB5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" y="2524200"/>
            <a:ext cx="7841379" cy="2515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34A99-8A32-4BEF-ACDE-B86DF4EF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893" y="2524200"/>
            <a:ext cx="2768119" cy="25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84A5-A59B-42F7-9771-5D717D50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Nueikite</a:t>
            </a:r>
            <a:r>
              <a:rPr lang="en-US" dirty="0"/>
              <a:t> </a:t>
            </a:r>
            <a:r>
              <a:rPr lang="lt-LT" dirty="0"/>
              <a:t>į </a:t>
            </a:r>
            <a:r>
              <a:rPr lang="lt-LT" dirty="0" err="1"/>
              <a:t>Database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AEB8-3B9A-4081-BB60-E6E76ABF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1B4AF-6DC4-4BE8-9409-6AFF2FC5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81" y="2982852"/>
            <a:ext cx="7145190" cy="30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67BB-9406-440F-BCA1-C25E2874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</a:t>
            </a:r>
            <a:r>
              <a:rPr lang="en-US" dirty="0" err="1"/>
              <a:t>Paspauskite</a:t>
            </a:r>
            <a:r>
              <a:rPr lang="en-US" dirty="0"/>
              <a:t> Create database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365C-3288-4FA9-A2F1-4CCDA9082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Rinkit</a:t>
            </a:r>
            <a:r>
              <a:rPr lang="lt-LT" dirty="0"/>
              <a:t>ės „</a:t>
            </a:r>
            <a:r>
              <a:rPr lang="lt-LT" dirty="0" err="1"/>
              <a:t>start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</a:t>
            </a:r>
            <a:r>
              <a:rPr lang="lt-LT" dirty="0" err="1"/>
              <a:t>lock</a:t>
            </a:r>
            <a:r>
              <a:rPr lang="lt-LT" dirty="0"/>
              <a:t> </a:t>
            </a:r>
            <a:r>
              <a:rPr lang="lt-LT" dirty="0" err="1"/>
              <a:t>mode</a:t>
            </a:r>
            <a:r>
              <a:rPr lang="lt-LT" dirty="0"/>
              <a:t>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E0AF6-65A0-414E-871D-081C5374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9" y="2598083"/>
            <a:ext cx="8979361" cy="3492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1362B-1746-4839-A5A2-AC7554332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99" y="3884013"/>
            <a:ext cx="2375022" cy="13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4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F076-7AF3-49AB-B76F-8F0EC64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nueikite</a:t>
            </a:r>
            <a:r>
              <a:rPr lang="en-US" dirty="0"/>
              <a:t> </a:t>
            </a:r>
            <a:r>
              <a:rPr lang="lt-LT" dirty="0"/>
              <a:t>į „</a:t>
            </a:r>
            <a:r>
              <a:rPr lang="lt-LT" dirty="0" err="1"/>
              <a:t>Rules</a:t>
            </a:r>
            <a:r>
              <a:rPr lang="lt-LT" dirty="0"/>
              <a:t>“ ir padarykite pakeitimus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F206-B1F7-4384-BEEF-BFA333A1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lt-LT" dirty="0" err="1"/>
              <a:t>Rules</a:t>
            </a:r>
            <a:r>
              <a:rPr lang="lt-LT" dirty="0"/>
              <a:t> – </a:t>
            </a:r>
            <a:r>
              <a:rPr lang="en-US" dirty="0"/>
              <a:t>“</a:t>
            </a:r>
            <a:r>
              <a:rPr lang="lt-LT" dirty="0" err="1"/>
              <a:t>false</a:t>
            </a:r>
            <a:r>
              <a:rPr lang="en-US" dirty="0"/>
              <a:t>”</a:t>
            </a:r>
            <a:endParaRPr lang="lt-LT" dirty="0"/>
          </a:p>
          <a:p>
            <a:r>
              <a:rPr lang="lt-LT" dirty="0" err="1"/>
              <a:t>Write</a:t>
            </a:r>
            <a:r>
              <a:rPr lang="lt-LT" dirty="0"/>
              <a:t> – </a:t>
            </a:r>
            <a:r>
              <a:rPr lang="en-US" dirty="0"/>
              <a:t>“</a:t>
            </a:r>
            <a:r>
              <a:rPr lang="lt-LT" dirty="0" err="1"/>
              <a:t>true</a:t>
            </a:r>
            <a:r>
              <a:rPr lang="lt-LT" dirty="0"/>
              <a:t>“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Nepamir</a:t>
            </a:r>
            <a:r>
              <a:rPr lang="lt-LT" dirty="0" err="1"/>
              <a:t>škite</a:t>
            </a:r>
            <a:r>
              <a:rPr lang="lt-LT" dirty="0"/>
              <a:t> </a:t>
            </a:r>
            <a:r>
              <a:rPr lang="en-US" dirty="0"/>
              <a:t>“ “ </a:t>
            </a:r>
            <a:r>
              <a:rPr lang="en-US" dirty="0" err="1"/>
              <a:t>kabu</a:t>
            </a:r>
            <a:r>
              <a:rPr lang="lt-LT" dirty="0" err="1"/>
              <a:t>čių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Paspauskite</a:t>
            </a:r>
            <a:r>
              <a:rPr lang="en-US" dirty="0"/>
              <a:t> Publish</a:t>
            </a:r>
            <a:endParaRPr lang="lt-L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D7C75-F424-4E10-A2FB-5CB53EBA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50" y="1690688"/>
            <a:ext cx="5902367" cy="396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BA47-8CC7-47D7-AAA6-A1F4D372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Gr</a:t>
            </a:r>
            <a:r>
              <a:rPr lang="lt-LT" dirty="0" err="1"/>
              <a:t>įžkite</a:t>
            </a:r>
            <a:r>
              <a:rPr lang="lt-LT" dirty="0"/>
              <a:t> į pradžią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5784DC-DCA1-45CB-980A-59C60F892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123" y="2312107"/>
            <a:ext cx="6883754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1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CA0-B637-4450-BA38-F168FC53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</a:t>
            </a:r>
            <a:r>
              <a:rPr lang="en-US" dirty="0" err="1"/>
              <a:t>Paspauskite</a:t>
            </a:r>
            <a:r>
              <a:rPr lang="en-US" dirty="0"/>
              <a:t> ant </a:t>
            </a:r>
            <a:r>
              <a:rPr lang="en-US" dirty="0" err="1"/>
              <a:t>nuorodos</a:t>
            </a:r>
            <a:r>
              <a:rPr lang="en-US" dirty="0"/>
              <a:t>, </a:t>
            </a:r>
            <a:r>
              <a:rPr lang="lt-LT" dirty="0"/>
              <a:t>įregistruokite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DD7A1-455C-46EE-8244-8D53888D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6159" y="2832834"/>
            <a:ext cx="5092962" cy="23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367B3-5564-48E4-B3A8-EFD068356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5429"/>
            <a:ext cx="4686541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239-304A-424C-935C-BAC07921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</a:t>
            </a:r>
            <a:r>
              <a:rPr lang="lt-LT" dirty="0"/>
              <a:t> </a:t>
            </a:r>
            <a:r>
              <a:rPr lang="en-US" dirty="0" err="1"/>
              <a:t>Nukopijuokite</a:t>
            </a:r>
            <a:r>
              <a:rPr lang="en-US" dirty="0"/>
              <a:t> m</a:t>
            </a:r>
            <a:r>
              <a:rPr lang="lt-LT" dirty="0" err="1"/>
              <a:t>ėlynai</a:t>
            </a:r>
            <a:r>
              <a:rPr lang="lt-LT" dirty="0"/>
              <a:t> pažymėtą plotą</a:t>
            </a:r>
            <a:br>
              <a:rPr lang="lt-LT" dirty="0"/>
            </a:b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B86E-0FDB-4929-A4F2-2CFC818D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280" cy="4351338"/>
          </a:xfrm>
        </p:spPr>
        <p:txBody>
          <a:bodyPr/>
          <a:lstStyle/>
          <a:p>
            <a:r>
              <a:rPr lang="lt-LT" dirty="0" err="1"/>
              <a:t>Ctrl</a:t>
            </a:r>
            <a:r>
              <a:rPr lang="en-US" dirty="0"/>
              <a:t>+</a:t>
            </a:r>
            <a:r>
              <a:rPr lang="lt-LT" dirty="0"/>
              <a:t>c</a:t>
            </a:r>
            <a:r>
              <a:rPr lang="en-US" dirty="0"/>
              <a:t> </a:t>
            </a:r>
            <a:r>
              <a:rPr lang="en-US" dirty="0" err="1"/>
              <a:t>arba</a:t>
            </a:r>
            <a:r>
              <a:rPr lang="en-US" dirty="0"/>
              <a:t> de</a:t>
            </a:r>
            <a:r>
              <a:rPr lang="lt-LT" dirty="0" err="1"/>
              <a:t>šiniu</a:t>
            </a:r>
            <a:r>
              <a:rPr lang="lt-LT" dirty="0"/>
              <a:t> pelės mygtuku „</a:t>
            </a:r>
            <a:r>
              <a:rPr lang="lt-LT" dirty="0" err="1"/>
              <a:t>copy</a:t>
            </a:r>
            <a:r>
              <a:rPr lang="lt-LT" dirty="0"/>
              <a:t>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8B204-960F-4AEE-A30F-52EBF5D8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76" y="1690688"/>
            <a:ext cx="595451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4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239-304A-424C-935C-BAC07921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</a:t>
            </a:r>
            <a:r>
              <a:rPr lang="lt-LT" dirty="0"/>
              <a:t>Įklijuokite duomenis į </a:t>
            </a:r>
            <a:r>
              <a:rPr lang="lt-LT" dirty="0" err="1"/>
              <a:t>firebaseinfo</a:t>
            </a:r>
            <a:endParaRPr lang="lt-L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85F3D-B622-4670-B2FF-B14EAA133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044" y="3546442"/>
            <a:ext cx="7036710" cy="1662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91C45D-28A8-45D9-8B05-5FA72198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2894"/>
            <a:ext cx="2724290" cy="1289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6376CD-98C6-4528-A179-D3E64A6887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17B3E2-545C-4E0C-9FEA-2B1DE549D77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err="1"/>
              <a:t>Firebaseinfo</a:t>
            </a:r>
            <a:r>
              <a:rPr lang="lt-LT" dirty="0"/>
              <a:t> yra Q metodologijos programos „</a:t>
            </a:r>
            <a:r>
              <a:rPr lang="lt-LT" dirty="0" err="1"/>
              <a:t>settings</a:t>
            </a:r>
            <a:r>
              <a:rPr lang="lt-LT" dirty="0"/>
              <a:t>“ aplanke.</a:t>
            </a:r>
          </a:p>
          <a:p>
            <a:r>
              <a:rPr lang="lt-LT" dirty="0"/>
              <a:t>Išsaugokite </a:t>
            </a:r>
          </a:p>
        </p:txBody>
      </p:sp>
    </p:spTree>
    <p:extLst>
      <p:ext uri="{BB962C8B-B14F-4D97-AF65-F5344CB8AC3E}">
        <p14:creationId xmlns:p14="http://schemas.microsoft.com/office/powerpoint/2010/main" val="319796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05CE-7A85-473D-8C0E-D22D5FBF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Etapai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2CCD-87F8-490F-B85B-F84080C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lt-LT" dirty="0"/>
              <a:t>Atsisiųskite Q metodologijos programą iš </a:t>
            </a:r>
            <a:r>
              <a:rPr lang="lt-LT" dirty="0" err="1"/>
              <a:t>GitHub</a:t>
            </a:r>
            <a:r>
              <a:rPr lang="lt-LT" dirty="0"/>
              <a:t> puslapio</a:t>
            </a:r>
            <a:endParaRPr lang="en-US" dirty="0"/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lt-LT" dirty="0"/>
              <a:t>Pakeiskite „</a:t>
            </a:r>
            <a:r>
              <a:rPr lang="lt-LT" dirty="0" err="1"/>
              <a:t>settings</a:t>
            </a:r>
            <a:r>
              <a:rPr lang="lt-LT" dirty="0"/>
              <a:t>“ aplanke esančius duomenis (pagal Jūsų tyrimą)</a:t>
            </a:r>
            <a:endParaRPr lang="en-US" dirty="0"/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lt-LT" dirty="0"/>
              <a:t>Susikurkite </a:t>
            </a:r>
            <a:r>
              <a:rPr lang="lt-LT" dirty="0" err="1"/>
              <a:t>Firebase</a:t>
            </a:r>
            <a:r>
              <a:rPr lang="lt-LT" dirty="0"/>
              <a:t> vartotoją duomenų skaitymui</a:t>
            </a:r>
            <a:endParaRPr lang="en-US" dirty="0"/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lt-LT" dirty="0"/>
              <a:t>Įkelkite modifikuotą Q metodologijos programą į </a:t>
            </a:r>
            <a:r>
              <a:rPr lang="lt-LT" dirty="0" err="1"/>
              <a:t>Netlify</a:t>
            </a:r>
            <a:r>
              <a:rPr lang="lt-LT" dirty="0"/>
              <a:t> ir sukurkite tyrimo internetinį adresą</a:t>
            </a:r>
          </a:p>
          <a:p>
            <a:pPr marL="457200" lvl="0" indent="-342900">
              <a:spcBef>
                <a:spcPts val="0"/>
              </a:spcBef>
              <a:buSzPts val="1800"/>
              <a:buAutoNum type="arabicPeriod"/>
            </a:pPr>
            <a:r>
              <a:rPr lang="lt-LT" dirty="0"/>
              <a:t>Išsiuntinėkite tyrimą ir surinkę duomenis analizuokite juos </a:t>
            </a:r>
            <a:r>
              <a:rPr lang="lt-LT" dirty="0" err="1"/>
              <a:t>KenQ</a:t>
            </a:r>
            <a:r>
              <a:rPr lang="lt-LT" dirty="0"/>
              <a:t> programoje</a:t>
            </a:r>
            <a:endParaRPr lang="en-US" dirty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7213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239-304A-424C-935C-BAC07921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3.9</a:t>
            </a:r>
            <a:r>
              <a:rPr lang="lt-LT" dirty="0"/>
              <a:t> Atlikite savo tyrimą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B86E-0FDB-4929-A4F2-2CFC818D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2680" cy="4351338"/>
          </a:xfrm>
        </p:spPr>
        <p:txBody>
          <a:bodyPr/>
          <a:lstStyle/>
          <a:p>
            <a:r>
              <a:rPr lang="en-US" dirty="0" err="1"/>
              <a:t>Atidarykite</a:t>
            </a:r>
            <a:r>
              <a:rPr lang="en-US" dirty="0"/>
              <a:t> Index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lt-LT" dirty="0"/>
              <a:t>patys padarykite savo sukurtą tyrimą.</a:t>
            </a:r>
          </a:p>
          <a:p>
            <a:r>
              <a:rPr lang="lt-LT" dirty="0"/>
              <a:t>Nepamirškite gale tyrimo pateikti duomenis (būtinai prisijungę prie interneto)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161C3-A331-4637-B739-3534C90F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69" y="1363293"/>
            <a:ext cx="2228965" cy="2584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DB9700-3FC7-4B33-B6D9-69955D4BA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97" y="4152847"/>
            <a:ext cx="3988005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239-304A-424C-935C-BAC07921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3.10 </a:t>
            </a:r>
            <a:r>
              <a:rPr lang="en-US" dirty="0" err="1"/>
              <a:t>Nueikite</a:t>
            </a:r>
            <a:r>
              <a:rPr lang="en-US" dirty="0"/>
              <a:t> </a:t>
            </a:r>
            <a:r>
              <a:rPr lang="lt-LT" dirty="0"/>
              <a:t>į </a:t>
            </a:r>
            <a:r>
              <a:rPr lang="lt-LT" dirty="0" err="1"/>
              <a:t>firebase</a:t>
            </a:r>
            <a:r>
              <a:rPr lang="lt-LT" dirty="0"/>
              <a:t> </a:t>
            </a:r>
            <a:r>
              <a:rPr lang="lt-LT" dirty="0" err="1"/>
              <a:t>Database</a:t>
            </a:r>
            <a:r>
              <a:rPr lang="en-US" dirty="0"/>
              <a:t> </a:t>
            </a:r>
            <a:endParaRPr lang="lt-L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C9395-54F5-4256-B06F-52DD3976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4970"/>
            <a:ext cx="10515600" cy="16726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2614A3-E510-44F4-98F0-CBEF8F0D1B3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Rasite Jūsų ką tik atlikto tyrimo duomenis. Paspauskite </a:t>
            </a:r>
            <a:r>
              <a:rPr lang="en-US" dirty="0"/>
              <a:t>+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pamatytum</a:t>
            </a:r>
            <a:r>
              <a:rPr lang="lt-LT" dirty="0" err="1"/>
              <a:t>ėte</a:t>
            </a:r>
            <a:r>
              <a:rPr lang="lt-LT" dirty="0"/>
              <a:t> rezultatus.</a:t>
            </a:r>
          </a:p>
        </p:txBody>
      </p:sp>
    </p:spTree>
    <p:extLst>
      <p:ext uri="{BB962C8B-B14F-4D97-AF65-F5344CB8AC3E}">
        <p14:creationId xmlns:p14="http://schemas.microsoft.com/office/powerpoint/2010/main" val="1993552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239-304A-424C-935C-BAC07921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3.11 </a:t>
            </a:r>
            <a:r>
              <a:rPr lang="lt-LT" dirty="0"/>
              <a:t>Duomenų skaitymas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B86E-0FDB-4929-A4F2-2CFC818D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29" y="1690688"/>
            <a:ext cx="7210663" cy="4993891"/>
          </a:xfrm>
        </p:spPr>
        <p:txBody>
          <a:bodyPr>
            <a:normAutofit lnSpcReduction="10000"/>
          </a:bodyPr>
          <a:lstStyle/>
          <a:p>
            <a:r>
              <a:rPr lang="lt-LT" dirty="0" err="1"/>
              <a:t>Comment</a:t>
            </a:r>
            <a:r>
              <a:rPr lang="en-US" dirty="0"/>
              <a:t> – </a:t>
            </a:r>
            <a:r>
              <a:rPr lang="lt-LT" dirty="0"/>
              <a:t>Tai reikšmingiausi teiginiai (su didžiausiomis – ir </a:t>
            </a:r>
            <a:r>
              <a:rPr lang="en-US" dirty="0"/>
              <a:t>+ </a:t>
            </a:r>
            <a:r>
              <a:rPr lang="en-US" dirty="0" err="1"/>
              <a:t>ver</a:t>
            </a:r>
            <a:r>
              <a:rPr lang="lt-LT" dirty="0" err="1"/>
              <a:t>tėmis</a:t>
            </a:r>
            <a:r>
              <a:rPr lang="lt-LT" dirty="0"/>
              <a:t> bei papildomi komentarai šiems teiginiams)</a:t>
            </a:r>
          </a:p>
          <a:p>
            <a:r>
              <a:rPr lang="en-US" dirty="0"/>
              <a:t> </a:t>
            </a:r>
            <a:r>
              <a:rPr lang="lt-LT" dirty="0" err="1"/>
              <a:t>Dur</a:t>
            </a:r>
            <a:r>
              <a:rPr lang="lt-LT" dirty="0"/>
              <a:t> 0 – kiek laiko užtruko</a:t>
            </a:r>
          </a:p>
          <a:p>
            <a:r>
              <a:rPr lang="en-US" dirty="0"/>
              <a:t>Form – </a:t>
            </a:r>
            <a:r>
              <a:rPr lang="en-US" dirty="0" err="1"/>
              <a:t>atitinka</a:t>
            </a:r>
            <a:r>
              <a:rPr lang="en-US" dirty="0"/>
              <a:t> </a:t>
            </a:r>
            <a:r>
              <a:rPr lang="en-US" dirty="0" err="1"/>
              <a:t>klausimus</a:t>
            </a:r>
            <a:r>
              <a:rPr lang="en-US" dirty="0"/>
              <a:t> </a:t>
            </a:r>
            <a:r>
              <a:rPr lang="en-US" dirty="0" err="1"/>
              <a:t>kuriuos</a:t>
            </a:r>
            <a:r>
              <a:rPr lang="en-US" dirty="0"/>
              <a:t> </a:t>
            </a:r>
            <a:r>
              <a:rPr lang="en-US" dirty="0" err="1"/>
              <a:t>suk</a:t>
            </a:r>
            <a:r>
              <a:rPr lang="lt-LT" dirty="0" err="1"/>
              <a:t>ūrėte</a:t>
            </a:r>
            <a:r>
              <a:rPr lang="lt-LT" dirty="0"/>
              <a:t> </a:t>
            </a:r>
            <a:r>
              <a:rPr lang="en-US" dirty="0"/>
              <a:t>(</a:t>
            </a:r>
            <a:r>
              <a:rPr lang="lt-LT" dirty="0"/>
              <a:t>config.xml faile)</a:t>
            </a:r>
          </a:p>
          <a:p>
            <a:r>
              <a:rPr lang="lt-LT" dirty="0" err="1"/>
              <a:t>Nneg</a:t>
            </a:r>
            <a:r>
              <a:rPr lang="lt-LT" dirty="0"/>
              <a:t>, </a:t>
            </a:r>
            <a:r>
              <a:rPr lang="lt-LT" dirty="0" err="1"/>
              <a:t>nneu</a:t>
            </a:r>
            <a:r>
              <a:rPr lang="lt-LT" dirty="0"/>
              <a:t>, </a:t>
            </a:r>
            <a:r>
              <a:rPr lang="lt-LT" dirty="0" err="1"/>
              <a:t>npos</a:t>
            </a:r>
            <a:r>
              <a:rPr lang="lt-LT" dirty="0"/>
              <a:t> atitinka pirmąjį tyrimo etapą – išrūšiavimą į tris kategorijas</a:t>
            </a:r>
          </a:p>
          <a:p>
            <a:r>
              <a:rPr lang="lt-LT" dirty="0" err="1"/>
              <a:t>Sort</a:t>
            </a:r>
            <a:r>
              <a:rPr lang="lt-LT" dirty="0"/>
              <a:t> – svarbiausia dalis: teiginiams suteiktos reikšmės </a:t>
            </a:r>
            <a:r>
              <a:rPr lang="lt-LT" b="1" dirty="0"/>
              <a:t>(jos eina iš eilės nuo pirmojo teiginio iki paskutinio). </a:t>
            </a:r>
            <a:r>
              <a:rPr lang="lt-LT" dirty="0"/>
              <a:t>Šiuo atveju </a:t>
            </a:r>
            <a:r>
              <a:rPr lang="en-US" dirty="0"/>
              <a:t>1 </a:t>
            </a:r>
            <a:r>
              <a:rPr lang="en-US" dirty="0" err="1"/>
              <a:t>teig</a:t>
            </a:r>
            <a:r>
              <a:rPr lang="lt-LT" dirty="0"/>
              <a:t>. Nr.</a:t>
            </a:r>
            <a:r>
              <a:rPr lang="en-US" dirty="0"/>
              <a:t>= -2 vert</a:t>
            </a:r>
            <a:r>
              <a:rPr lang="lt-LT" dirty="0"/>
              <a:t>ė, </a:t>
            </a:r>
            <a:r>
              <a:rPr lang="en-US" dirty="0"/>
              <a:t>6 </a:t>
            </a:r>
            <a:r>
              <a:rPr lang="en-US" dirty="0" err="1"/>
              <a:t>teig</a:t>
            </a:r>
            <a:r>
              <a:rPr lang="en-US" dirty="0"/>
              <a:t>. Nr = +3 vert</a:t>
            </a:r>
            <a:r>
              <a:rPr lang="lt-LT" dirty="0"/>
              <a:t>ė</a:t>
            </a:r>
          </a:p>
          <a:p>
            <a:endParaRPr lang="lt-LT" dirty="0"/>
          </a:p>
          <a:p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A5D7B-43B7-4A79-84D4-76D3561A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50" y="742238"/>
            <a:ext cx="4800533" cy="53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82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239-304A-424C-935C-BAC07921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etapas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B86E-0FDB-4929-A4F2-2CFC818D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7097" cy="4351338"/>
          </a:xfrm>
        </p:spPr>
        <p:txBody>
          <a:bodyPr/>
          <a:lstStyle/>
          <a:p>
            <a:r>
              <a:rPr lang="lt-LT" dirty="0"/>
              <a:t>Užtikrinus sklandų duomenų skaitymą, reikia įkelti pakoreguotą Q metodologijos programą į serverį, kad ji būtų pasiekiama internetu.</a:t>
            </a:r>
          </a:p>
          <a:p>
            <a:endParaRPr lang="lt-LT" dirty="0"/>
          </a:p>
          <a:p>
            <a:r>
              <a:rPr lang="lt-LT" dirty="0"/>
              <a:t>Rekomenduojama nemokama </a:t>
            </a:r>
            <a:r>
              <a:rPr lang="lt-LT" dirty="0" err="1"/>
              <a:t>Netlify</a:t>
            </a:r>
            <a:r>
              <a:rPr lang="lt-LT" dirty="0"/>
              <a:t> programa </a:t>
            </a:r>
            <a:r>
              <a:rPr lang="en-US" dirty="0"/>
              <a:t>(2020-05-24 </a:t>
            </a:r>
            <a:r>
              <a:rPr lang="en-US" dirty="0" err="1"/>
              <a:t>duomenimis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Nuoroda</a:t>
            </a:r>
            <a:r>
              <a:rPr lang="en-US" dirty="0"/>
              <a:t> </a:t>
            </a:r>
            <a:r>
              <a:rPr lang="lt-LT" dirty="0">
                <a:hlinkClick r:id="rId2"/>
              </a:rPr>
              <a:t>ČIA</a:t>
            </a:r>
            <a:r>
              <a:rPr lang="lt-LT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DFAAE-6702-44C9-B4BF-F0B653771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97" y="1484255"/>
            <a:ext cx="4978656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4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239-304A-424C-935C-BAC07921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</a:t>
            </a:r>
            <a:r>
              <a:rPr lang="en-US" dirty="0" err="1"/>
              <a:t>susikurkite</a:t>
            </a:r>
            <a:r>
              <a:rPr lang="en-US" dirty="0"/>
              <a:t> </a:t>
            </a:r>
            <a:r>
              <a:rPr lang="en-US" dirty="0" err="1"/>
              <a:t>nauj</a:t>
            </a:r>
            <a:r>
              <a:rPr lang="lt-LT" dirty="0"/>
              <a:t>ą vartotoją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B86E-0FDB-4929-A4F2-2CFC818D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Patvirtinkite registraciją ir prisijunkite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95242-F383-4414-B2F0-CB475A1B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60" y="2843042"/>
            <a:ext cx="3670489" cy="3333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C87BA-BBC2-4A92-A130-2B8CCA65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08" y="2487423"/>
            <a:ext cx="3962604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49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239-304A-424C-935C-BAC07921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</a:t>
            </a:r>
            <a:r>
              <a:rPr lang="lt-LT" dirty="0"/>
              <a:t>Įkelkite Q metodologijos programą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B86E-0FDB-4929-A4F2-2CFC818D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Nutempkite visą aplanką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CA2AA-AEB1-41D3-8566-D8B394ED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2330934"/>
            <a:ext cx="8397240" cy="384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FF966-E696-4A12-AD0B-5FDE3947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51" y="1392834"/>
            <a:ext cx="768377" cy="8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37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AA23-B493-42D9-90DF-737D547A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</a:t>
            </a:r>
            <a:r>
              <a:rPr lang="en-US" dirty="0" err="1"/>
              <a:t>pakeiskite</a:t>
            </a:r>
            <a:r>
              <a:rPr lang="en-US" dirty="0"/>
              <a:t> </a:t>
            </a:r>
            <a:r>
              <a:rPr lang="en-US" dirty="0" err="1"/>
              <a:t>internetinio</a:t>
            </a:r>
            <a:r>
              <a:rPr lang="en-US" dirty="0"/>
              <a:t> </a:t>
            </a:r>
            <a:r>
              <a:rPr lang="en-US" dirty="0" err="1"/>
              <a:t>puslapio</a:t>
            </a:r>
            <a:r>
              <a:rPr lang="en-US" dirty="0"/>
              <a:t> </a:t>
            </a:r>
            <a:r>
              <a:rPr lang="en-US" dirty="0" err="1"/>
              <a:t>pavadinim</a:t>
            </a:r>
            <a:r>
              <a:rPr lang="lt-LT" dirty="0"/>
              <a:t>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1B66-9F1D-407A-BE45-70BFD6C5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Tai bus nuoroda, kurią siųsite tyrimo dalyviams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75E99-18FE-4952-8495-674E7739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1" y="4085165"/>
            <a:ext cx="4324572" cy="2101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ADDBC-337F-414F-A552-E3AC86F3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36" y="2728821"/>
            <a:ext cx="4614677" cy="3448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FE3F1-E50F-439B-8CD9-069C638C5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63" y="2837664"/>
            <a:ext cx="1701887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4092-8A56-40D7-B8F7-C231D1FD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</a:t>
            </a:r>
            <a:r>
              <a:rPr lang="lt-LT" dirty="0"/>
              <a:t>Išsisaugokite savo naują Q metodologijos puslapį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4B6E-D5A9-41EB-AEEF-ACC0E070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Tyrimas patalpintas internete ir visiems prieinamas tik per šią nuorodą.</a:t>
            </a:r>
          </a:p>
          <a:p>
            <a:r>
              <a:rPr lang="lt-LT" dirty="0"/>
              <a:t>Atlikti tyrimą galima visomis naršyklėmis</a:t>
            </a:r>
          </a:p>
          <a:p>
            <a:r>
              <a:rPr lang="lt-LT" dirty="0"/>
              <a:t>Nepamirškite, kad duomenis rasite „</a:t>
            </a:r>
            <a:r>
              <a:rPr lang="lt-LT" dirty="0" err="1"/>
              <a:t>Firebase</a:t>
            </a:r>
            <a:r>
              <a:rPr lang="lt-LT" dirty="0"/>
              <a:t>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475E9-B33D-4FB0-8A9E-8AFE2E36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88" y="4154120"/>
            <a:ext cx="6864703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27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F4DA-F337-4F02-9924-46433EB8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etapas</a:t>
            </a:r>
            <a:r>
              <a:rPr lang="en-US" dirty="0"/>
              <a:t> – </a:t>
            </a:r>
            <a:r>
              <a:rPr lang="en-US" dirty="0" err="1"/>
              <a:t>duomen</a:t>
            </a:r>
            <a:r>
              <a:rPr lang="lt-LT" dirty="0"/>
              <a:t>ų interpretavimas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5780-9E13-41E8-8B40-8DFD7BE3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Patariama naudotis </a:t>
            </a:r>
            <a:r>
              <a:rPr lang="lt-LT" dirty="0" err="1"/>
              <a:t>KenQ</a:t>
            </a:r>
            <a:r>
              <a:rPr lang="lt-LT" dirty="0"/>
              <a:t> internetine programa (</a:t>
            </a:r>
            <a:r>
              <a:rPr lang="lt-LT" dirty="0">
                <a:hlinkClick r:id="rId2"/>
              </a:rPr>
              <a:t>ČIA</a:t>
            </a:r>
            <a:r>
              <a:rPr lang="lt-L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296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84DE-2DF7-4B9C-879D-265921DE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Atsisi</a:t>
            </a:r>
            <a:r>
              <a:rPr lang="lt-LT" dirty="0" err="1"/>
              <a:t>ųskite</a:t>
            </a:r>
            <a:r>
              <a:rPr lang="lt-LT" dirty="0"/>
              <a:t> pagalbinę Excel lentelę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933815-7FE2-485B-BA36-AEE2625B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21" y="2046288"/>
            <a:ext cx="7460379" cy="4521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6B1F6-9342-42A6-9230-2CFABF01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415" y="2499361"/>
            <a:ext cx="4061407" cy="35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A8B0-B483-4930-8A9C-519CE3AE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Papildomos programos palengvinti darbui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0F43-0A76-4FE0-BAFD-8C5193D0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>
                <a:hlinkClick r:id="rId2"/>
              </a:rPr>
              <a:t>Firefox</a:t>
            </a:r>
            <a:r>
              <a:rPr lang="lt-LT" dirty="0"/>
              <a:t> arba MS </a:t>
            </a:r>
            <a:r>
              <a:rPr lang="lt-LT" dirty="0" err="1"/>
              <a:t>Edge</a:t>
            </a:r>
            <a:r>
              <a:rPr lang="lt-LT" dirty="0"/>
              <a:t> naršyklė kurios leis patikrinti jūsų darbo progresą prieš įkeliant į internetą</a:t>
            </a:r>
          </a:p>
          <a:p>
            <a:endParaRPr lang="lt-LT" dirty="0"/>
          </a:p>
          <a:p>
            <a:r>
              <a:rPr lang="lt-LT" dirty="0">
                <a:hlinkClick r:id="rId3"/>
              </a:rPr>
              <a:t>Adobe </a:t>
            </a:r>
            <a:r>
              <a:rPr lang="lt-LT" dirty="0" err="1">
                <a:hlinkClick r:id="rId3"/>
              </a:rPr>
              <a:t>Brackets</a:t>
            </a:r>
            <a:r>
              <a:rPr lang="lt-LT" dirty="0">
                <a:hlinkClick r:id="rId3"/>
              </a:rPr>
              <a:t> </a:t>
            </a:r>
            <a:r>
              <a:rPr lang="lt-LT" dirty="0"/>
              <a:t>– lengviau modifikuoti tyrimo duomenis. Kitu atveju reikia naudotis </a:t>
            </a:r>
            <a:r>
              <a:rPr lang="lt-LT" dirty="0" err="1"/>
              <a:t>Notepad</a:t>
            </a:r>
            <a:r>
              <a:rPr lang="lt-L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035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6B23-7721-43ED-8079-F18DAF1C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</a:t>
            </a:r>
            <a:r>
              <a:rPr lang="lt-LT" dirty="0"/>
              <a:t>Sukelkite duomenis iš </a:t>
            </a:r>
            <a:r>
              <a:rPr lang="lt-LT" dirty="0" err="1"/>
              <a:t>Firebase</a:t>
            </a:r>
            <a:r>
              <a:rPr lang="lt-LT" dirty="0"/>
              <a:t> į Excel lentelę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79360C-ACA5-47F0-A470-D5296E285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1440" y="2448560"/>
            <a:ext cx="6337375" cy="2529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53908-FAB6-48F9-83CF-78C82201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0" y="2448560"/>
            <a:ext cx="4788146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083A-CBF8-4719-BB2D-3D7D23D9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lt-LT" dirty="0"/>
              <a:t>Įkelkite užpildytą lentelę su duomenimis į </a:t>
            </a:r>
            <a:r>
              <a:rPr lang="lt-LT" dirty="0" err="1"/>
              <a:t>KenQ</a:t>
            </a:r>
            <a:r>
              <a:rPr lang="lt-LT" dirty="0"/>
              <a:t> programą ir pradėkite analizę.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BF60-BE04-4163-83BB-4D7297A8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Nuoroda </a:t>
            </a:r>
            <a:r>
              <a:rPr lang="lt-LT" dirty="0">
                <a:hlinkClick r:id="rId2"/>
              </a:rPr>
              <a:t>ČIA</a:t>
            </a:r>
            <a:endParaRPr lang="lt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5D783-D902-4192-A283-07ADDF58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2559523"/>
            <a:ext cx="3507239" cy="3447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AA6B7-B936-46D3-B769-4FF82C54A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285" y="3429000"/>
            <a:ext cx="3145835" cy="12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97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13C-4FE0-4CC2-A6DA-6A4C296D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Papildoma informacija padedanti su Q tyrimo eiga ir duomenų analize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9439-59E1-4B4C-B3F7-63ED88F8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Steven</a:t>
            </a:r>
            <a:r>
              <a:rPr lang="lt-LT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R. </a:t>
            </a:r>
            <a:r>
              <a:rPr lang="lt-LT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Brown</a:t>
            </a:r>
            <a:r>
              <a:rPr lang="lt-LT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„</a:t>
            </a:r>
            <a:r>
              <a:rPr lang="lt-LT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Primer</a:t>
            </a:r>
            <a:r>
              <a:rPr lang="lt-LT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lt-LT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lang="lt-LT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Q </a:t>
            </a:r>
            <a:r>
              <a:rPr lang="lt-LT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methodology</a:t>
            </a:r>
            <a:r>
              <a:rPr lang="lt-LT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„ </a:t>
            </a:r>
          </a:p>
          <a:p>
            <a:pPr marL="0" indent="0">
              <a:buNone/>
            </a:pPr>
            <a:r>
              <a:rPr lang="lt-LT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https://qmethodblog.files.wordpress.com/2016/01/brown-1993.pdf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b="1" dirty="0" err="1"/>
              <a:t>Job</a:t>
            </a:r>
            <a:r>
              <a:rPr lang="lt-LT" b="1" dirty="0"/>
              <a:t> </a:t>
            </a:r>
            <a:r>
              <a:rPr lang="lt-LT" b="1" dirty="0" err="1"/>
              <a:t>van</a:t>
            </a:r>
            <a:r>
              <a:rPr lang="lt-LT" b="1" dirty="0"/>
              <a:t> </a:t>
            </a:r>
            <a:r>
              <a:rPr lang="lt-LT" b="1" dirty="0" err="1"/>
              <a:t>Exel</a:t>
            </a:r>
            <a:r>
              <a:rPr lang="lt-LT" b="1" dirty="0"/>
              <a:t> „</a:t>
            </a:r>
            <a:r>
              <a:rPr lang="en-US" b="1" dirty="0"/>
              <a:t>Q methodology: A sneak preview</a:t>
            </a:r>
            <a:r>
              <a:rPr lang="lt-LT" b="1" dirty="0"/>
              <a:t>“</a:t>
            </a:r>
          </a:p>
          <a:p>
            <a:pPr marL="0" indent="0">
              <a:buNone/>
            </a:pPr>
            <a:r>
              <a:rPr lang="lt-LT" dirty="0">
                <a:hlinkClick r:id="rId3"/>
              </a:rPr>
              <a:t>http://sites.nd.edu/lapseylab/files/2014/10/vanExel.pdf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31897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EC9A-1CEA-4093-865C-DD915A05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Originali programa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0A165-03A8-4C5B-AE2B-79F4A60C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Originali programa sukurta </a:t>
            </a:r>
            <a:r>
              <a:rPr lang="lt-LT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Hackert</a:t>
            </a:r>
            <a:r>
              <a:rPr lang="lt-LT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ir </a:t>
            </a:r>
            <a:r>
              <a:rPr lang="lt-LT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Braehler</a:t>
            </a:r>
            <a:r>
              <a:rPr lang="lt-LT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lt-LT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http://www.hackert.biz/flashq/home/</a:t>
            </a:r>
            <a:endParaRPr lang="lt-LT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2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E25E-58CC-4DF8-BD60-DBC2BC8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Sėkmės</a:t>
            </a:r>
            <a:r>
              <a:rPr lang="en-US" b="1" dirty="0"/>
              <a:t>!</a:t>
            </a:r>
            <a:endParaRPr lang="lt-L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E52A-5290-4400-A74B-BF2177B5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9710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3B0D-A82B-412C-BC11-39B0433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etapas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2BC1-1128-4C9F-9CDF-ECC00CBF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949" cy="4351338"/>
          </a:xfrm>
        </p:spPr>
        <p:txBody>
          <a:bodyPr/>
          <a:lstStyle/>
          <a:p>
            <a:r>
              <a:rPr lang="en-US" dirty="0" err="1"/>
              <a:t>Atsisi</a:t>
            </a:r>
            <a:r>
              <a:rPr lang="lt-LT" dirty="0" err="1"/>
              <a:t>ųskite</a:t>
            </a:r>
            <a:r>
              <a:rPr lang="lt-LT" dirty="0"/>
              <a:t> Q metodologijos tyrimo programą ir instrukcijas (paspauskite </a:t>
            </a:r>
            <a:r>
              <a:rPr lang="lt-LT" dirty="0">
                <a:hlinkClick r:id="rId2"/>
              </a:rPr>
              <a:t>ČIA</a:t>
            </a:r>
            <a:r>
              <a:rPr lang="lt-LT" dirty="0"/>
              <a:t>)</a:t>
            </a:r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70DD4-6D46-4862-89F5-21F4B6E0D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21" y="1050271"/>
            <a:ext cx="5981304" cy="4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EC57-ED5B-446E-900C-269053C0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Programos peržiūra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C378-C870-4396-8790-68EE8136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4120" cy="4351338"/>
          </a:xfrm>
        </p:spPr>
        <p:txBody>
          <a:bodyPr/>
          <a:lstStyle/>
          <a:p>
            <a:r>
              <a:rPr lang="en-US" dirty="0" err="1"/>
              <a:t>Atidarykite</a:t>
            </a:r>
            <a:r>
              <a:rPr lang="en-US" dirty="0"/>
              <a:t> </a:t>
            </a:r>
            <a:r>
              <a:rPr lang="lt-LT" dirty="0"/>
              <a:t>„</a:t>
            </a:r>
            <a:r>
              <a:rPr lang="lt-LT" dirty="0" err="1"/>
              <a:t>index</a:t>
            </a:r>
            <a:r>
              <a:rPr lang="lt-LT" dirty="0"/>
              <a:t>“ failą su MS </a:t>
            </a:r>
            <a:r>
              <a:rPr lang="lt-LT" dirty="0" err="1"/>
              <a:t>Edge</a:t>
            </a:r>
            <a:r>
              <a:rPr lang="lt-LT" dirty="0"/>
              <a:t> arba Firefox naršykle</a:t>
            </a:r>
          </a:p>
          <a:p>
            <a:r>
              <a:rPr lang="lt-LT" dirty="0"/>
              <a:t>Programos peržiūra padės susigaudyti modeliuojant tyrimą pagal Jūsų poreikius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C5974-436F-4F7B-A4F1-35B6704E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80" y="3535680"/>
            <a:ext cx="8923121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0DE8-DB4F-4DBF-BBC5-AE4C758C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etapas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170C-DA1D-416D-AB32-BE536517F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5" y="1833484"/>
            <a:ext cx="4282440" cy="4351338"/>
          </a:xfrm>
        </p:spPr>
        <p:txBody>
          <a:bodyPr/>
          <a:lstStyle/>
          <a:p>
            <a:r>
              <a:rPr lang="lt-LT" dirty="0"/>
              <a:t>Šiame etape bus sudaromas tyrimo pagrindas. Teiginiai, instrukcijos, papildomos apklausos ir t.t. </a:t>
            </a:r>
          </a:p>
          <a:p>
            <a:endParaRPr lang="lt-LT" dirty="0"/>
          </a:p>
          <a:p>
            <a:r>
              <a:rPr lang="lt-LT" dirty="0"/>
              <a:t>Naudokite Adobe </a:t>
            </a:r>
            <a:r>
              <a:rPr lang="lt-LT" dirty="0" err="1"/>
              <a:t>Brackets</a:t>
            </a:r>
            <a:r>
              <a:rPr lang="lt-LT" dirty="0"/>
              <a:t> arba </a:t>
            </a:r>
            <a:r>
              <a:rPr lang="lt-LT" dirty="0" err="1"/>
              <a:t>Notepad</a:t>
            </a:r>
            <a:r>
              <a:rPr lang="lt-LT" dirty="0"/>
              <a:t> failų koregavimui.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01D54-3862-400A-A564-6F73EEED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34" y="681037"/>
            <a:ext cx="6820251" cy="258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D3954-2290-42F2-980C-AD366E4B6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62" y="4009153"/>
            <a:ext cx="1981201" cy="16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BCDF-2C99-4FF0-B043-00E9277D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</a:t>
            </a:r>
            <a:r>
              <a:rPr lang="lt-LT" dirty="0"/>
              <a:t> Pakeiskite config.xml failo turinį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9085-C338-435C-968A-8854C7E2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0048" cy="4351338"/>
          </a:xfrm>
        </p:spPr>
        <p:txBody>
          <a:bodyPr/>
          <a:lstStyle/>
          <a:p>
            <a:r>
              <a:rPr lang="lt-LT" dirty="0"/>
              <a:t>Šiame etape galite nustatyti pagrindines funkcijas. Taip </a:t>
            </a:r>
            <a:r>
              <a:rPr lang="lt-LT" dirty="0" err="1"/>
              <a:t>patsudaryti</a:t>
            </a:r>
            <a:r>
              <a:rPr lang="lt-LT" dirty="0"/>
              <a:t> klausimus, kurie bus pateikiami išrūšiavus teiginius.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92383-C48F-40BA-962F-68FA710C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99" y="1825625"/>
            <a:ext cx="4883401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5EFD-83E6-4016-96B2-90BC4CD1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Pakeiskite</a:t>
            </a:r>
            <a:r>
              <a:rPr lang="en-US" dirty="0"/>
              <a:t> language.xml fail</a:t>
            </a:r>
            <a:r>
              <a:rPr lang="lt-LT" dirty="0"/>
              <a:t>o turinį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3CA1-7E1F-40CA-8BE2-33AF962F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2172" cy="4351338"/>
          </a:xfrm>
        </p:spPr>
        <p:txBody>
          <a:bodyPr/>
          <a:lstStyle/>
          <a:p>
            <a:r>
              <a:rPr lang="lt-LT" dirty="0"/>
              <a:t>Šiame etape galite pakeisti instrukcijų tekstą ir nurodymus tyrimo dalyviams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082B2-B245-42C0-8970-EB233755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985" y="1690688"/>
            <a:ext cx="5162815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32BA-F4EC-403A-BD7B-59C961A8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Pakeiskite</a:t>
            </a:r>
            <a:r>
              <a:rPr lang="en-US" dirty="0"/>
              <a:t> map.xml fail</a:t>
            </a:r>
            <a:r>
              <a:rPr lang="lt-LT" dirty="0"/>
              <a:t>o turinį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A232-3E0C-4532-9164-9FBD8614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7386" cy="4351338"/>
          </a:xfrm>
        </p:spPr>
        <p:txBody>
          <a:bodyPr/>
          <a:lstStyle/>
          <a:p>
            <a:r>
              <a:rPr lang="lt-LT" dirty="0"/>
              <a:t>Šiame faile galite sudaryti rūšiavimo lentelę. </a:t>
            </a:r>
          </a:p>
          <a:p>
            <a:endParaRPr lang="lt-LT" dirty="0"/>
          </a:p>
          <a:p>
            <a:r>
              <a:rPr lang="lt-LT" dirty="0"/>
              <a:t>Prisiminkite, kad išsaugoję failą, galite pažiūrėti kaip atrodo pakeitimai per anksčiau minėtą „</a:t>
            </a:r>
            <a:r>
              <a:rPr lang="lt-LT" dirty="0" err="1"/>
              <a:t>index</a:t>
            </a:r>
            <a:r>
              <a:rPr lang="lt-LT" dirty="0"/>
              <a:t>“.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FB068-6D35-45CE-AA65-EE099855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415" y="2480442"/>
            <a:ext cx="3881695" cy="21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712</Words>
  <Application>Microsoft Office PowerPoint</Application>
  <PresentationFormat>Widescreen</PresentationFormat>
  <Paragraphs>106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Q metodologija</vt:lpstr>
      <vt:lpstr>Etapai</vt:lpstr>
      <vt:lpstr>Papildomos programos palengvinti darbui</vt:lpstr>
      <vt:lpstr>1 etapas</vt:lpstr>
      <vt:lpstr>Programos peržiūra</vt:lpstr>
      <vt:lpstr>2 etapas</vt:lpstr>
      <vt:lpstr>2.1 Pakeiskite config.xml failo turinį</vt:lpstr>
      <vt:lpstr>2.2 Pakeiskite language.xml failo turinį</vt:lpstr>
      <vt:lpstr>2.3 Pakeiskite map.xml failo turinį</vt:lpstr>
      <vt:lpstr>2.4 Pakeiskite statements.xml failo turinį</vt:lpstr>
      <vt:lpstr>3. Susikurkite vartotoją „Firebase“ </vt:lpstr>
      <vt:lpstr>3.1 susikurkite naują projektą</vt:lpstr>
      <vt:lpstr>3.2 Nueikite į Database</vt:lpstr>
      <vt:lpstr>3.3 Paspauskite Create database</vt:lpstr>
      <vt:lpstr>3.4 nueikite į „Rules“ ir padarykite pakeitimus</vt:lpstr>
      <vt:lpstr>3.5 Grįžkite į pradžią</vt:lpstr>
      <vt:lpstr>3.6 Paspauskite ant nuorodos, įregistruokite</vt:lpstr>
      <vt:lpstr>3.7 Nukopijuokite mėlynai pažymėtą plotą </vt:lpstr>
      <vt:lpstr>3.8 Įklijuokite duomenis į firebaseinfo</vt:lpstr>
      <vt:lpstr>3.9 Atlikite savo tyrimą</vt:lpstr>
      <vt:lpstr>3.10 Nueikite į firebase Database </vt:lpstr>
      <vt:lpstr>3.11 Duomenų skaitymas</vt:lpstr>
      <vt:lpstr>4 etapas</vt:lpstr>
      <vt:lpstr>4.1 susikurkite naują vartotoją</vt:lpstr>
      <vt:lpstr>4.2 Įkelkite Q metodologijos programą</vt:lpstr>
      <vt:lpstr>4.3 pakeiskite internetinio puslapio pavadinimą</vt:lpstr>
      <vt:lpstr>4.4 Išsisaugokite savo naują Q metodologijos puslapį</vt:lpstr>
      <vt:lpstr>5 etapas – duomenų interpretavimas</vt:lpstr>
      <vt:lpstr>5.1 Atsisiųskite pagalbinę Excel lentelę</vt:lpstr>
      <vt:lpstr>5.2 Sukelkite duomenis iš Firebase į Excel lentelę</vt:lpstr>
      <vt:lpstr>5.3 Įkelkite užpildytą lentelę su duomenimis į KenQ programą ir pradėkite analizę.</vt:lpstr>
      <vt:lpstr>Papildoma informacija padedanti su Q tyrimo eiga ir duomenų analize</vt:lpstr>
      <vt:lpstr>Originali programa</vt:lpstr>
      <vt:lpstr>Sėkmės!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metodologija</dc:title>
  <dc:creator>Eigirdas Sabaliauskas</dc:creator>
  <cp:lastModifiedBy>Eigirdas Sabaliauskas</cp:lastModifiedBy>
  <cp:revision>18</cp:revision>
  <dcterms:created xsi:type="dcterms:W3CDTF">2020-05-23T21:03:33Z</dcterms:created>
  <dcterms:modified xsi:type="dcterms:W3CDTF">2020-05-25T07:09:41Z</dcterms:modified>
</cp:coreProperties>
</file>