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D483-D715-FDE6-F525-1757EB118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6674E-FD27-7AB1-5086-57F5F37C1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16A1-5843-398D-39AE-A660E429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2B83-0CD5-09AC-E7F3-1A8B0915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17F4-5E59-D8FF-DD64-E2551F54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56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CEFA-9FA5-6B23-6AB3-464B89A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2E993-9D39-12CE-FC45-E2106D2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2888-1624-8AD5-0AE7-09AD89BC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E8BA-2176-C2B6-F7DB-646856B5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A7B6-42E6-7849-E10B-18ABAAF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83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138E7-AA76-023C-CB1D-760BB683E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3ABC-E6D6-1D11-8EA5-9C775772E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BD8C-54E0-FDDF-E242-434226F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E058-0EFC-EC58-E352-B1823404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AA7D-A60F-1084-1331-52EA2BF1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235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3DC3-147A-2FF1-CA5C-99E8D0AB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55A8-3B16-1D9F-0489-C903E6AB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A027-1AE5-2A31-9019-A401FB86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F7CD-6E25-3F99-7A0E-44EE157E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FEFA-FD42-850A-66A3-863EF66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24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01C1-D4EC-1554-7995-7CBCE9C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AA3E-4A0E-EBBC-DBF4-AF396B5CE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80182-383A-55BA-F6FF-813851C0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0A3C-907A-DAE6-E385-345B2545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F002-F1C5-DD6C-34D7-72E4D665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37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FBBE-219C-097B-C292-73B4E386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2C46-4B43-A4FC-50FE-4B952E5D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1D439-AE81-493D-952C-B6740F6F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1541-56E8-B029-1E6C-EE3CC78D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6AC9-0116-E7D4-38C2-1572DF0F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5D0A-7EF6-5936-61CA-B007839F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289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8695-4709-105D-93CA-49AADFAB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A1794-49F4-A0AF-A106-BC5C67A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DF92-0D6C-6103-A23D-B10ADBF3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60184-C7D2-2E28-401D-AE523C322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E8FF4-C6DE-7213-A00E-937F3A831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F5A3F-9B44-8B8C-D69F-C1C45759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E4A0B-4801-1CF0-E61F-E1D1FA0F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B89B7-FC80-7162-D1D2-0784D81B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726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C367-20C3-8F7A-ACA1-BF0F250C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E38F-704A-AC0D-75F3-E59C1FBC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1038-FACD-BD60-E955-7B2B6DFD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C92F1-8E4E-457F-4929-46320FF7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295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F3526-C467-994F-677C-B886F4F7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712DF-4DA3-F025-EF06-4B8FB6D9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0F7F-F84E-CBB7-7F5C-B0DE18C8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148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57DC-C012-B77F-96C9-6BD64D13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80FF-8CF3-F3B3-B333-5E3E9BF0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D1B54-21D7-8980-435B-D82A894F4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421B-30A2-9C5E-89C6-9268744C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227F2-E425-9B92-D47D-E1D02159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80C7-EB1A-34A5-36E4-42754C73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766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AB6E-42F5-45CA-F378-873B1E34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4BFE-F7DF-97EE-D241-2A25D8AA6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08B04-663A-4236-0583-992872EB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E5C1-3070-4B03-18D0-78C14F62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61A4F-9666-565C-B9F3-87668E88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1831-C522-714B-518A-FF1E603F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690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BA2F4-13D5-0D91-5ECF-3FC91839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8981-16B9-4739-159D-7E817566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9621C-FA3C-30D9-F134-9E48734E9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42C9-99DB-44E6-A8B3-0C72172662AF}" type="datetimeFigureOut">
              <a:rPr lang="en-PH" smtClean="0"/>
              <a:t>13/01/2023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3A8D-B324-4E7F-D72A-FC8CC1FA5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7AF1-1DCA-9FA9-5D58-96AE5EA24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C10A-0D4D-4D8E-81A1-95CC2193D8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24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0" y="0"/>
            <a:ext cx="7084612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b="1" dirty="0">
                <a:solidFill>
                  <a:schemeClr val="tx1"/>
                </a:solidFill>
              </a:rPr>
              <a:t>GENSHFOOD IMPACT</a:t>
            </a:r>
          </a:p>
          <a:p>
            <a:pPr algn="ctr"/>
            <a:r>
              <a:rPr lang="en-PH" sz="2400" dirty="0">
                <a:solidFill>
                  <a:schemeClr val="tx1"/>
                </a:solidFill>
              </a:rPr>
              <a:t>A website for food and gaming people.</a:t>
            </a:r>
          </a:p>
          <a:p>
            <a:pPr algn="ctr"/>
            <a:endParaRPr lang="en-PH" sz="2400" dirty="0">
              <a:solidFill>
                <a:schemeClr val="tx1"/>
              </a:solidFill>
            </a:endParaRPr>
          </a:p>
          <a:p>
            <a:pPr algn="ctr"/>
            <a:r>
              <a:rPr lang="en-PH" sz="2400" dirty="0">
                <a:solidFill>
                  <a:schemeClr val="tx1"/>
                </a:solidFill>
              </a:rPr>
              <a:t>Presented by: Earl Joseph </a:t>
            </a:r>
            <a:r>
              <a:rPr lang="en-PH" sz="2400" dirty="0" err="1">
                <a:solidFill>
                  <a:schemeClr val="tx1"/>
                </a:solidFill>
              </a:rPr>
              <a:t>Alindog</a:t>
            </a:r>
            <a:endParaRPr lang="en-P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3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230588" y="262394"/>
            <a:ext cx="3188473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TOPIC/CONCEPT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F7476-AF76-D73C-0BC0-C71B89091C4C}"/>
              </a:ext>
            </a:extLst>
          </p:cNvPr>
          <p:cNvSpPr txBox="1"/>
          <p:nvPr/>
        </p:nvSpPr>
        <p:spPr>
          <a:xfrm>
            <a:off x="675861" y="1582310"/>
            <a:ext cx="6941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Food and game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Food service, food delivery, and food recreation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Providing a new sensational experience for both gaming and food people</a:t>
            </a:r>
          </a:p>
        </p:txBody>
      </p:sp>
    </p:spTree>
    <p:extLst>
      <p:ext uri="{BB962C8B-B14F-4D97-AF65-F5344CB8AC3E}">
        <p14:creationId xmlns:p14="http://schemas.microsoft.com/office/powerpoint/2010/main" val="137820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230588" y="262394"/>
            <a:ext cx="4953662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WHY THIS TOPIC/CONCEPT?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F7476-AF76-D73C-0BC0-C71B89091C4C}"/>
              </a:ext>
            </a:extLst>
          </p:cNvPr>
          <p:cNvSpPr txBox="1"/>
          <p:nvPr/>
        </p:nvSpPr>
        <p:spPr>
          <a:xfrm>
            <a:off x="675861" y="1582310"/>
            <a:ext cx="505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Why did you choose this concept in particular?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How would your website help the business?</a:t>
            </a:r>
          </a:p>
        </p:txBody>
      </p:sp>
    </p:spTree>
    <p:extLst>
      <p:ext uri="{BB962C8B-B14F-4D97-AF65-F5344CB8AC3E}">
        <p14:creationId xmlns:p14="http://schemas.microsoft.com/office/powerpoint/2010/main" val="79813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230587" y="262394"/>
            <a:ext cx="10901239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WIREFRAMES/SITE MAP/ANYTHING USED FOR PLANNING (OPTIONAL)</a:t>
            </a:r>
          </a:p>
        </p:txBody>
      </p:sp>
    </p:spTree>
    <p:extLst>
      <p:ext uri="{BB962C8B-B14F-4D97-AF65-F5344CB8AC3E}">
        <p14:creationId xmlns:p14="http://schemas.microsoft.com/office/powerpoint/2010/main" val="15356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DD692-E88C-BE0F-6845-61494F9303B8}"/>
              </a:ext>
            </a:extLst>
          </p:cNvPr>
          <p:cNvSpPr/>
          <p:nvPr/>
        </p:nvSpPr>
        <p:spPr>
          <a:xfrm>
            <a:off x="230588" y="262394"/>
            <a:ext cx="3657600" cy="962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F7476-AF76-D73C-0BC0-C71B89091C4C}"/>
              </a:ext>
            </a:extLst>
          </p:cNvPr>
          <p:cNvSpPr txBox="1"/>
          <p:nvPr/>
        </p:nvSpPr>
        <p:spPr>
          <a:xfrm>
            <a:off x="675861" y="1582310"/>
            <a:ext cx="5995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JavaScript (if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jQuery (if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Git 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Git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Git Hub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Website where you got the template (if template is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Use logos</a:t>
            </a:r>
          </a:p>
        </p:txBody>
      </p:sp>
    </p:spTree>
    <p:extLst>
      <p:ext uri="{BB962C8B-B14F-4D97-AF65-F5344CB8AC3E}">
        <p14:creationId xmlns:p14="http://schemas.microsoft.com/office/powerpoint/2010/main" val="238335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F7476-AF76-D73C-0BC0-C71B89091C4C}"/>
              </a:ext>
            </a:extLst>
          </p:cNvPr>
          <p:cNvSpPr txBox="1"/>
          <p:nvPr/>
        </p:nvSpPr>
        <p:spPr>
          <a:xfrm>
            <a:off x="675861" y="1582310"/>
            <a:ext cx="6838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Don’t put screenshots of your finished website </a:t>
            </a:r>
            <a:r>
              <a:rPr lang="en-PH" dirty="0" err="1"/>
              <a:t>sa</a:t>
            </a:r>
            <a:r>
              <a:rPr lang="en-PH" dirty="0"/>
              <a:t> </a:t>
            </a:r>
            <a:r>
              <a:rPr lang="en-PH" dirty="0" err="1"/>
              <a:t>mismong</a:t>
            </a:r>
            <a:r>
              <a:rPr lang="en-PH" dirty="0"/>
              <a:t>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Okay lang </a:t>
            </a:r>
            <a:r>
              <a:rPr lang="en-PH" dirty="0" err="1"/>
              <a:t>taglish</a:t>
            </a:r>
            <a:r>
              <a:rPr lang="en-PH" dirty="0"/>
              <a:t> or pure </a:t>
            </a:r>
            <a:r>
              <a:rPr lang="en-PH" dirty="0" err="1"/>
              <a:t>tagalog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Punusan</a:t>
            </a:r>
            <a:r>
              <a:rPr lang="en-PH" dirty="0"/>
              <a:t> </a:t>
            </a:r>
            <a:r>
              <a:rPr lang="en-PH" dirty="0" err="1"/>
              <a:t>niyo</a:t>
            </a:r>
            <a:r>
              <a:rPr lang="en-PH" dirty="0"/>
              <a:t> webcam (or close cam)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Practice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Panel questions would mostly be on the design, but the defense itself would mostly be suggestions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dirty="0"/>
              <a:t>Example questions: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PH" dirty="0"/>
              <a:t>Why did you choose this color?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PH" dirty="0"/>
              <a:t>Can you click on this? Can you go back to this page?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Inform in advance if </a:t>
            </a:r>
            <a:r>
              <a:rPr lang="en-PH" dirty="0" err="1"/>
              <a:t>hindi</a:t>
            </a:r>
            <a:r>
              <a:rPr lang="en-PH" dirty="0"/>
              <a:t> </a:t>
            </a:r>
            <a:r>
              <a:rPr lang="en-PH" dirty="0" err="1"/>
              <a:t>makakaattend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3058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Daiben</dc:creator>
  <cp:lastModifiedBy>LSA</cp:lastModifiedBy>
  <cp:revision>3</cp:revision>
  <dcterms:created xsi:type="dcterms:W3CDTF">2022-09-23T05:51:35Z</dcterms:created>
  <dcterms:modified xsi:type="dcterms:W3CDTF">2023-01-13T09:04:14Z</dcterms:modified>
</cp:coreProperties>
</file>