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C104-2553-866D-E001-906EFFF99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4F8C8-11AD-9B9F-D7D7-019F5D238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4ADB2-2C50-18BE-F7E7-F1AEEECD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789-A4ED-4A15-9386-BFF38AC6492A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3E1CA-6937-7EE5-3310-6B96160B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37AE4-F4CB-9586-4B13-A3D942B3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6B4-9E39-4562-BCFA-1EF438BF3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43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D7F7-DDCF-5930-2824-87903327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3287C-AB83-4050-B7A1-6947790C8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473F8-77E7-111D-28B8-88A33F27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789-A4ED-4A15-9386-BFF38AC6492A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D4A99-B22C-95F5-4165-2553282B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1D2C1-252B-F628-E3B3-E570F171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6B4-9E39-4562-BCFA-1EF438BF3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3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4E91D-2523-057F-67CA-1DD6569B2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DC342-43ED-1FC7-DDC8-6252D848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460FF-CF8F-4232-D412-3A031239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789-A4ED-4A15-9386-BFF38AC6492A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E6DA4-3092-008E-E49A-7FA7B13B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503A0-2315-3F63-5E82-1BCA89D4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6B4-9E39-4562-BCFA-1EF438BF3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45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2728-713F-0AC9-DA49-F8E914A7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5FDD-B344-B731-811C-26E4CF9C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6294-97AA-4FFE-6B0D-D0DD494C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789-A4ED-4A15-9386-BFF38AC6492A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6D66-72E0-D822-B0DA-407B343C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DAFC-B2F2-6514-473C-3CAFEDE5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6B4-9E39-4562-BCFA-1EF438BF3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98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232F-B9BC-2584-B784-FD29BFA3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EE566-A751-2B6D-6ABD-3F7DCDABB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B868-B54C-C4B6-C3FE-43FC3A5E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789-A4ED-4A15-9386-BFF38AC6492A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2D7E-AB3D-0545-DD86-58713889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142A-7176-DC55-588D-51229D06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6B4-9E39-4562-BCFA-1EF438BF3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78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99E3-7BDB-078C-5289-52165E07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FDF50-B3B3-5B2F-3C78-339E95581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0520D-48FE-F57C-3F0F-D4C1E7474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59CE8-9FAD-FE3F-4EF0-BBBF68A3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789-A4ED-4A15-9386-BFF38AC6492A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94AC2-7A31-8C74-E939-326D7005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C35B-71E6-F017-7EFB-6C1838DB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6B4-9E39-4562-BCFA-1EF438BF3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49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617C-C331-0890-28C6-52B4A15B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87996-A68E-CD55-DEEE-41DE1AF8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D3613-8C5F-CACE-AED5-093BFB5A2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14E53-8503-9275-1746-F0E43BCCE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E410C-EBD1-0B91-13F1-F470D8FD5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30AB0-1784-E156-6BF3-058777FB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789-A4ED-4A15-9386-BFF38AC6492A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37FF-1390-250C-8ABA-60BCABD2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E3DEE-70EB-EF66-80CB-9DBC68E6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6B4-9E39-4562-BCFA-1EF438BF3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08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9903-ECD3-4DFF-15C4-13D4087D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2645C-3789-0056-2DA2-5B9A99F8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789-A4ED-4A15-9386-BFF38AC6492A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77D91-37AE-0DD5-5BD9-2C138B96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D4472-D7B9-E4AB-54DE-EDC3BD4B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6B4-9E39-4562-BCFA-1EF438BF3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88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01644-9FF8-1E9F-562B-0C28B939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789-A4ED-4A15-9386-BFF38AC6492A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6CC13-35AF-D2DB-FC5D-9DC4BC7D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0236E-A483-1CBD-1F04-842DD2AC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6B4-9E39-4562-BCFA-1EF438BF3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41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F040-3A7C-08ED-7345-20F0395B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92F3-21DA-B01E-EF4E-0595FA37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A2A1F-2DFF-6B1E-127C-74CD83957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B681B-8F36-EBC6-CFC8-4322FF3E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789-A4ED-4A15-9386-BFF38AC6492A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8017F-1AB7-2035-404C-2CCBE838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8B401-246F-8B9A-73B8-6E6CEE08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6B4-9E39-4562-BCFA-1EF438BF3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99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49AA-5E36-EE73-143B-A6863A54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AA96A-B79B-75C9-8E9A-CB46B4055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02BA8-6A61-FF6F-0F8B-56536B0F6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4765-2A5B-623E-095C-CFEE9F15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2789-A4ED-4A15-9386-BFF38AC6492A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6E92B-7DDA-16BC-BD61-23C160ED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0E947-746E-4C18-73A7-BEA3BA60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46B4-9E39-4562-BCFA-1EF438BF3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67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9E2E5-4FFA-E169-069C-0D839D1F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4490F-F9FE-384D-CB6C-DAFA89FDE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D9B46-5AB1-5B9B-DF35-0B99E1960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2789-A4ED-4A15-9386-BFF38AC6492A}" type="datetimeFigureOut">
              <a:rPr kumimoji="1" lang="ja-JP" altLang="en-US" smtClean="0"/>
              <a:t>2023/4/7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A980-2D0C-242B-7457-835BBAB1B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E1D9D-D922-D12B-A381-C5EF78042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46B4-9E39-4562-BCFA-1EF438BF3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58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B5A380-2A3E-C69F-0BA6-0BE40A0E8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763" y="1910258"/>
            <a:ext cx="6601063" cy="43513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933117-7291-A1C7-1D11-83E404D2B952}"/>
              </a:ext>
            </a:extLst>
          </p:cNvPr>
          <p:cNvSpPr/>
          <p:nvPr/>
        </p:nvSpPr>
        <p:spPr>
          <a:xfrm>
            <a:off x="2822763" y="1910258"/>
            <a:ext cx="6601063" cy="4351338"/>
          </a:xfrm>
          <a:prstGeom prst="rect">
            <a:avLst/>
          </a:prstGeom>
          <a:gradFill flip="none" rotWithShape="1">
            <a:gsLst>
              <a:gs pos="0">
                <a:srgbClr val="704214">
                  <a:alpha val="30000"/>
                </a:srgbClr>
              </a:gs>
              <a:gs pos="100000">
                <a:srgbClr val="704214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BDB9A-0483-DE34-1D27-58785DE3784D}"/>
              </a:ext>
            </a:extLst>
          </p:cNvPr>
          <p:cNvSpPr/>
          <p:nvPr/>
        </p:nvSpPr>
        <p:spPr>
          <a:xfrm rot="10800000">
            <a:off x="2827059" y="1909058"/>
            <a:ext cx="6601968" cy="435254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19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167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Eiji Matsuzaki</dc:creator>
  <cp:lastModifiedBy>GCR - Eiji Matsuzaki</cp:lastModifiedBy>
  <cp:revision>1</cp:revision>
  <dcterms:created xsi:type="dcterms:W3CDTF">2023-04-07T05:55:57Z</dcterms:created>
  <dcterms:modified xsi:type="dcterms:W3CDTF">2023-04-07T06:12:58Z</dcterms:modified>
</cp:coreProperties>
</file>